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97" r:id="rId5"/>
    <p:sldId id="318" r:id="rId6"/>
    <p:sldId id="259" r:id="rId7"/>
    <p:sldId id="282" r:id="rId8"/>
    <p:sldId id="274" r:id="rId9"/>
    <p:sldId id="280" r:id="rId10"/>
    <p:sldId id="271" r:id="rId11"/>
    <p:sldId id="265" r:id="rId12"/>
    <p:sldId id="294" r:id="rId13"/>
    <p:sldId id="295" r:id="rId14"/>
    <p:sldId id="293" r:id="rId15"/>
    <p:sldId id="267" r:id="rId16"/>
    <p:sldId id="273" r:id="rId17"/>
    <p:sldId id="290" r:id="rId18"/>
    <p:sldId id="270" r:id="rId19"/>
    <p:sldId id="325" r:id="rId20"/>
    <p:sldId id="283" r:id="rId21"/>
    <p:sldId id="301" r:id="rId22"/>
    <p:sldId id="306" r:id="rId23"/>
    <p:sldId id="309" r:id="rId24"/>
    <p:sldId id="312" r:id="rId25"/>
    <p:sldId id="326"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3936"/>
    <a:srgbClr val="F2F2F2"/>
    <a:srgbClr val="F29B96"/>
    <a:srgbClr val="FEF5F5"/>
    <a:srgbClr val="EA7370"/>
    <a:srgbClr val="EB64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94660"/>
  </p:normalViewPr>
  <p:slideViewPr>
    <p:cSldViewPr snapToGrid="0">
      <p:cViewPr varScale="1">
        <p:scale>
          <a:sx n="108" d="100"/>
          <a:sy n="108" d="100"/>
        </p:scale>
        <p:origin x="62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Ряд 1</c:v>
                </c:pt>
              </c:strCache>
            </c:strRef>
          </c:tx>
          <c:spPr>
            <a:solidFill>
              <a:srgbClr val="E23936"/>
            </a:solidFill>
            <a:ln>
              <a:noFill/>
            </a:ln>
            <a:effectLst/>
          </c:spPr>
          <c:invertIfNegative val="0"/>
          <c:cat>
            <c:strRef>
              <c:f>Лист1!$A$2:$A$5</c:f>
              <c:strCache>
                <c:ptCount val="4"/>
                <c:pt idx="0">
                  <c:v>Oct 2014</c:v>
                </c:pt>
                <c:pt idx="1">
                  <c:v>Jan 2015</c:v>
                </c:pt>
                <c:pt idx="2">
                  <c:v>Jun 2016</c:v>
                </c:pt>
                <c:pt idx="3">
                  <c:v>Nov 2016</c:v>
                </c:pt>
              </c:strCache>
            </c:strRef>
          </c:cat>
          <c:val>
            <c:numRef>
              <c:f>Лист1!$B$2:$B$5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7CD-4BBC-AFC8-A6ABC5AEC5A1}"/>
            </c:ext>
          </c:extLst>
        </c:ser>
        <c:ser>
          <c:idx val="1"/>
          <c:order val="1"/>
          <c:tx>
            <c:strRef>
              <c:f>Лист1!$C$1</c:f>
              <c:strCache>
                <c:ptCount val="1"/>
                <c:pt idx="0">
                  <c:v>Ряд 2</c:v>
                </c:pt>
              </c:strCache>
            </c:strRef>
          </c:tx>
          <c:spPr>
            <a:solidFill>
              <a:schemeClr val="tx1">
                <a:lumMod val="75000"/>
                <a:lumOff val="25000"/>
              </a:schemeClr>
            </a:solidFill>
            <a:ln>
              <a:noFill/>
            </a:ln>
            <a:effectLst/>
          </c:spPr>
          <c:invertIfNegative val="0"/>
          <c:cat>
            <c:strRef>
              <c:f>Лист1!$A$2:$A$5</c:f>
              <c:strCache>
                <c:ptCount val="4"/>
                <c:pt idx="0">
                  <c:v>Oct 2014</c:v>
                </c:pt>
                <c:pt idx="1">
                  <c:v>Jan 2015</c:v>
                </c:pt>
                <c:pt idx="2">
                  <c:v>Jun 2016</c:v>
                </c:pt>
                <c:pt idx="3">
                  <c:v>Nov 2016</c:v>
                </c:pt>
              </c:strCache>
            </c:strRef>
          </c:cat>
          <c:val>
            <c:numRef>
              <c:f>Лист1!$C$2:$C$5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7CD-4BBC-AFC8-A6ABC5AEC5A1}"/>
            </c:ext>
          </c:extLst>
        </c:ser>
        <c:dLbls>
          <c:showLegendKey val="0"/>
          <c:showVal val="0"/>
          <c:showCatName val="0"/>
          <c:showSerName val="0"/>
          <c:showPercent val="0"/>
          <c:showBubbleSize val="0"/>
        </c:dLbls>
        <c:gapWidth val="185"/>
        <c:axId val="698770080"/>
        <c:axId val="698770408"/>
        <c:extLst>
          <c:ext xmlns:c15="http://schemas.microsoft.com/office/drawing/2012/chart" uri="{02D57815-91ED-43cb-92C2-25804820EDAC}">
            <c15:filteredBarSeries>
              <c15:ser>
                <c:idx val="2"/>
                <c:order val="2"/>
                <c:tx>
                  <c:strRef>
                    <c:extLst>
                      <c:ext uri="{02D57815-91ED-43cb-92C2-25804820EDAC}">
                        <c15:formulaRef>
                          <c15:sqref>Лист1!$D$1</c15:sqref>
                        </c15:formulaRef>
                      </c:ext>
                    </c:extLst>
                    <c:strCache>
                      <c:ptCount val="1"/>
                      <c:pt idx="0">
                        <c:v>Ряд 3</c:v>
                      </c:pt>
                    </c:strCache>
                  </c:strRef>
                </c:tx>
                <c:spPr>
                  <a:solidFill>
                    <a:schemeClr val="accent3"/>
                  </a:solidFill>
                  <a:ln>
                    <a:noFill/>
                  </a:ln>
                  <a:effectLst/>
                </c:spPr>
                <c:invertIfNegative val="0"/>
                <c:cat>
                  <c:strRef>
                    <c:extLst>
                      <c:ext uri="{02D57815-91ED-43cb-92C2-25804820EDAC}">
                        <c15:formulaRef>
                          <c15:sqref>Лист1!$A$2:$A$5</c15:sqref>
                        </c15:formulaRef>
                      </c:ext>
                    </c:extLst>
                    <c:strCache>
                      <c:ptCount val="4"/>
                      <c:pt idx="0">
                        <c:v>Oct 2014</c:v>
                      </c:pt>
                      <c:pt idx="1">
                        <c:v>Jan 2015</c:v>
                      </c:pt>
                      <c:pt idx="2">
                        <c:v>Jun 2016</c:v>
                      </c:pt>
                      <c:pt idx="3">
                        <c:v>Nov 2016</c:v>
                      </c:pt>
                    </c:strCache>
                  </c:strRef>
                </c:cat>
                <c:val>
                  <c:numRef>
                    <c:extLst>
                      <c:ext uri="{02D57815-91ED-43cb-92C2-25804820EDAC}">
                        <c15:formulaRef>
                          <c15:sqref>Лист1!$D$2:$D$5</c15:sqref>
                        </c15:formulaRef>
                      </c:ext>
                    </c:extLst>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7CD-4BBC-AFC8-A6ABC5AEC5A1}"/>
                  </c:ext>
                </c:extLst>
              </c15:ser>
            </c15:filteredBarSeries>
          </c:ext>
        </c:extLst>
      </c:barChart>
      <c:catAx>
        <c:axId val="69877008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85000"/>
                    <a:lumOff val="15000"/>
                  </a:schemeClr>
                </a:solidFill>
                <a:latin typeface="+mn-lt"/>
                <a:ea typeface="+mn-ea"/>
                <a:cs typeface="+mn-cs"/>
              </a:defRPr>
            </a:pPr>
            <a:endParaRPr lang="en-US"/>
          </a:p>
        </c:txPr>
        <c:crossAx val="698770408"/>
        <c:crosses val="autoZero"/>
        <c:auto val="1"/>
        <c:lblAlgn val="ctr"/>
        <c:lblOffset val="100"/>
        <c:noMultiLvlLbl val="0"/>
      </c:catAx>
      <c:valAx>
        <c:axId val="698770408"/>
        <c:scaling>
          <c:orientation val="minMax"/>
        </c:scaling>
        <c:delete val="1"/>
        <c:axPos val="l"/>
        <c:majorGridlines>
          <c:spPr>
            <a:ln w="9525" cap="flat" cmpd="sng" algn="ctr">
              <a:solidFill>
                <a:schemeClr val="bg1">
                  <a:lumMod val="95000"/>
                  <a:alpha val="11000"/>
                </a:schemeClr>
              </a:solidFill>
              <a:round/>
            </a:ln>
            <a:effectLst/>
          </c:spPr>
        </c:majorGridlines>
        <c:numFmt formatCode="General" sourceLinked="1"/>
        <c:majorTickMark val="out"/>
        <c:minorTickMark val="none"/>
        <c:tickLblPos val="nextTo"/>
        <c:crossAx val="698770080"/>
        <c:crosses val="autoZero"/>
        <c:crossBetween val="between"/>
      </c:valAx>
      <c:spPr>
        <a:noFill/>
        <a:ln>
          <a:noFill/>
        </a:ln>
        <a:effectLst/>
      </c:spPr>
    </c:plotArea>
    <c:plotVisOnly val="1"/>
    <c:dispBlanksAs val="gap"/>
    <c:showDLblsOverMax val="0"/>
  </c:chart>
  <c:spPr>
    <a:noFill/>
    <a:ln>
      <a:noFill/>
    </a:ln>
    <a:effectLst/>
  </c:spPr>
  <c:txPr>
    <a:bodyPr/>
    <a:lstStyle/>
    <a:p>
      <a:pPr>
        <a:defRPr sz="1050">
          <a:solidFill>
            <a:schemeClr val="tx1">
              <a:lumMod val="85000"/>
              <a:lumOff val="15000"/>
            </a:schemeClr>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Продажи</c:v>
                </c:pt>
              </c:strCache>
            </c:strRef>
          </c:tx>
          <c:spPr>
            <a:ln>
              <a:noFill/>
            </a:ln>
          </c:spPr>
          <c:dPt>
            <c:idx val="0"/>
            <c:bubble3D val="0"/>
            <c:spPr>
              <a:solidFill>
                <a:srgbClr val="E23936"/>
              </a:solidFill>
              <a:ln w="19050">
                <a:noFill/>
              </a:ln>
              <a:effectLst/>
            </c:spPr>
            <c:extLst>
              <c:ext xmlns:c16="http://schemas.microsoft.com/office/drawing/2014/chart" uri="{C3380CC4-5D6E-409C-BE32-E72D297353CC}">
                <c16:uniqueId val="{00000002-29D5-46B2-8A7A-1A02F7AB43D6}"/>
              </c:ext>
            </c:extLst>
          </c:dPt>
          <c:dPt>
            <c:idx val="1"/>
            <c:bubble3D val="0"/>
            <c:spPr>
              <a:solidFill>
                <a:schemeClr val="bg1">
                  <a:alpha val="23000"/>
                </a:schemeClr>
              </a:solidFill>
              <a:ln w="19050">
                <a:noFill/>
              </a:ln>
              <a:effectLst/>
            </c:spPr>
            <c:extLst>
              <c:ext xmlns:c16="http://schemas.microsoft.com/office/drawing/2014/chart" uri="{C3380CC4-5D6E-409C-BE32-E72D297353CC}">
                <c16:uniqueId val="{00000001-29D5-46B2-8A7A-1A02F7AB43D6}"/>
              </c:ext>
            </c:extLst>
          </c:dPt>
          <c:cat>
            <c:strRef>
              <c:f>Лист1!$A$2:$A$3</c:f>
              <c:strCache>
                <c:ptCount val="2"/>
                <c:pt idx="0">
                  <c:v>Кв. 1</c:v>
                </c:pt>
                <c:pt idx="1">
                  <c:v>Кв. 2</c:v>
                </c:pt>
              </c:strCache>
            </c:strRef>
          </c:cat>
          <c:val>
            <c:numRef>
              <c:f>Лист1!$B$2:$B$3</c:f>
              <c:numCache>
                <c:formatCode>General</c:formatCode>
                <c:ptCount val="2"/>
                <c:pt idx="0">
                  <c:v>3.2</c:v>
                </c:pt>
                <c:pt idx="1">
                  <c:v>12</c:v>
                </c:pt>
              </c:numCache>
            </c:numRef>
          </c:val>
          <c:extLst>
            <c:ext xmlns:c16="http://schemas.microsoft.com/office/drawing/2014/chart" uri="{C3380CC4-5D6E-409C-BE32-E72D297353CC}">
              <c16:uniqueId val="{00000000-29D5-46B2-8A7A-1A02F7AB43D6}"/>
            </c:ext>
          </c:extLst>
        </c:ser>
        <c:dLbls>
          <c:showLegendKey val="0"/>
          <c:showVal val="0"/>
          <c:showCatName val="0"/>
          <c:showSerName val="0"/>
          <c:showPercent val="0"/>
          <c:showBubbleSize val="0"/>
          <c:showLeaderLines val="1"/>
        </c:dLbls>
        <c:firstSliceAng val="0"/>
        <c:holeSize val="8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Продажи</c:v>
                </c:pt>
              </c:strCache>
            </c:strRef>
          </c:tx>
          <c:spPr>
            <a:ln>
              <a:noFill/>
            </a:ln>
          </c:spPr>
          <c:dPt>
            <c:idx val="0"/>
            <c:bubble3D val="0"/>
            <c:spPr>
              <a:solidFill>
                <a:srgbClr val="E23936"/>
              </a:solidFill>
              <a:ln w="19050">
                <a:noFill/>
              </a:ln>
              <a:effectLst/>
            </c:spPr>
            <c:extLst>
              <c:ext xmlns:c16="http://schemas.microsoft.com/office/drawing/2014/chart" uri="{C3380CC4-5D6E-409C-BE32-E72D297353CC}">
                <c16:uniqueId val="{00000001-3986-4216-ADA3-2188A212DAE2}"/>
              </c:ext>
            </c:extLst>
          </c:dPt>
          <c:dPt>
            <c:idx val="1"/>
            <c:bubble3D val="0"/>
            <c:spPr>
              <a:solidFill>
                <a:schemeClr val="bg1">
                  <a:alpha val="23000"/>
                </a:schemeClr>
              </a:solidFill>
              <a:ln w="19050">
                <a:noFill/>
              </a:ln>
              <a:effectLst/>
            </c:spPr>
            <c:extLst>
              <c:ext xmlns:c16="http://schemas.microsoft.com/office/drawing/2014/chart" uri="{C3380CC4-5D6E-409C-BE32-E72D297353CC}">
                <c16:uniqueId val="{00000003-3986-4216-ADA3-2188A212DAE2}"/>
              </c:ext>
            </c:extLst>
          </c:dPt>
          <c:cat>
            <c:strRef>
              <c:f>Лист1!$A$2:$A$3</c:f>
              <c:strCache>
                <c:ptCount val="2"/>
                <c:pt idx="0">
                  <c:v>Кв. 1</c:v>
                </c:pt>
                <c:pt idx="1">
                  <c:v>Кв. 2</c:v>
                </c:pt>
              </c:strCache>
            </c:strRef>
          </c:cat>
          <c:val>
            <c:numRef>
              <c:f>Лист1!$B$2:$B$3</c:f>
              <c:numCache>
                <c:formatCode>General</c:formatCode>
                <c:ptCount val="2"/>
                <c:pt idx="0">
                  <c:v>6.2</c:v>
                </c:pt>
                <c:pt idx="1">
                  <c:v>12</c:v>
                </c:pt>
              </c:numCache>
            </c:numRef>
          </c:val>
          <c:extLst>
            <c:ext xmlns:c16="http://schemas.microsoft.com/office/drawing/2014/chart" uri="{C3380CC4-5D6E-409C-BE32-E72D297353CC}">
              <c16:uniqueId val="{00000004-3986-4216-ADA3-2188A212DAE2}"/>
            </c:ext>
          </c:extLst>
        </c:ser>
        <c:dLbls>
          <c:showLegendKey val="0"/>
          <c:showVal val="0"/>
          <c:showCatName val="0"/>
          <c:showSerName val="0"/>
          <c:showPercent val="0"/>
          <c:showBubbleSize val="0"/>
          <c:showLeaderLines val="1"/>
        </c:dLbls>
        <c:firstSliceAng val="0"/>
        <c:holeSize val="8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Продажи</c:v>
                </c:pt>
              </c:strCache>
            </c:strRef>
          </c:tx>
          <c:spPr>
            <a:ln>
              <a:noFill/>
            </a:ln>
          </c:spPr>
          <c:dPt>
            <c:idx val="0"/>
            <c:bubble3D val="0"/>
            <c:spPr>
              <a:solidFill>
                <a:srgbClr val="E23936"/>
              </a:solidFill>
              <a:ln w="19050">
                <a:noFill/>
              </a:ln>
              <a:effectLst/>
            </c:spPr>
            <c:extLst>
              <c:ext xmlns:c16="http://schemas.microsoft.com/office/drawing/2014/chart" uri="{C3380CC4-5D6E-409C-BE32-E72D297353CC}">
                <c16:uniqueId val="{00000001-57EF-477C-A689-F9B9F7B40530}"/>
              </c:ext>
            </c:extLst>
          </c:dPt>
          <c:dPt>
            <c:idx val="1"/>
            <c:bubble3D val="0"/>
            <c:spPr>
              <a:solidFill>
                <a:schemeClr val="bg1">
                  <a:alpha val="23000"/>
                </a:schemeClr>
              </a:solidFill>
              <a:ln w="19050">
                <a:noFill/>
              </a:ln>
              <a:effectLst/>
            </c:spPr>
            <c:extLst>
              <c:ext xmlns:c16="http://schemas.microsoft.com/office/drawing/2014/chart" uri="{C3380CC4-5D6E-409C-BE32-E72D297353CC}">
                <c16:uniqueId val="{00000003-57EF-477C-A689-F9B9F7B40530}"/>
              </c:ext>
            </c:extLst>
          </c:dPt>
          <c:cat>
            <c:strRef>
              <c:f>Лист1!$A$2:$A$3</c:f>
              <c:strCache>
                <c:ptCount val="2"/>
                <c:pt idx="0">
                  <c:v>Кв. 1</c:v>
                </c:pt>
                <c:pt idx="1">
                  <c:v>Кв. 2</c:v>
                </c:pt>
              </c:strCache>
            </c:strRef>
          </c:cat>
          <c:val>
            <c:numRef>
              <c:f>Лист1!$B$2:$B$3</c:f>
              <c:numCache>
                <c:formatCode>General</c:formatCode>
                <c:ptCount val="2"/>
                <c:pt idx="0">
                  <c:v>20</c:v>
                </c:pt>
                <c:pt idx="1">
                  <c:v>12</c:v>
                </c:pt>
              </c:numCache>
            </c:numRef>
          </c:val>
          <c:extLst>
            <c:ext xmlns:c16="http://schemas.microsoft.com/office/drawing/2014/chart" uri="{C3380CC4-5D6E-409C-BE32-E72D297353CC}">
              <c16:uniqueId val="{00000004-57EF-477C-A689-F9B9F7B40530}"/>
            </c:ext>
          </c:extLst>
        </c:ser>
        <c:dLbls>
          <c:showLegendKey val="0"/>
          <c:showVal val="0"/>
          <c:showCatName val="0"/>
          <c:showSerName val="0"/>
          <c:showPercent val="0"/>
          <c:showBubbleSize val="0"/>
          <c:showLeaderLines val="1"/>
        </c:dLbls>
        <c:firstSliceAng val="0"/>
        <c:holeSize val="8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Продажи</c:v>
                </c:pt>
              </c:strCache>
            </c:strRef>
          </c:tx>
          <c:spPr>
            <a:ln>
              <a:noFill/>
            </a:ln>
          </c:spPr>
          <c:dPt>
            <c:idx val="0"/>
            <c:bubble3D val="0"/>
            <c:spPr>
              <a:solidFill>
                <a:srgbClr val="E23936"/>
              </a:solidFill>
              <a:ln w="19050">
                <a:noFill/>
              </a:ln>
              <a:effectLst/>
            </c:spPr>
            <c:extLst>
              <c:ext xmlns:c16="http://schemas.microsoft.com/office/drawing/2014/chart" uri="{C3380CC4-5D6E-409C-BE32-E72D297353CC}">
                <c16:uniqueId val="{00000001-B7F6-4A50-A688-5A57A30F46AF}"/>
              </c:ext>
            </c:extLst>
          </c:dPt>
          <c:dPt>
            <c:idx val="1"/>
            <c:bubble3D val="0"/>
            <c:spPr>
              <a:solidFill>
                <a:schemeClr val="bg1">
                  <a:alpha val="23000"/>
                </a:schemeClr>
              </a:solidFill>
              <a:ln w="19050">
                <a:noFill/>
              </a:ln>
              <a:effectLst/>
            </c:spPr>
            <c:extLst>
              <c:ext xmlns:c16="http://schemas.microsoft.com/office/drawing/2014/chart" uri="{C3380CC4-5D6E-409C-BE32-E72D297353CC}">
                <c16:uniqueId val="{00000003-B7F6-4A50-A688-5A57A30F46AF}"/>
              </c:ext>
            </c:extLst>
          </c:dPt>
          <c:cat>
            <c:strRef>
              <c:f>Лист1!$A$2:$A$3</c:f>
              <c:strCache>
                <c:ptCount val="1"/>
                <c:pt idx="0">
                  <c:v>Кв. 1</c:v>
                </c:pt>
              </c:strCache>
            </c:strRef>
          </c:cat>
          <c:val>
            <c:numRef>
              <c:f>Лист1!$B$2:$B$3</c:f>
              <c:numCache>
                <c:formatCode>General</c:formatCode>
                <c:ptCount val="2"/>
                <c:pt idx="0">
                  <c:v>1.2</c:v>
                </c:pt>
              </c:numCache>
            </c:numRef>
          </c:val>
          <c:extLst>
            <c:ext xmlns:c16="http://schemas.microsoft.com/office/drawing/2014/chart" uri="{C3380CC4-5D6E-409C-BE32-E72D297353CC}">
              <c16:uniqueId val="{00000004-B7F6-4A50-A688-5A57A30F46AF}"/>
            </c:ext>
          </c:extLst>
        </c:ser>
        <c:dLbls>
          <c:showLegendKey val="0"/>
          <c:showVal val="0"/>
          <c:showCatName val="0"/>
          <c:showSerName val="0"/>
          <c:showPercent val="0"/>
          <c:showBubbleSize val="0"/>
          <c:showLeaderLines val="1"/>
        </c:dLbls>
        <c:firstSliceAng val="0"/>
        <c:holeSize val="8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Ser 1</c:v>
                </c:pt>
              </c:strCache>
            </c:strRef>
          </c:tx>
          <c:spPr>
            <a:solidFill>
              <a:schemeClr val="tx1"/>
            </a:solidFill>
            <a:ln>
              <a:noFill/>
            </a:ln>
            <a:effectLst/>
          </c:spPr>
          <c:invertIfNegative val="0"/>
          <c:cat>
            <c:strRef>
              <c:f>Лист1!$A$2:$A$10</c:f>
              <c:strCache>
                <c:ptCount val="9"/>
                <c:pt idx="0">
                  <c:v>Jan</c:v>
                </c:pt>
                <c:pt idx="1">
                  <c:v>Mar</c:v>
                </c:pt>
                <c:pt idx="2">
                  <c:v>May</c:v>
                </c:pt>
                <c:pt idx="3">
                  <c:v>Jun</c:v>
                </c:pt>
                <c:pt idx="4">
                  <c:v>Jul</c:v>
                </c:pt>
                <c:pt idx="5">
                  <c:v>Aug</c:v>
                </c:pt>
                <c:pt idx="6">
                  <c:v>Sep</c:v>
                </c:pt>
                <c:pt idx="7">
                  <c:v>Nov</c:v>
                </c:pt>
                <c:pt idx="8">
                  <c:v>Dec</c:v>
                </c:pt>
              </c:strCache>
            </c:strRef>
          </c:cat>
          <c:val>
            <c:numRef>
              <c:f>Лист1!$B$2:$B$10</c:f>
              <c:numCache>
                <c:formatCode>General</c:formatCode>
                <c:ptCount val="9"/>
                <c:pt idx="0">
                  <c:v>50</c:v>
                </c:pt>
                <c:pt idx="1">
                  <c:v>120</c:v>
                </c:pt>
                <c:pt idx="2">
                  <c:v>135</c:v>
                </c:pt>
                <c:pt idx="3">
                  <c:v>170</c:v>
                </c:pt>
                <c:pt idx="4">
                  <c:v>250</c:v>
                </c:pt>
                <c:pt idx="5">
                  <c:v>300</c:v>
                </c:pt>
                <c:pt idx="6">
                  <c:v>350</c:v>
                </c:pt>
                <c:pt idx="7">
                  <c:v>400</c:v>
                </c:pt>
                <c:pt idx="8">
                  <c:v>500</c:v>
                </c:pt>
              </c:numCache>
            </c:numRef>
          </c:val>
          <c:extLst>
            <c:ext xmlns:c16="http://schemas.microsoft.com/office/drawing/2014/chart" uri="{C3380CC4-5D6E-409C-BE32-E72D297353CC}">
              <c16:uniqueId val="{00000000-626B-402C-AFA7-98D85A89AA39}"/>
            </c:ext>
          </c:extLst>
        </c:ser>
        <c:dLbls>
          <c:showLegendKey val="0"/>
          <c:showVal val="0"/>
          <c:showCatName val="0"/>
          <c:showSerName val="0"/>
          <c:showPercent val="0"/>
          <c:showBubbleSize val="0"/>
        </c:dLbls>
        <c:gapWidth val="219"/>
        <c:axId val="298295296"/>
        <c:axId val="298294736"/>
      </c:barChart>
      <c:scatterChart>
        <c:scatterStyle val="smoothMarker"/>
        <c:varyColors val="0"/>
        <c:ser>
          <c:idx val="1"/>
          <c:order val="1"/>
          <c:tx>
            <c:strRef>
              <c:f>Лист1!$C$1</c:f>
              <c:strCache>
                <c:ptCount val="1"/>
                <c:pt idx="0">
                  <c:v>Ser 2</c:v>
                </c:pt>
              </c:strCache>
            </c:strRef>
          </c:tx>
          <c:spPr>
            <a:ln w="28575" cap="rnd">
              <a:solidFill>
                <a:srgbClr val="E23936"/>
              </a:solidFill>
              <a:round/>
            </a:ln>
            <a:effectLst/>
          </c:spPr>
          <c:marker>
            <c:symbol val="circle"/>
            <c:size val="5"/>
            <c:spPr>
              <a:solidFill>
                <a:schemeClr val="bg1"/>
              </a:solidFill>
              <a:ln w="9525">
                <a:solidFill>
                  <a:srgbClr val="E23936"/>
                </a:solidFill>
              </a:ln>
              <a:effectLst/>
            </c:spPr>
          </c:marker>
          <c:xVal>
            <c:strRef>
              <c:f>Лист1!$A$2:$A$10</c:f>
              <c:strCache>
                <c:ptCount val="9"/>
                <c:pt idx="0">
                  <c:v>Jan</c:v>
                </c:pt>
                <c:pt idx="1">
                  <c:v>Mar</c:v>
                </c:pt>
                <c:pt idx="2">
                  <c:v>May</c:v>
                </c:pt>
                <c:pt idx="3">
                  <c:v>Jun</c:v>
                </c:pt>
                <c:pt idx="4">
                  <c:v>Jul</c:v>
                </c:pt>
                <c:pt idx="5">
                  <c:v>Aug</c:v>
                </c:pt>
                <c:pt idx="6">
                  <c:v>Sep</c:v>
                </c:pt>
                <c:pt idx="7">
                  <c:v>Nov</c:v>
                </c:pt>
                <c:pt idx="8">
                  <c:v>Dec</c:v>
                </c:pt>
              </c:strCache>
            </c:strRef>
          </c:xVal>
          <c:yVal>
            <c:numRef>
              <c:f>Лист1!$C$2:$C$10</c:f>
              <c:numCache>
                <c:formatCode>General</c:formatCode>
                <c:ptCount val="9"/>
                <c:pt idx="0">
                  <c:v>20</c:v>
                </c:pt>
                <c:pt idx="1">
                  <c:v>80</c:v>
                </c:pt>
                <c:pt idx="2">
                  <c:v>60</c:v>
                </c:pt>
                <c:pt idx="3">
                  <c:v>180</c:v>
                </c:pt>
                <c:pt idx="4">
                  <c:v>155</c:v>
                </c:pt>
                <c:pt idx="5">
                  <c:v>290</c:v>
                </c:pt>
                <c:pt idx="6">
                  <c:v>270</c:v>
                </c:pt>
                <c:pt idx="7">
                  <c:v>450</c:v>
                </c:pt>
                <c:pt idx="8">
                  <c:v>410</c:v>
                </c:pt>
              </c:numCache>
            </c:numRef>
          </c:yVal>
          <c:smooth val="1"/>
          <c:extLst>
            <c:ext xmlns:c16="http://schemas.microsoft.com/office/drawing/2014/chart" uri="{C3380CC4-5D6E-409C-BE32-E72D297353CC}">
              <c16:uniqueId val="{00000001-626B-402C-AFA7-98D85A89AA39}"/>
            </c:ext>
          </c:extLst>
        </c:ser>
        <c:dLbls>
          <c:showLegendKey val="0"/>
          <c:showVal val="0"/>
          <c:showCatName val="0"/>
          <c:showSerName val="0"/>
          <c:showPercent val="0"/>
          <c:showBubbleSize val="0"/>
        </c:dLbls>
        <c:axId val="298295296"/>
        <c:axId val="298294736"/>
      </c:scatterChart>
      <c:valAx>
        <c:axId val="298294736"/>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lumMod val="65000"/>
                  </a:schemeClr>
                </a:solidFill>
                <a:latin typeface="+mn-lt"/>
                <a:ea typeface="+mn-ea"/>
                <a:cs typeface="+mn-cs"/>
              </a:defRPr>
            </a:pPr>
            <a:endParaRPr lang="en-US"/>
          </a:p>
        </c:txPr>
        <c:crossAx val="298295296"/>
        <c:crosses val="max"/>
        <c:crossBetween val="between"/>
      </c:valAx>
      <c:catAx>
        <c:axId val="2982952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bg1">
                    <a:lumMod val="65000"/>
                  </a:schemeClr>
                </a:solidFill>
                <a:latin typeface="+mn-lt"/>
                <a:ea typeface="+mn-ea"/>
                <a:cs typeface="+mn-cs"/>
              </a:defRPr>
            </a:pPr>
            <a:endParaRPr lang="en-US"/>
          </a:p>
        </c:txPr>
        <c:crossAx val="29829473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rgbClr val="E23936"/>
            </a:solidFill>
            <a:ln>
              <a:noFill/>
            </a:ln>
            <a:effectLst/>
          </c:spPr>
          <c:invertIfNegative val="0"/>
          <c:cat>
            <c:strRef>
              <c:f>Sheet1!$A$2:$A$11</c:f>
              <c:strCache>
                <c:ptCount val="10"/>
                <c:pt idx="0">
                  <c:v>Jan</c:v>
                </c:pt>
                <c:pt idx="1">
                  <c:v>Feb</c:v>
                </c:pt>
                <c:pt idx="2">
                  <c:v>Mar</c:v>
                </c:pt>
                <c:pt idx="3">
                  <c:v>Apr</c:v>
                </c:pt>
                <c:pt idx="4">
                  <c:v>May</c:v>
                </c:pt>
                <c:pt idx="5">
                  <c:v>Jun</c:v>
                </c:pt>
                <c:pt idx="6">
                  <c:v>Jul</c:v>
                </c:pt>
                <c:pt idx="7">
                  <c:v>Aug</c:v>
                </c:pt>
                <c:pt idx="8">
                  <c:v>Sep</c:v>
                </c:pt>
                <c:pt idx="9">
                  <c:v>Oct</c:v>
                </c:pt>
              </c:strCache>
            </c:strRef>
          </c:cat>
          <c:val>
            <c:numRef>
              <c:f>Sheet1!$B$2:$B$11</c:f>
              <c:numCache>
                <c:formatCode>General</c:formatCode>
                <c:ptCount val="10"/>
                <c:pt idx="0">
                  <c:v>0.5</c:v>
                </c:pt>
                <c:pt idx="1">
                  <c:v>0.7</c:v>
                </c:pt>
                <c:pt idx="2">
                  <c:v>1</c:v>
                </c:pt>
                <c:pt idx="3">
                  <c:v>4.5</c:v>
                </c:pt>
                <c:pt idx="4">
                  <c:v>2</c:v>
                </c:pt>
                <c:pt idx="5">
                  <c:v>5</c:v>
                </c:pt>
                <c:pt idx="6">
                  <c:v>2</c:v>
                </c:pt>
                <c:pt idx="7">
                  <c:v>3.5</c:v>
                </c:pt>
                <c:pt idx="8">
                  <c:v>3</c:v>
                </c:pt>
                <c:pt idx="9">
                  <c:v>2.5</c:v>
                </c:pt>
              </c:numCache>
            </c:numRef>
          </c:val>
          <c:extLst>
            <c:ext xmlns:c16="http://schemas.microsoft.com/office/drawing/2014/chart" uri="{C3380CC4-5D6E-409C-BE32-E72D297353CC}">
              <c16:uniqueId val="{00000000-5746-4EF1-BA5E-AD4809A6CB3B}"/>
            </c:ext>
          </c:extLst>
        </c:ser>
        <c:ser>
          <c:idx val="1"/>
          <c:order val="1"/>
          <c:tx>
            <c:strRef>
              <c:f>Sheet1!$C$1</c:f>
              <c:strCache>
                <c:ptCount val="1"/>
                <c:pt idx="0">
                  <c:v>Series 2</c:v>
                </c:pt>
              </c:strCache>
            </c:strRef>
          </c:tx>
          <c:spPr>
            <a:solidFill>
              <a:schemeClr val="bg2">
                <a:lumMod val="25000"/>
              </a:schemeClr>
            </a:solidFill>
            <a:ln>
              <a:noFill/>
            </a:ln>
            <a:effectLst/>
          </c:spPr>
          <c:invertIfNegative val="0"/>
          <c:cat>
            <c:strRef>
              <c:f>Sheet1!$A$2:$A$11</c:f>
              <c:strCache>
                <c:ptCount val="10"/>
                <c:pt idx="0">
                  <c:v>Jan</c:v>
                </c:pt>
                <c:pt idx="1">
                  <c:v>Feb</c:v>
                </c:pt>
                <c:pt idx="2">
                  <c:v>Mar</c:v>
                </c:pt>
                <c:pt idx="3">
                  <c:v>Apr</c:v>
                </c:pt>
                <c:pt idx="4">
                  <c:v>May</c:v>
                </c:pt>
                <c:pt idx="5">
                  <c:v>Jun</c:v>
                </c:pt>
                <c:pt idx="6">
                  <c:v>Jul</c:v>
                </c:pt>
                <c:pt idx="7">
                  <c:v>Aug</c:v>
                </c:pt>
                <c:pt idx="8">
                  <c:v>Sep</c:v>
                </c:pt>
                <c:pt idx="9">
                  <c:v>Oct</c:v>
                </c:pt>
              </c:strCache>
            </c:strRef>
          </c:cat>
          <c:val>
            <c:numRef>
              <c:f>Sheet1!$C$2:$C$11</c:f>
              <c:numCache>
                <c:formatCode>General</c:formatCode>
                <c:ptCount val="10"/>
                <c:pt idx="0">
                  <c:v>0.4</c:v>
                </c:pt>
                <c:pt idx="1">
                  <c:v>0.2</c:v>
                </c:pt>
                <c:pt idx="2">
                  <c:v>0.5</c:v>
                </c:pt>
                <c:pt idx="3">
                  <c:v>1</c:v>
                </c:pt>
                <c:pt idx="4">
                  <c:v>1.5</c:v>
                </c:pt>
                <c:pt idx="5">
                  <c:v>2.4</c:v>
                </c:pt>
                <c:pt idx="6">
                  <c:v>1</c:v>
                </c:pt>
                <c:pt idx="7">
                  <c:v>2</c:v>
                </c:pt>
                <c:pt idx="8">
                  <c:v>0.5</c:v>
                </c:pt>
                <c:pt idx="9">
                  <c:v>0.5</c:v>
                </c:pt>
              </c:numCache>
            </c:numRef>
          </c:val>
          <c:extLst>
            <c:ext xmlns:c16="http://schemas.microsoft.com/office/drawing/2014/chart" uri="{C3380CC4-5D6E-409C-BE32-E72D297353CC}">
              <c16:uniqueId val="{00000001-5746-4EF1-BA5E-AD4809A6CB3B}"/>
            </c:ext>
          </c:extLst>
        </c:ser>
        <c:dLbls>
          <c:showLegendKey val="0"/>
          <c:showVal val="0"/>
          <c:showCatName val="0"/>
          <c:showSerName val="0"/>
          <c:showPercent val="0"/>
          <c:showBubbleSize val="0"/>
        </c:dLbls>
        <c:gapWidth val="157"/>
        <c:overlap val="100"/>
        <c:axId val="298149504"/>
        <c:axId val="298150064"/>
      </c:barChart>
      <c:catAx>
        <c:axId val="2981495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8150064"/>
        <c:crosses val="autoZero"/>
        <c:auto val="1"/>
        <c:lblAlgn val="ctr"/>
        <c:lblOffset val="100"/>
        <c:noMultiLvlLbl val="0"/>
      </c:catAx>
      <c:valAx>
        <c:axId val="2981500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j-lt"/>
                <a:ea typeface="Open Sans" panose="020B0606030504020204" pitchFamily="34" charset="0"/>
                <a:cs typeface="Open Sans" panose="020B0606030504020204" pitchFamily="34" charset="0"/>
              </a:defRPr>
            </a:pPr>
            <a:endParaRPr lang="en-US"/>
          </a:p>
        </c:txPr>
        <c:crossAx val="298149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AB79E0-3EA0-40AC-A2C3-CC94ED60D2CE}" type="doc">
      <dgm:prSet loTypeId="urn:microsoft.com/office/officeart/2005/8/layout/cycle2" loCatId="cycle" qsTypeId="urn:microsoft.com/office/officeart/2005/8/quickstyle/simple1" qsCatId="simple" csTypeId="urn:microsoft.com/office/officeart/2005/8/colors/accent0_3" csCatId="mainScheme" phldr="1"/>
      <dgm:spPr/>
      <dgm:t>
        <a:bodyPr/>
        <a:lstStyle/>
        <a:p>
          <a:endParaRPr lang="ru-RU"/>
        </a:p>
      </dgm:t>
    </dgm:pt>
    <dgm:pt modelId="{49E98F6F-56F6-4B08-80E2-9B3370E4F584}">
      <dgm:prSet phldrT="[Текст]" custT="1"/>
      <dgm:spPr>
        <a:solidFill>
          <a:schemeClr val="tx1">
            <a:lumMod val="75000"/>
            <a:lumOff val="25000"/>
          </a:schemeClr>
        </a:solidFill>
      </dgm:spPr>
      <dgm:t>
        <a:bodyPr/>
        <a:lstStyle/>
        <a:p>
          <a:r>
            <a:rPr lang="en-US" sz="800" dirty="0"/>
            <a:t>Marketing</a:t>
          </a:r>
        </a:p>
        <a:p>
          <a:r>
            <a:rPr lang="en-US" sz="800" dirty="0"/>
            <a:t>analysis</a:t>
          </a:r>
          <a:endParaRPr lang="ru-RU" sz="800" dirty="0"/>
        </a:p>
      </dgm:t>
    </dgm:pt>
    <dgm:pt modelId="{ED0824D7-A48F-4610-AF1E-75377BD616D1}" type="parTrans" cxnId="{F4C78D58-8D8D-4D3B-A968-8D940F9628D0}">
      <dgm:prSet/>
      <dgm:spPr/>
      <dgm:t>
        <a:bodyPr/>
        <a:lstStyle/>
        <a:p>
          <a:endParaRPr lang="ru-RU" sz="1600"/>
        </a:p>
      </dgm:t>
    </dgm:pt>
    <dgm:pt modelId="{E77BCD12-CB66-4F08-869D-095E2CAF22F4}" type="sibTrans" cxnId="{F4C78D58-8D8D-4D3B-A968-8D940F9628D0}">
      <dgm:prSet custT="1"/>
      <dgm:spPr>
        <a:solidFill>
          <a:schemeClr val="bg1">
            <a:lumMod val="85000"/>
          </a:schemeClr>
        </a:solidFill>
      </dgm:spPr>
      <dgm:t>
        <a:bodyPr/>
        <a:lstStyle/>
        <a:p>
          <a:endParaRPr lang="ru-RU" sz="1400"/>
        </a:p>
      </dgm:t>
    </dgm:pt>
    <dgm:pt modelId="{AA7CA2D3-85F0-4594-929B-0EA5E24B5030}">
      <dgm:prSet phldrT="[Текст]" custT="1"/>
      <dgm:spPr>
        <a:solidFill>
          <a:schemeClr val="tx1">
            <a:lumMod val="75000"/>
            <a:lumOff val="25000"/>
          </a:schemeClr>
        </a:solidFill>
      </dgm:spPr>
      <dgm:t>
        <a:bodyPr/>
        <a:lstStyle/>
        <a:p>
          <a:r>
            <a:rPr lang="en-US" sz="800" dirty="0"/>
            <a:t>Web</a:t>
          </a:r>
        </a:p>
        <a:p>
          <a:r>
            <a:rPr lang="en-US" sz="800" dirty="0"/>
            <a:t>Development</a:t>
          </a:r>
          <a:endParaRPr lang="ru-RU" sz="800" dirty="0"/>
        </a:p>
      </dgm:t>
    </dgm:pt>
    <dgm:pt modelId="{87161E73-6C63-4B03-9972-2C06A5E1C29B}" type="parTrans" cxnId="{4B07E930-ED8E-4381-A91B-E0FDAFE9BBFC}">
      <dgm:prSet/>
      <dgm:spPr/>
      <dgm:t>
        <a:bodyPr/>
        <a:lstStyle/>
        <a:p>
          <a:endParaRPr lang="ru-RU" sz="1600"/>
        </a:p>
      </dgm:t>
    </dgm:pt>
    <dgm:pt modelId="{BC6F25A0-3F4C-40A2-B518-F28D564AEE26}" type="sibTrans" cxnId="{4B07E930-ED8E-4381-A91B-E0FDAFE9BBFC}">
      <dgm:prSet custT="1"/>
      <dgm:spPr>
        <a:solidFill>
          <a:schemeClr val="bg1">
            <a:lumMod val="85000"/>
          </a:schemeClr>
        </a:solidFill>
      </dgm:spPr>
      <dgm:t>
        <a:bodyPr/>
        <a:lstStyle/>
        <a:p>
          <a:endParaRPr lang="ru-RU" sz="1400"/>
        </a:p>
      </dgm:t>
    </dgm:pt>
    <dgm:pt modelId="{483E8E53-C79D-4284-A570-149D76AF511B}">
      <dgm:prSet phldrT="[Текст]" custT="1"/>
      <dgm:spPr>
        <a:solidFill>
          <a:schemeClr val="tx1">
            <a:lumMod val="75000"/>
            <a:lumOff val="25000"/>
          </a:schemeClr>
        </a:solidFill>
      </dgm:spPr>
      <dgm:t>
        <a:bodyPr/>
        <a:lstStyle/>
        <a:p>
          <a:r>
            <a:rPr lang="en-US" sz="800" dirty="0"/>
            <a:t>Fixing bug</a:t>
          </a:r>
          <a:endParaRPr lang="ru-RU" sz="800" dirty="0"/>
        </a:p>
      </dgm:t>
    </dgm:pt>
    <dgm:pt modelId="{D8526E07-F035-47CF-8EE8-93BF9764551D}" type="parTrans" cxnId="{F3ACE911-ACE8-439B-8388-5531560B342F}">
      <dgm:prSet/>
      <dgm:spPr/>
      <dgm:t>
        <a:bodyPr/>
        <a:lstStyle/>
        <a:p>
          <a:endParaRPr lang="ru-RU" sz="1600"/>
        </a:p>
      </dgm:t>
    </dgm:pt>
    <dgm:pt modelId="{7A3118DB-D1AB-44BC-9F38-AF4230DAD178}" type="sibTrans" cxnId="{F3ACE911-ACE8-439B-8388-5531560B342F}">
      <dgm:prSet custT="1"/>
      <dgm:spPr>
        <a:solidFill>
          <a:schemeClr val="bg1">
            <a:lumMod val="85000"/>
          </a:schemeClr>
        </a:solidFill>
      </dgm:spPr>
      <dgm:t>
        <a:bodyPr/>
        <a:lstStyle/>
        <a:p>
          <a:endParaRPr lang="ru-RU" sz="1400"/>
        </a:p>
      </dgm:t>
    </dgm:pt>
    <dgm:pt modelId="{00DF961B-82BD-49C8-83B1-407330061E0F}">
      <dgm:prSet phldrT="[Текст]" custT="1"/>
      <dgm:spPr>
        <a:solidFill>
          <a:schemeClr val="tx1">
            <a:lumMod val="75000"/>
            <a:lumOff val="25000"/>
          </a:schemeClr>
        </a:solidFill>
      </dgm:spPr>
      <dgm:t>
        <a:bodyPr/>
        <a:lstStyle/>
        <a:p>
          <a:r>
            <a:rPr lang="en-US" sz="800" dirty="0"/>
            <a:t>Site Launch</a:t>
          </a:r>
          <a:endParaRPr lang="ru-RU" sz="800" dirty="0"/>
        </a:p>
      </dgm:t>
    </dgm:pt>
    <dgm:pt modelId="{51412EFE-A146-40AA-9C3F-C121C30FB020}" type="parTrans" cxnId="{157A0E95-825C-4543-9307-6C6A931A0097}">
      <dgm:prSet/>
      <dgm:spPr/>
      <dgm:t>
        <a:bodyPr/>
        <a:lstStyle/>
        <a:p>
          <a:endParaRPr lang="ru-RU" sz="1600"/>
        </a:p>
      </dgm:t>
    </dgm:pt>
    <dgm:pt modelId="{2BF1CB96-804D-400B-9B18-38AFAF62A0ED}" type="sibTrans" cxnId="{157A0E95-825C-4543-9307-6C6A931A0097}">
      <dgm:prSet custT="1"/>
      <dgm:spPr>
        <a:solidFill>
          <a:schemeClr val="bg1">
            <a:lumMod val="85000"/>
          </a:schemeClr>
        </a:solidFill>
      </dgm:spPr>
      <dgm:t>
        <a:bodyPr/>
        <a:lstStyle/>
        <a:p>
          <a:endParaRPr lang="ru-RU" sz="1400"/>
        </a:p>
      </dgm:t>
    </dgm:pt>
    <dgm:pt modelId="{4E801BA4-9864-4D68-AAE5-358854463A4E}">
      <dgm:prSet phldrT="[Текст]" custT="1"/>
      <dgm:spPr>
        <a:solidFill>
          <a:schemeClr val="tx1">
            <a:lumMod val="75000"/>
            <a:lumOff val="25000"/>
          </a:schemeClr>
        </a:solidFill>
      </dgm:spPr>
      <dgm:t>
        <a:bodyPr/>
        <a:lstStyle/>
        <a:p>
          <a:r>
            <a:rPr lang="en-US" sz="800" dirty="0"/>
            <a:t>Concept</a:t>
          </a:r>
          <a:endParaRPr lang="ru-RU" sz="800" dirty="0"/>
        </a:p>
      </dgm:t>
    </dgm:pt>
    <dgm:pt modelId="{CDD80680-B5F4-4F95-BE10-2DCA675F1DC0}" type="parTrans" cxnId="{19BADDA4-267D-4DE3-92ED-1FE78D131C6E}">
      <dgm:prSet/>
      <dgm:spPr/>
      <dgm:t>
        <a:bodyPr/>
        <a:lstStyle/>
        <a:p>
          <a:endParaRPr lang="ru-RU" sz="1600"/>
        </a:p>
      </dgm:t>
    </dgm:pt>
    <dgm:pt modelId="{9457C60C-31B1-4CF7-92DD-A1A18D8A30D9}" type="sibTrans" cxnId="{19BADDA4-267D-4DE3-92ED-1FE78D131C6E}">
      <dgm:prSet custT="1"/>
      <dgm:spPr>
        <a:solidFill>
          <a:schemeClr val="bg1">
            <a:lumMod val="85000"/>
          </a:schemeClr>
        </a:solidFill>
      </dgm:spPr>
      <dgm:t>
        <a:bodyPr/>
        <a:lstStyle/>
        <a:p>
          <a:endParaRPr lang="ru-RU" sz="1400"/>
        </a:p>
      </dgm:t>
    </dgm:pt>
    <dgm:pt modelId="{E57D766F-8602-40B8-B6E7-A4984D9EC8B7}">
      <dgm:prSet custT="1"/>
      <dgm:spPr>
        <a:solidFill>
          <a:schemeClr val="tx1">
            <a:lumMod val="75000"/>
            <a:lumOff val="25000"/>
          </a:schemeClr>
        </a:solidFill>
      </dgm:spPr>
      <dgm:t>
        <a:bodyPr/>
        <a:lstStyle/>
        <a:p>
          <a:r>
            <a:rPr lang="en-US" sz="800" dirty="0"/>
            <a:t>Promo &amp; SMM</a:t>
          </a:r>
          <a:endParaRPr lang="ru-RU" sz="800" dirty="0"/>
        </a:p>
      </dgm:t>
    </dgm:pt>
    <dgm:pt modelId="{487A8810-F090-4A99-8989-5DEC51C5521D}" type="parTrans" cxnId="{ECB7FD40-40E3-4FA4-B54A-341B88318541}">
      <dgm:prSet/>
      <dgm:spPr/>
      <dgm:t>
        <a:bodyPr/>
        <a:lstStyle/>
        <a:p>
          <a:endParaRPr lang="ru-RU" sz="1600"/>
        </a:p>
      </dgm:t>
    </dgm:pt>
    <dgm:pt modelId="{D77E064E-0CFC-43DF-A33D-4E72E247114E}" type="sibTrans" cxnId="{ECB7FD40-40E3-4FA4-B54A-341B88318541}">
      <dgm:prSet custT="1"/>
      <dgm:spPr/>
      <dgm:t>
        <a:bodyPr/>
        <a:lstStyle/>
        <a:p>
          <a:endParaRPr lang="ru-RU" sz="1400"/>
        </a:p>
      </dgm:t>
    </dgm:pt>
    <dgm:pt modelId="{2AFE5954-F8BA-474E-A866-9246B1918F6E}" type="pres">
      <dgm:prSet presAssocID="{C0AB79E0-3EA0-40AC-A2C3-CC94ED60D2CE}" presName="cycle" presStyleCnt="0">
        <dgm:presLayoutVars>
          <dgm:dir/>
          <dgm:resizeHandles val="exact"/>
        </dgm:presLayoutVars>
      </dgm:prSet>
      <dgm:spPr/>
    </dgm:pt>
    <dgm:pt modelId="{0F78E6A2-97B6-423C-9301-90A616D9A6B6}" type="pres">
      <dgm:prSet presAssocID="{49E98F6F-56F6-4B08-80E2-9B3370E4F584}" presName="node" presStyleLbl="node1" presStyleIdx="0" presStyleCnt="6">
        <dgm:presLayoutVars>
          <dgm:bulletEnabled val="1"/>
        </dgm:presLayoutVars>
      </dgm:prSet>
      <dgm:spPr/>
    </dgm:pt>
    <dgm:pt modelId="{279AA95A-595F-4DBD-9999-DBF27F7137FB}" type="pres">
      <dgm:prSet presAssocID="{E77BCD12-CB66-4F08-869D-095E2CAF22F4}" presName="sibTrans" presStyleLbl="sibTrans2D1" presStyleIdx="0" presStyleCnt="6"/>
      <dgm:spPr/>
    </dgm:pt>
    <dgm:pt modelId="{795EECBF-CE43-433D-9C3C-669543353D02}" type="pres">
      <dgm:prSet presAssocID="{E77BCD12-CB66-4F08-869D-095E2CAF22F4}" presName="connectorText" presStyleLbl="sibTrans2D1" presStyleIdx="0" presStyleCnt="6"/>
      <dgm:spPr/>
    </dgm:pt>
    <dgm:pt modelId="{D359A810-EA97-4CA8-B137-A73D3332B32F}" type="pres">
      <dgm:prSet presAssocID="{AA7CA2D3-85F0-4594-929B-0EA5E24B5030}" presName="node" presStyleLbl="node1" presStyleIdx="1" presStyleCnt="6">
        <dgm:presLayoutVars>
          <dgm:bulletEnabled val="1"/>
        </dgm:presLayoutVars>
      </dgm:prSet>
      <dgm:spPr/>
    </dgm:pt>
    <dgm:pt modelId="{43514896-C5A0-4837-A7B3-B49DCB6ED872}" type="pres">
      <dgm:prSet presAssocID="{BC6F25A0-3F4C-40A2-B518-F28D564AEE26}" presName="sibTrans" presStyleLbl="sibTrans2D1" presStyleIdx="1" presStyleCnt="6"/>
      <dgm:spPr/>
    </dgm:pt>
    <dgm:pt modelId="{03DD1B8B-31C1-4D7A-BD5F-CB10F0EC16AA}" type="pres">
      <dgm:prSet presAssocID="{BC6F25A0-3F4C-40A2-B518-F28D564AEE26}" presName="connectorText" presStyleLbl="sibTrans2D1" presStyleIdx="1" presStyleCnt="6"/>
      <dgm:spPr/>
    </dgm:pt>
    <dgm:pt modelId="{E083D029-B93E-4AA7-94D4-575202B1A5E7}" type="pres">
      <dgm:prSet presAssocID="{483E8E53-C79D-4284-A570-149D76AF511B}" presName="node" presStyleLbl="node1" presStyleIdx="2" presStyleCnt="6">
        <dgm:presLayoutVars>
          <dgm:bulletEnabled val="1"/>
        </dgm:presLayoutVars>
      </dgm:prSet>
      <dgm:spPr/>
    </dgm:pt>
    <dgm:pt modelId="{3F8865FD-31AE-4B6A-8788-A28D1DFEE8FE}" type="pres">
      <dgm:prSet presAssocID="{7A3118DB-D1AB-44BC-9F38-AF4230DAD178}" presName="sibTrans" presStyleLbl="sibTrans2D1" presStyleIdx="2" presStyleCnt="6"/>
      <dgm:spPr/>
    </dgm:pt>
    <dgm:pt modelId="{348DCD84-29DB-4284-A1B3-0F1E5E7BD93F}" type="pres">
      <dgm:prSet presAssocID="{7A3118DB-D1AB-44BC-9F38-AF4230DAD178}" presName="connectorText" presStyleLbl="sibTrans2D1" presStyleIdx="2" presStyleCnt="6"/>
      <dgm:spPr/>
    </dgm:pt>
    <dgm:pt modelId="{D49AEAD9-2D9B-4E75-ADAE-3222BD460085}" type="pres">
      <dgm:prSet presAssocID="{00DF961B-82BD-49C8-83B1-407330061E0F}" presName="node" presStyleLbl="node1" presStyleIdx="3" presStyleCnt="6">
        <dgm:presLayoutVars>
          <dgm:bulletEnabled val="1"/>
        </dgm:presLayoutVars>
      </dgm:prSet>
      <dgm:spPr/>
    </dgm:pt>
    <dgm:pt modelId="{020D38F8-DC08-4636-845D-A1EBB5C8CED3}" type="pres">
      <dgm:prSet presAssocID="{2BF1CB96-804D-400B-9B18-38AFAF62A0ED}" presName="sibTrans" presStyleLbl="sibTrans2D1" presStyleIdx="3" presStyleCnt="6"/>
      <dgm:spPr/>
    </dgm:pt>
    <dgm:pt modelId="{2F9C637B-CA39-4971-95A5-8273126B0542}" type="pres">
      <dgm:prSet presAssocID="{2BF1CB96-804D-400B-9B18-38AFAF62A0ED}" presName="connectorText" presStyleLbl="sibTrans2D1" presStyleIdx="3" presStyleCnt="6"/>
      <dgm:spPr/>
    </dgm:pt>
    <dgm:pt modelId="{B830D2AF-7DF7-4D58-BE45-7769F79C48E9}" type="pres">
      <dgm:prSet presAssocID="{4E801BA4-9864-4D68-AAE5-358854463A4E}" presName="node" presStyleLbl="node1" presStyleIdx="4" presStyleCnt="6">
        <dgm:presLayoutVars>
          <dgm:bulletEnabled val="1"/>
        </dgm:presLayoutVars>
      </dgm:prSet>
      <dgm:spPr/>
    </dgm:pt>
    <dgm:pt modelId="{CDE18060-DD92-4EF4-9DAA-EA887F3F6A80}" type="pres">
      <dgm:prSet presAssocID="{9457C60C-31B1-4CF7-92DD-A1A18D8A30D9}" presName="sibTrans" presStyleLbl="sibTrans2D1" presStyleIdx="4" presStyleCnt="6"/>
      <dgm:spPr/>
    </dgm:pt>
    <dgm:pt modelId="{0A2DC431-5625-4728-A86C-16CD3FEEA870}" type="pres">
      <dgm:prSet presAssocID="{9457C60C-31B1-4CF7-92DD-A1A18D8A30D9}" presName="connectorText" presStyleLbl="sibTrans2D1" presStyleIdx="4" presStyleCnt="6"/>
      <dgm:spPr/>
    </dgm:pt>
    <dgm:pt modelId="{67AB8619-8E53-4806-B05E-76B2B0C28F88}" type="pres">
      <dgm:prSet presAssocID="{E57D766F-8602-40B8-B6E7-A4984D9EC8B7}" presName="node" presStyleLbl="node1" presStyleIdx="5" presStyleCnt="6">
        <dgm:presLayoutVars>
          <dgm:bulletEnabled val="1"/>
        </dgm:presLayoutVars>
      </dgm:prSet>
      <dgm:spPr/>
    </dgm:pt>
    <dgm:pt modelId="{61293C86-57B3-4816-A3EE-CA0575DC2B4D}" type="pres">
      <dgm:prSet presAssocID="{D77E064E-0CFC-43DF-A33D-4E72E247114E}" presName="sibTrans" presStyleLbl="sibTrans2D1" presStyleIdx="5" presStyleCnt="6"/>
      <dgm:spPr/>
    </dgm:pt>
    <dgm:pt modelId="{C47B442E-A93A-47C5-8526-264EC20B3E77}" type="pres">
      <dgm:prSet presAssocID="{D77E064E-0CFC-43DF-A33D-4E72E247114E}" presName="connectorText" presStyleLbl="sibTrans2D1" presStyleIdx="5" presStyleCnt="6"/>
      <dgm:spPr/>
    </dgm:pt>
  </dgm:ptLst>
  <dgm:cxnLst>
    <dgm:cxn modelId="{F3ACE911-ACE8-439B-8388-5531560B342F}" srcId="{C0AB79E0-3EA0-40AC-A2C3-CC94ED60D2CE}" destId="{483E8E53-C79D-4284-A570-149D76AF511B}" srcOrd="2" destOrd="0" parTransId="{D8526E07-F035-47CF-8EE8-93BF9764551D}" sibTransId="{7A3118DB-D1AB-44BC-9F38-AF4230DAD178}"/>
    <dgm:cxn modelId="{ADD92C14-4898-46A7-A9A9-C69682639CEA}" type="presOf" srcId="{7A3118DB-D1AB-44BC-9F38-AF4230DAD178}" destId="{3F8865FD-31AE-4B6A-8788-A28D1DFEE8FE}" srcOrd="0" destOrd="0" presId="urn:microsoft.com/office/officeart/2005/8/layout/cycle2"/>
    <dgm:cxn modelId="{99A4F014-E7CF-47A6-BF25-41B22A47AA54}" type="presOf" srcId="{4E801BA4-9864-4D68-AAE5-358854463A4E}" destId="{B830D2AF-7DF7-4D58-BE45-7769F79C48E9}" srcOrd="0" destOrd="0" presId="urn:microsoft.com/office/officeart/2005/8/layout/cycle2"/>
    <dgm:cxn modelId="{8E1EB722-9F73-4FFE-ABB9-1421F5E296E5}" type="presOf" srcId="{483E8E53-C79D-4284-A570-149D76AF511B}" destId="{E083D029-B93E-4AA7-94D4-575202B1A5E7}" srcOrd="0" destOrd="0" presId="urn:microsoft.com/office/officeart/2005/8/layout/cycle2"/>
    <dgm:cxn modelId="{CCCE1A27-987D-4653-B417-0D6BEFDF2F2A}" type="presOf" srcId="{9457C60C-31B1-4CF7-92DD-A1A18D8A30D9}" destId="{0A2DC431-5625-4728-A86C-16CD3FEEA870}" srcOrd="1" destOrd="0" presId="urn:microsoft.com/office/officeart/2005/8/layout/cycle2"/>
    <dgm:cxn modelId="{73481A2A-A0A5-432C-889F-582230678C64}" type="presOf" srcId="{BC6F25A0-3F4C-40A2-B518-F28D564AEE26}" destId="{43514896-C5A0-4837-A7B3-B49DCB6ED872}" srcOrd="0" destOrd="0" presId="urn:microsoft.com/office/officeart/2005/8/layout/cycle2"/>
    <dgm:cxn modelId="{6EB9522E-8434-48D0-9238-A97438AD5E14}" type="presOf" srcId="{00DF961B-82BD-49C8-83B1-407330061E0F}" destId="{D49AEAD9-2D9B-4E75-ADAE-3222BD460085}" srcOrd="0" destOrd="0" presId="urn:microsoft.com/office/officeart/2005/8/layout/cycle2"/>
    <dgm:cxn modelId="{4B07E930-ED8E-4381-A91B-E0FDAFE9BBFC}" srcId="{C0AB79E0-3EA0-40AC-A2C3-CC94ED60D2CE}" destId="{AA7CA2D3-85F0-4594-929B-0EA5E24B5030}" srcOrd="1" destOrd="0" parTransId="{87161E73-6C63-4B03-9972-2C06A5E1C29B}" sibTransId="{BC6F25A0-3F4C-40A2-B518-F28D564AEE26}"/>
    <dgm:cxn modelId="{ECB7FD40-40E3-4FA4-B54A-341B88318541}" srcId="{C0AB79E0-3EA0-40AC-A2C3-CC94ED60D2CE}" destId="{E57D766F-8602-40B8-B6E7-A4984D9EC8B7}" srcOrd="5" destOrd="0" parTransId="{487A8810-F090-4A99-8989-5DEC51C5521D}" sibTransId="{D77E064E-0CFC-43DF-A33D-4E72E247114E}"/>
    <dgm:cxn modelId="{62C82970-D8EF-413A-94C7-BD26B52F82A3}" type="presOf" srcId="{C0AB79E0-3EA0-40AC-A2C3-CC94ED60D2CE}" destId="{2AFE5954-F8BA-474E-A866-9246B1918F6E}" srcOrd="0" destOrd="0" presId="urn:microsoft.com/office/officeart/2005/8/layout/cycle2"/>
    <dgm:cxn modelId="{F4C78D58-8D8D-4D3B-A968-8D940F9628D0}" srcId="{C0AB79E0-3EA0-40AC-A2C3-CC94ED60D2CE}" destId="{49E98F6F-56F6-4B08-80E2-9B3370E4F584}" srcOrd="0" destOrd="0" parTransId="{ED0824D7-A48F-4610-AF1E-75377BD616D1}" sibTransId="{E77BCD12-CB66-4F08-869D-095E2CAF22F4}"/>
    <dgm:cxn modelId="{C1DC6983-7804-427B-AC5C-EAA189A76546}" type="presOf" srcId="{2BF1CB96-804D-400B-9B18-38AFAF62A0ED}" destId="{2F9C637B-CA39-4971-95A5-8273126B0542}" srcOrd="1" destOrd="0" presId="urn:microsoft.com/office/officeart/2005/8/layout/cycle2"/>
    <dgm:cxn modelId="{ED29A68B-6D87-40B9-8DC6-5C61E8816268}" type="presOf" srcId="{AA7CA2D3-85F0-4594-929B-0EA5E24B5030}" destId="{D359A810-EA97-4CA8-B137-A73D3332B32F}" srcOrd="0" destOrd="0" presId="urn:microsoft.com/office/officeart/2005/8/layout/cycle2"/>
    <dgm:cxn modelId="{A0A40E93-716A-420E-93CE-285916C43C6A}" type="presOf" srcId="{7A3118DB-D1AB-44BC-9F38-AF4230DAD178}" destId="{348DCD84-29DB-4284-A1B3-0F1E5E7BD93F}" srcOrd="1" destOrd="0" presId="urn:microsoft.com/office/officeart/2005/8/layout/cycle2"/>
    <dgm:cxn modelId="{157A0E95-825C-4543-9307-6C6A931A0097}" srcId="{C0AB79E0-3EA0-40AC-A2C3-CC94ED60D2CE}" destId="{00DF961B-82BD-49C8-83B1-407330061E0F}" srcOrd="3" destOrd="0" parTransId="{51412EFE-A146-40AA-9C3F-C121C30FB020}" sibTransId="{2BF1CB96-804D-400B-9B18-38AFAF62A0ED}"/>
    <dgm:cxn modelId="{29F98499-39D7-484D-927A-4D15B9FB02BB}" type="presOf" srcId="{E77BCD12-CB66-4F08-869D-095E2CAF22F4}" destId="{279AA95A-595F-4DBD-9999-DBF27F7137FB}" srcOrd="0" destOrd="0" presId="urn:microsoft.com/office/officeart/2005/8/layout/cycle2"/>
    <dgm:cxn modelId="{19BADDA4-267D-4DE3-92ED-1FE78D131C6E}" srcId="{C0AB79E0-3EA0-40AC-A2C3-CC94ED60D2CE}" destId="{4E801BA4-9864-4D68-AAE5-358854463A4E}" srcOrd="4" destOrd="0" parTransId="{CDD80680-B5F4-4F95-BE10-2DCA675F1DC0}" sibTransId="{9457C60C-31B1-4CF7-92DD-A1A18D8A30D9}"/>
    <dgm:cxn modelId="{A9D0F3AD-C834-41F9-8502-4939D0EAAC95}" type="presOf" srcId="{D77E064E-0CFC-43DF-A33D-4E72E247114E}" destId="{61293C86-57B3-4816-A3EE-CA0575DC2B4D}" srcOrd="0" destOrd="0" presId="urn:microsoft.com/office/officeart/2005/8/layout/cycle2"/>
    <dgm:cxn modelId="{EFF1A3B0-BB5F-4FE9-934D-67C31EAA6FE3}" type="presOf" srcId="{E57D766F-8602-40B8-B6E7-A4984D9EC8B7}" destId="{67AB8619-8E53-4806-B05E-76B2B0C28F88}" srcOrd="0" destOrd="0" presId="urn:microsoft.com/office/officeart/2005/8/layout/cycle2"/>
    <dgm:cxn modelId="{1CC957B6-29D5-4A72-BE01-80789E587191}" type="presOf" srcId="{2BF1CB96-804D-400B-9B18-38AFAF62A0ED}" destId="{020D38F8-DC08-4636-845D-A1EBB5C8CED3}" srcOrd="0" destOrd="0" presId="urn:microsoft.com/office/officeart/2005/8/layout/cycle2"/>
    <dgm:cxn modelId="{6CC22DC1-CE33-4B59-A02B-E8335919AB20}" type="presOf" srcId="{9457C60C-31B1-4CF7-92DD-A1A18D8A30D9}" destId="{CDE18060-DD92-4EF4-9DAA-EA887F3F6A80}" srcOrd="0" destOrd="0" presId="urn:microsoft.com/office/officeart/2005/8/layout/cycle2"/>
    <dgm:cxn modelId="{09D4DCCC-93CD-4DDA-9E65-7AD28AAE810E}" type="presOf" srcId="{49E98F6F-56F6-4B08-80E2-9B3370E4F584}" destId="{0F78E6A2-97B6-423C-9301-90A616D9A6B6}" srcOrd="0" destOrd="0" presId="urn:microsoft.com/office/officeart/2005/8/layout/cycle2"/>
    <dgm:cxn modelId="{300985CD-6753-488B-873D-0E62A0471396}" type="presOf" srcId="{E77BCD12-CB66-4F08-869D-095E2CAF22F4}" destId="{795EECBF-CE43-433D-9C3C-669543353D02}" srcOrd="1" destOrd="0" presId="urn:microsoft.com/office/officeart/2005/8/layout/cycle2"/>
    <dgm:cxn modelId="{01DD2BE0-EF68-405D-AE7D-B20037500DF4}" type="presOf" srcId="{BC6F25A0-3F4C-40A2-B518-F28D564AEE26}" destId="{03DD1B8B-31C1-4D7A-BD5F-CB10F0EC16AA}" srcOrd="1" destOrd="0" presId="urn:microsoft.com/office/officeart/2005/8/layout/cycle2"/>
    <dgm:cxn modelId="{BC7763F7-5C1B-41CC-9FC4-F1A592801361}" type="presOf" srcId="{D77E064E-0CFC-43DF-A33D-4E72E247114E}" destId="{C47B442E-A93A-47C5-8526-264EC20B3E77}" srcOrd="1" destOrd="0" presId="urn:microsoft.com/office/officeart/2005/8/layout/cycle2"/>
    <dgm:cxn modelId="{000B0A22-6AF5-4C50-A155-6617C3878243}" type="presParOf" srcId="{2AFE5954-F8BA-474E-A866-9246B1918F6E}" destId="{0F78E6A2-97B6-423C-9301-90A616D9A6B6}" srcOrd="0" destOrd="0" presId="urn:microsoft.com/office/officeart/2005/8/layout/cycle2"/>
    <dgm:cxn modelId="{D6317E85-DC9E-485E-AB9B-DF0907FA4C91}" type="presParOf" srcId="{2AFE5954-F8BA-474E-A866-9246B1918F6E}" destId="{279AA95A-595F-4DBD-9999-DBF27F7137FB}" srcOrd="1" destOrd="0" presId="urn:microsoft.com/office/officeart/2005/8/layout/cycle2"/>
    <dgm:cxn modelId="{80577C1F-3C76-4540-88EE-CCCD0D8AEED5}" type="presParOf" srcId="{279AA95A-595F-4DBD-9999-DBF27F7137FB}" destId="{795EECBF-CE43-433D-9C3C-669543353D02}" srcOrd="0" destOrd="0" presId="urn:microsoft.com/office/officeart/2005/8/layout/cycle2"/>
    <dgm:cxn modelId="{03B47F96-70CD-4395-8A21-B34F67AD5948}" type="presParOf" srcId="{2AFE5954-F8BA-474E-A866-9246B1918F6E}" destId="{D359A810-EA97-4CA8-B137-A73D3332B32F}" srcOrd="2" destOrd="0" presId="urn:microsoft.com/office/officeart/2005/8/layout/cycle2"/>
    <dgm:cxn modelId="{85795F65-266D-4724-9FF2-5D10C55DCA81}" type="presParOf" srcId="{2AFE5954-F8BA-474E-A866-9246B1918F6E}" destId="{43514896-C5A0-4837-A7B3-B49DCB6ED872}" srcOrd="3" destOrd="0" presId="urn:microsoft.com/office/officeart/2005/8/layout/cycle2"/>
    <dgm:cxn modelId="{3AEBA2A9-F4CD-4A3F-B8DB-244CC13D1C5A}" type="presParOf" srcId="{43514896-C5A0-4837-A7B3-B49DCB6ED872}" destId="{03DD1B8B-31C1-4D7A-BD5F-CB10F0EC16AA}" srcOrd="0" destOrd="0" presId="urn:microsoft.com/office/officeart/2005/8/layout/cycle2"/>
    <dgm:cxn modelId="{AE1FB751-F40A-49D9-973A-E758503C659B}" type="presParOf" srcId="{2AFE5954-F8BA-474E-A866-9246B1918F6E}" destId="{E083D029-B93E-4AA7-94D4-575202B1A5E7}" srcOrd="4" destOrd="0" presId="urn:microsoft.com/office/officeart/2005/8/layout/cycle2"/>
    <dgm:cxn modelId="{8CE8A799-3F84-45CC-A392-D4FF77CB39A4}" type="presParOf" srcId="{2AFE5954-F8BA-474E-A866-9246B1918F6E}" destId="{3F8865FD-31AE-4B6A-8788-A28D1DFEE8FE}" srcOrd="5" destOrd="0" presId="urn:microsoft.com/office/officeart/2005/8/layout/cycle2"/>
    <dgm:cxn modelId="{51541E82-A1A8-4048-96C4-9EA4E1B4DF08}" type="presParOf" srcId="{3F8865FD-31AE-4B6A-8788-A28D1DFEE8FE}" destId="{348DCD84-29DB-4284-A1B3-0F1E5E7BD93F}" srcOrd="0" destOrd="0" presId="urn:microsoft.com/office/officeart/2005/8/layout/cycle2"/>
    <dgm:cxn modelId="{9BCA1017-AF25-4D1D-B7F2-29A971BB2BC5}" type="presParOf" srcId="{2AFE5954-F8BA-474E-A866-9246B1918F6E}" destId="{D49AEAD9-2D9B-4E75-ADAE-3222BD460085}" srcOrd="6" destOrd="0" presId="urn:microsoft.com/office/officeart/2005/8/layout/cycle2"/>
    <dgm:cxn modelId="{B1DA9705-954A-4A17-899B-DDF18700C1C1}" type="presParOf" srcId="{2AFE5954-F8BA-474E-A866-9246B1918F6E}" destId="{020D38F8-DC08-4636-845D-A1EBB5C8CED3}" srcOrd="7" destOrd="0" presId="urn:microsoft.com/office/officeart/2005/8/layout/cycle2"/>
    <dgm:cxn modelId="{85957177-0E69-4F5F-861F-28BCE14DC300}" type="presParOf" srcId="{020D38F8-DC08-4636-845D-A1EBB5C8CED3}" destId="{2F9C637B-CA39-4971-95A5-8273126B0542}" srcOrd="0" destOrd="0" presId="urn:microsoft.com/office/officeart/2005/8/layout/cycle2"/>
    <dgm:cxn modelId="{6D3A3423-DA17-4C1E-B5A2-810F79C08232}" type="presParOf" srcId="{2AFE5954-F8BA-474E-A866-9246B1918F6E}" destId="{B830D2AF-7DF7-4D58-BE45-7769F79C48E9}" srcOrd="8" destOrd="0" presId="urn:microsoft.com/office/officeart/2005/8/layout/cycle2"/>
    <dgm:cxn modelId="{03186D21-75CF-4DDD-ADD5-75EFE5CBDDD3}" type="presParOf" srcId="{2AFE5954-F8BA-474E-A866-9246B1918F6E}" destId="{CDE18060-DD92-4EF4-9DAA-EA887F3F6A80}" srcOrd="9" destOrd="0" presId="urn:microsoft.com/office/officeart/2005/8/layout/cycle2"/>
    <dgm:cxn modelId="{4342F9DB-4C75-4398-91A5-FBC324906C43}" type="presParOf" srcId="{CDE18060-DD92-4EF4-9DAA-EA887F3F6A80}" destId="{0A2DC431-5625-4728-A86C-16CD3FEEA870}" srcOrd="0" destOrd="0" presId="urn:microsoft.com/office/officeart/2005/8/layout/cycle2"/>
    <dgm:cxn modelId="{C33770D3-F383-49E4-9A9E-C67B9FF4FAA3}" type="presParOf" srcId="{2AFE5954-F8BA-474E-A866-9246B1918F6E}" destId="{67AB8619-8E53-4806-B05E-76B2B0C28F88}" srcOrd="10" destOrd="0" presId="urn:microsoft.com/office/officeart/2005/8/layout/cycle2"/>
    <dgm:cxn modelId="{C0E4553A-E9BF-47A9-A930-88EBFC2AA390}" type="presParOf" srcId="{2AFE5954-F8BA-474E-A866-9246B1918F6E}" destId="{61293C86-57B3-4816-A3EE-CA0575DC2B4D}" srcOrd="11" destOrd="0" presId="urn:microsoft.com/office/officeart/2005/8/layout/cycle2"/>
    <dgm:cxn modelId="{5ECD641E-9DA5-4814-91FD-E1E4819BB11A}" type="presParOf" srcId="{61293C86-57B3-4816-A3EE-CA0575DC2B4D}" destId="{C47B442E-A93A-47C5-8526-264EC20B3E77}" srcOrd="0" destOrd="0" presId="urn:microsoft.com/office/officeart/2005/8/layout/cycle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78E6A2-97B6-423C-9301-90A616D9A6B6}">
      <dsp:nvSpPr>
        <dsp:cNvPr id="0" name=""/>
        <dsp:cNvSpPr/>
      </dsp:nvSpPr>
      <dsp:spPr>
        <a:xfrm>
          <a:off x="2731218" y="708"/>
          <a:ext cx="1091207" cy="1091207"/>
        </a:xfrm>
        <a:prstGeom prst="ellipse">
          <a:avLst/>
        </a:prstGeom>
        <a:solidFill>
          <a:schemeClr val="tx1">
            <a:lumMod val="75000"/>
            <a:lumOff val="2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Marketing</a:t>
          </a:r>
        </a:p>
        <a:p>
          <a:pPr marL="0" lvl="0" indent="0" algn="ctr" defTabSz="355600">
            <a:lnSpc>
              <a:spcPct val="90000"/>
            </a:lnSpc>
            <a:spcBef>
              <a:spcPct val="0"/>
            </a:spcBef>
            <a:spcAft>
              <a:spcPct val="35000"/>
            </a:spcAft>
            <a:buNone/>
          </a:pPr>
          <a:r>
            <a:rPr lang="en-US" sz="800" kern="1200" dirty="0"/>
            <a:t>analysis</a:t>
          </a:r>
          <a:endParaRPr lang="ru-RU" sz="800" kern="1200" dirty="0"/>
        </a:p>
      </dsp:txBody>
      <dsp:txXfrm>
        <a:off x="2891022" y="160512"/>
        <a:ext cx="771599" cy="771599"/>
      </dsp:txXfrm>
    </dsp:sp>
    <dsp:sp modelId="{279AA95A-595F-4DBD-9999-DBF27F7137FB}">
      <dsp:nvSpPr>
        <dsp:cNvPr id="0" name=""/>
        <dsp:cNvSpPr/>
      </dsp:nvSpPr>
      <dsp:spPr>
        <a:xfrm rot="1800000">
          <a:off x="3834130" y="767627"/>
          <a:ext cx="289924" cy="368282"/>
        </a:xfrm>
        <a:prstGeom prst="rightArrow">
          <a:avLst>
            <a:gd name="adj1" fmla="val 60000"/>
            <a:gd name="adj2" fmla="val 500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kern="1200"/>
        </a:p>
      </dsp:txBody>
      <dsp:txXfrm>
        <a:off x="3839956" y="819539"/>
        <a:ext cx="202947" cy="220970"/>
      </dsp:txXfrm>
    </dsp:sp>
    <dsp:sp modelId="{D359A810-EA97-4CA8-B137-A73D3332B32F}">
      <dsp:nvSpPr>
        <dsp:cNvPr id="0" name=""/>
        <dsp:cNvSpPr/>
      </dsp:nvSpPr>
      <dsp:spPr>
        <a:xfrm>
          <a:off x="4149971" y="819826"/>
          <a:ext cx="1091207" cy="1091207"/>
        </a:xfrm>
        <a:prstGeom prst="ellipse">
          <a:avLst/>
        </a:prstGeom>
        <a:solidFill>
          <a:schemeClr val="tx1">
            <a:lumMod val="75000"/>
            <a:lumOff val="2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Web</a:t>
          </a:r>
        </a:p>
        <a:p>
          <a:pPr marL="0" lvl="0" indent="0" algn="ctr" defTabSz="355600">
            <a:lnSpc>
              <a:spcPct val="90000"/>
            </a:lnSpc>
            <a:spcBef>
              <a:spcPct val="0"/>
            </a:spcBef>
            <a:spcAft>
              <a:spcPct val="35000"/>
            </a:spcAft>
            <a:buNone/>
          </a:pPr>
          <a:r>
            <a:rPr lang="en-US" sz="800" kern="1200" dirty="0"/>
            <a:t>Development</a:t>
          </a:r>
          <a:endParaRPr lang="ru-RU" sz="800" kern="1200" dirty="0"/>
        </a:p>
      </dsp:txBody>
      <dsp:txXfrm>
        <a:off x="4309775" y="979630"/>
        <a:ext cx="771599" cy="771599"/>
      </dsp:txXfrm>
    </dsp:sp>
    <dsp:sp modelId="{43514896-C5A0-4837-A7B3-B49DCB6ED872}">
      <dsp:nvSpPr>
        <dsp:cNvPr id="0" name=""/>
        <dsp:cNvSpPr/>
      </dsp:nvSpPr>
      <dsp:spPr>
        <a:xfrm rot="5400000">
          <a:off x="4550612" y="1992200"/>
          <a:ext cx="289924" cy="368282"/>
        </a:xfrm>
        <a:prstGeom prst="rightArrow">
          <a:avLst>
            <a:gd name="adj1" fmla="val 60000"/>
            <a:gd name="adj2" fmla="val 500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kern="1200"/>
        </a:p>
      </dsp:txBody>
      <dsp:txXfrm>
        <a:off x="4594101" y="2022368"/>
        <a:ext cx="202947" cy="220970"/>
      </dsp:txXfrm>
    </dsp:sp>
    <dsp:sp modelId="{E083D029-B93E-4AA7-94D4-575202B1A5E7}">
      <dsp:nvSpPr>
        <dsp:cNvPr id="0" name=""/>
        <dsp:cNvSpPr/>
      </dsp:nvSpPr>
      <dsp:spPr>
        <a:xfrm>
          <a:off x="4149971" y="2458060"/>
          <a:ext cx="1091207" cy="1091207"/>
        </a:xfrm>
        <a:prstGeom prst="ellipse">
          <a:avLst/>
        </a:prstGeom>
        <a:solidFill>
          <a:schemeClr val="tx1">
            <a:lumMod val="75000"/>
            <a:lumOff val="2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Fixing bug</a:t>
          </a:r>
          <a:endParaRPr lang="ru-RU" sz="800" kern="1200" dirty="0"/>
        </a:p>
      </dsp:txBody>
      <dsp:txXfrm>
        <a:off x="4309775" y="2617864"/>
        <a:ext cx="771599" cy="771599"/>
      </dsp:txXfrm>
    </dsp:sp>
    <dsp:sp modelId="{3F8865FD-31AE-4B6A-8788-A28D1DFEE8FE}">
      <dsp:nvSpPr>
        <dsp:cNvPr id="0" name=""/>
        <dsp:cNvSpPr/>
      </dsp:nvSpPr>
      <dsp:spPr>
        <a:xfrm rot="9000000">
          <a:off x="3848342" y="3224979"/>
          <a:ext cx="289924" cy="368282"/>
        </a:xfrm>
        <a:prstGeom prst="rightArrow">
          <a:avLst>
            <a:gd name="adj1" fmla="val 60000"/>
            <a:gd name="adj2" fmla="val 500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kern="1200"/>
        </a:p>
      </dsp:txBody>
      <dsp:txXfrm rot="10800000">
        <a:off x="3929493" y="3276891"/>
        <a:ext cx="202947" cy="220970"/>
      </dsp:txXfrm>
    </dsp:sp>
    <dsp:sp modelId="{D49AEAD9-2D9B-4E75-ADAE-3222BD460085}">
      <dsp:nvSpPr>
        <dsp:cNvPr id="0" name=""/>
        <dsp:cNvSpPr/>
      </dsp:nvSpPr>
      <dsp:spPr>
        <a:xfrm>
          <a:off x="2731218" y="3277177"/>
          <a:ext cx="1091207" cy="1091207"/>
        </a:xfrm>
        <a:prstGeom prst="ellipse">
          <a:avLst/>
        </a:prstGeom>
        <a:solidFill>
          <a:schemeClr val="tx1">
            <a:lumMod val="75000"/>
            <a:lumOff val="2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Site Launch</a:t>
          </a:r>
          <a:endParaRPr lang="ru-RU" sz="800" kern="1200" dirty="0"/>
        </a:p>
      </dsp:txBody>
      <dsp:txXfrm>
        <a:off x="2891022" y="3436981"/>
        <a:ext cx="771599" cy="771599"/>
      </dsp:txXfrm>
    </dsp:sp>
    <dsp:sp modelId="{020D38F8-DC08-4636-845D-A1EBB5C8CED3}">
      <dsp:nvSpPr>
        <dsp:cNvPr id="0" name=""/>
        <dsp:cNvSpPr/>
      </dsp:nvSpPr>
      <dsp:spPr>
        <a:xfrm rot="12600000">
          <a:off x="2429589" y="3233184"/>
          <a:ext cx="289924" cy="368282"/>
        </a:xfrm>
        <a:prstGeom prst="rightArrow">
          <a:avLst>
            <a:gd name="adj1" fmla="val 60000"/>
            <a:gd name="adj2" fmla="val 500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kern="1200"/>
        </a:p>
      </dsp:txBody>
      <dsp:txXfrm rot="10800000">
        <a:off x="2510740" y="3328584"/>
        <a:ext cx="202947" cy="220970"/>
      </dsp:txXfrm>
    </dsp:sp>
    <dsp:sp modelId="{B830D2AF-7DF7-4D58-BE45-7769F79C48E9}">
      <dsp:nvSpPr>
        <dsp:cNvPr id="0" name=""/>
        <dsp:cNvSpPr/>
      </dsp:nvSpPr>
      <dsp:spPr>
        <a:xfrm>
          <a:off x="1312465" y="2458060"/>
          <a:ext cx="1091207" cy="1091207"/>
        </a:xfrm>
        <a:prstGeom prst="ellipse">
          <a:avLst/>
        </a:prstGeom>
        <a:solidFill>
          <a:schemeClr val="tx1">
            <a:lumMod val="75000"/>
            <a:lumOff val="2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Concept</a:t>
          </a:r>
          <a:endParaRPr lang="ru-RU" sz="800" kern="1200" dirty="0"/>
        </a:p>
      </dsp:txBody>
      <dsp:txXfrm>
        <a:off x="1472269" y="2617864"/>
        <a:ext cx="771599" cy="771599"/>
      </dsp:txXfrm>
    </dsp:sp>
    <dsp:sp modelId="{CDE18060-DD92-4EF4-9DAA-EA887F3F6A80}">
      <dsp:nvSpPr>
        <dsp:cNvPr id="0" name=""/>
        <dsp:cNvSpPr/>
      </dsp:nvSpPr>
      <dsp:spPr>
        <a:xfrm rot="16200000">
          <a:off x="1713106" y="2008611"/>
          <a:ext cx="289924" cy="368282"/>
        </a:xfrm>
        <a:prstGeom prst="rightArrow">
          <a:avLst>
            <a:gd name="adj1" fmla="val 60000"/>
            <a:gd name="adj2" fmla="val 500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kern="1200"/>
        </a:p>
      </dsp:txBody>
      <dsp:txXfrm>
        <a:off x="1756595" y="2125756"/>
        <a:ext cx="202947" cy="220970"/>
      </dsp:txXfrm>
    </dsp:sp>
    <dsp:sp modelId="{67AB8619-8E53-4806-B05E-76B2B0C28F88}">
      <dsp:nvSpPr>
        <dsp:cNvPr id="0" name=""/>
        <dsp:cNvSpPr/>
      </dsp:nvSpPr>
      <dsp:spPr>
        <a:xfrm>
          <a:off x="1312465" y="819826"/>
          <a:ext cx="1091207" cy="1091207"/>
        </a:xfrm>
        <a:prstGeom prst="ellipse">
          <a:avLst/>
        </a:prstGeom>
        <a:solidFill>
          <a:schemeClr val="tx1">
            <a:lumMod val="75000"/>
            <a:lumOff val="2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Promo &amp; SMM</a:t>
          </a:r>
          <a:endParaRPr lang="ru-RU" sz="800" kern="1200" dirty="0"/>
        </a:p>
      </dsp:txBody>
      <dsp:txXfrm>
        <a:off x="1472269" y="979630"/>
        <a:ext cx="771599" cy="771599"/>
      </dsp:txXfrm>
    </dsp:sp>
    <dsp:sp modelId="{61293C86-57B3-4816-A3EE-CA0575DC2B4D}">
      <dsp:nvSpPr>
        <dsp:cNvPr id="0" name=""/>
        <dsp:cNvSpPr/>
      </dsp:nvSpPr>
      <dsp:spPr>
        <a:xfrm rot="19800000">
          <a:off x="2415377" y="775832"/>
          <a:ext cx="289924" cy="36828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kern="1200"/>
        </a:p>
      </dsp:txBody>
      <dsp:txXfrm>
        <a:off x="2421203" y="871232"/>
        <a:ext cx="202947" cy="22097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EE242-4DF5-490A-8AA5-BA7A61E63E1E}" type="datetimeFigureOut">
              <a:rPr lang="ru-RU" smtClean="0"/>
              <a:t>18.11.2019</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6F826E-6C15-468D-9DEC-F36480FF294F}" type="slidenum">
              <a:rPr lang="ru-RU" smtClean="0"/>
              <a:t>‹#›</a:t>
            </a:fld>
            <a:endParaRPr lang="ru-RU" dirty="0"/>
          </a:p>
        </p:txBody>
      </p:sp>
    </p:spTree>
    <p:extLst>
      <p:ext uri="{BB962C8B-B14F-4D97-AF65-F5344CB8AC3E}">
        <p14:creationId xmlns:p14="http://schemas.microsoft.com/office/powerpoint/2010/main" val="3575058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76F826E-6C15-468D-9DEC-F36480FF294F}" type="slidenum">
              <a:rPr lang="ru-RU" smtClean="0"/>
              <a:t>19</a:t>
            </a:fld>
            <a:endParaRPr lang="ru-RU" dirty="0"/>
          </a:p>
        </p:txBody>
      </p:sp>
    </p:spTree>
    <p:extLst>
      <p:ext uri="{BB962C8B-B14F-4D97-AF65-F5344CB8AC3E}">
        <p14:creationId xmlns:p14="http://schemas.microsoft.com/office/powerpoint/2010/main" val="429562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8" name="Рисунок 7"/>
          <p:cNvSpPr>
            <a:spLocks noGrp="1"/>
          </p:cNvSpPr>
          <p:nvPr>
            <p:ph type="pic" sz="quarter" idx="10"/>
          </p:nvPr>
        </p:nvSpPr>
        <p:spPr>
          <a:xfrm>
            <a:off x="0" y="0"/>
            <a:ext cx="12192000" cy="6858000"/>
          </a:xfrm>
          <a:prstGeom prst="rect">
            <a:avLst/>
          </a:prstGeom>
        </p:spPr>
        <p:txBody>
          <a:bodyPr/>
          <a:lstStyle/>
          <a:p>
            <a:endParaRPr lang="ru-RU" dirty="0"/>
          </a:p>
        </p:txBody>
      </p:sp>
    </p:spTree>
    <p:extLst>
      <p:ext uri="{BB962C8B-B14F-4D97-AF65-F5344CB8AC3E}">
        <p14:creationId xmlns:p14="http://schemas.microsoft.com/office/powerpoint/2010/main" val="2872842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_Пользовательский макет">
    <p:spTree>
      <p:nvGrpSpPr>
        <p:cNvPr id="1" name=""/>
        <p:cNvGrpSpPr/>
        <p:nvPr/>
      </p:nvGrpSpPr>
      <p:grpSpPr>
        <a:xfrm>
          <a:off x="0" y="0"/>
          <a:ext cx="0" cy="0"/>
          <a:chOff x="0" y="0"/>
          <a:chExt cx="0" cy="0"/>
        </a:xfrm>
      </p:grpSpPr>
      <p:sp>
        <p:nvSpPr>
          <p:cNvPr id="6" name="Рисунок 7"/>
          <p:cNvSpPr>
            <a:spLocks noGrp="1"/>
          </p:cNvSpPr>
          <p:nvPr>
            <p:ph type="pic" sz="quarter" idx="11"/>
          </p:nvPr>
        </p:nvSpPr>
        <p:spPr>
          <a:xfrm>
            <a:off x="0" y="1970725"/>
            <a:ext cx="12192001" cy="2916550"/>
          </a:xfrm>
          <a:prstGeom prst="rect">
            <a:avLst/>
          </a:prstGeom>
        </p:spPr>
        <p:txBody>
          <a:bodyPr/>
          <a:lstStyle/>
          <a:p>
            <a:endParaRPr lang="ru-RU" dirty="0"/>
          </a:p>
        </p:txBody>
      </p:sp>
    </p:spTree>
    <p:extLst>
      <p:ext uri="{BB962C8B-B14F-4D97-AF65-F5344CB8AC3E}">
        <p14:creationId xmlns:p14="http://schemas.microsoft.com/office/powerpoint/2010/main" val="2134555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7" name="Рисунок 9"/>
          <p:cNvSpPr>
            <a:spLocks noGrp="1"/>
          </p:cNvSpPr>
          <p:nvPr>
            <p:ph type="pic" sz="quarter" idx="11"/>
          </p:nvPr>
        </p:nvSpPr>
        <p:spPr>
          <a:xfrm>
            <a:off x="1405106" y="2117558"/>
            <a:ext cx="1829416" cy="2252959"/>
          </a:xfrm>
          <a:prstGeom prst="rect">
            <a:avLst/>
          </a:prstGeom>
        </p:spPr>
        <p:txBody>
          <a:bodyPr/>
          <a:lstStyle/>
          <a:p>
            <a:endParaRPr lang="ru-RU" dirty="0"/>
          </a:p>
        </p:txBody>
      </p:sp>
      <p:sp>
        <p:nvSpPr>
          <p:cNvPr id="13" name="Рисунок 9"/>
          <p:cNvSpPr>
            <a:spLocks noGrp="1"/>
          </p:cNvSpPr>
          <p:nvPr>
            <p:ph type="pic" sz="quarter" idx="12"/>
          </p:nvPr>
        </p:nvSpPr>
        <p:spPr>
          <a:xfrm>
            <a:off x="3931545" y="2117558"/>
            <a:ext cx="1829416" cy="2252959"/>
          </a:xfrm>
          <a:prstGeom prst="rect">
            <a:avLst/>
          </a:prstGeom>
        </p:spPr>
        <p:txBody>
          <a:bodyPr/>
          <a:lstStyle/>
          <a:p>
            <a:endParaRPr lang="ru-RU" dirty="0"/>
          </a:p>
        </p:txBody>
      </p:sp>
      <p:sp>
        <p:nvSpPr>
          <p:cNvPr id="14" name="Рисунок 9"/>
          <p:cNvSpPr>
            <a:spLocks noGrp="1"/>
          </p:cNvSpPr>
          <p:nvPr>
            <p:ph type="pic" sz="quarter" idx="13"/>
          </p:nvPr>
        </p:nvSpPr>
        <p:spPr>
          <a:xfrm>
            <a:off x="6457984" y="2117558"/>
            <a:ext cx="1829416" cy="2252959"/>
          </a:xfrm>
          <a:prstGeom prst="rect">
            <a:avLst/>
          </a:prstGeom>
        </p:spPr>
        <p:txBody>
          <a:bodyPr/>
          <a:lstStyle/>
          <a:p>
            <a:endParaRPr lang="ru-RU" dirty="0"/>
          </a:p>
        </p:txBody>
      </p:sp>
      <p:sp>
        <p:nvSpPr>
          <p:cNvPr id="15" name="Рисунок 9"/>
          <p:cNvSpPr>
            <a:spLocks noGrp="1"/>
          </p:cNvSpPr>
          <p:nvPr>
            <p:ph type="pic" sz="quarter" idx="14"/>
          </p:nvPr>
        </p:nvSpPr>
        <p:spPr>
          <a:xfrm>
            <a:off x="8984422" y="2117558"/>
            <a:ext cx="1829416" cy="2252959"/>
          </a:xfrm>
          <a:prstGeom prst="rect">
            <a:avLst/>
          </a:prstGeom>
        </p:spPr>
        <p:txBody>
          <a:bodyPr/>
          <a:lstStyle/>
          <a:p>
            <a:endParaRPr lang="ru-RU" dirty="0"/>
          </a:p>
        </p:txBody>
      </p:sp>
    </p:spTree>
    <p:extLst>
      <p:ext uri="{BB962C8B-B14F-4D97-AF65-F5344CB8AC3E}">
        <p14:creationId xmlns:p14="http://schemas.microsoft.com/office/powerpoint/2010/main" val="33272199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10" name="Рисунок 7"/>
          <p:cNvSpPr>
            <a:spLocks noGrp="1"/>
          </p:cNvSpPr>
          <p:nvPr>
            <p:ph type="pic" sz="quarter" idx="10"/>
          </p:nvPr>
        </p:nvSpPr>
        <p:spPr>
          <a:xfrm>
            <a:off x="1" y="0"/>
            <a:ext cx="12192000" cy="2171700"/>
          </a:xfrm>
          <a:prstGeom prst="rect">
            <a:avLst/>
          </a:prstGeom>
        </p:spPr>
        <p:txBody>
          <a:bodyPr/>
          <a:lstStyle/>
          <a:p>
            <a:endParaRPr lang="ru-RU" dirty="0"/>
          </a:p>
        </p:txBody>
      </p:sp>
      <p:sp>
        <p:nvSpPr>
          <p:cNvPr id="13" name="Рисунок 12"/>
          <p:cNvSpPr>
            <a:spLocks noGrp="1"/>
          </p:cNvSpPr>
          <p:nvPr>
            <p:ph type="pic" sz="quarter" idx="11"/>
          </p:nvPr>
        </p:nvSpPr>
        <p:spPr>
          <a:xfrm>
            <a:off x="754063" y="2647950"/>
            <a:ext cx="3084011" cy="3409950"/>
          </a:xfrm>
          <a:prstGeom prst="rect">
            <a:avLst/>
          </a:prstGeom>
        </p:spPr>
        <p:txBody>
          <a:bodyPr/>
          <a:lstStyle/>
          <a:p>
            <a:endParaRPr lang="ru-RU" dirty="0"/>
          </a:p>
        </p:txBody>
      </p:sp>
      <p:sp>
        <p:nvSpPr>
          <p:cNvPr id="14" name="Рисунок 12"/>
          <p:cNvSpPr>
            <a:spLocks noGrp="1"/>
          </p:cNvSpPr>
          <p:nvPr>
            <p:ph type="pic" sz="quarter" idx="12"/>
          </p:nvPr>
        </p:nvSpPr>
        <p:spPr>
          <a:xfrm>
            <a:off x="4087813" y="2647949"/>
            <a:ext cx="2865437" cy="1599197"/>
          </a:xfrm>
          <a:prstGeom prst="rect">
            <a:avLst/>
          </a:prstGeom>
        </p:spPr>
        <p:txBody>
          <a:bodyPr/>
          <a:lstStyle/>
          <a:p>
            <a:endParaRPr lang="ru-RU" dirty="0"/>
          </a:p>
        </p:txBody>
      </p:sp>
      <p:sp>
        <p:nvSpPr>
          <p:cNvPr id="15" name="Рисунок 12"/>
          <p:cNvSpPr>
            <a:spLocks noGrp="1"/>
          </p:cNvSpPr>
          <p:nvPr>
            <p:ph type="pic" sz="quarter" idx="13"/>
          </p:nvPr>
        </p:nvSpPr>
        <p:spPr>
          <a:xfrm>
            <a:off x="4087813" y="4463716"/>
            <a:ext cx="2865437" cy="1594184"/>
          </a:xfrm>
          <a:prstGeom prst="rect">
            <a:avLst/>
          </a:prstGeom>
        </p:spPr>
        <p:txBody>
          <a:bodyPr/>
          <a:lstStyle/>
          <a:p>
            <a:endParaRPr lang="ru-RU" dirty="0"/>
          </a:p>
        </p:txBody>
      </p:sp>
    </p:spTree>
    <p:extLst>
      <p:ext uri="{BB962C8B-B14F-4D97-AF65-F5344CB8AC3E}">
        <p14:creationId xmlns:p14="http://schemas.microsoft.com/office/powerpoint/2010/main" val="3580900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Пользовательский макет">
    <p:spTree>
      <p:nvGrpSpPr>
        <p:cNvPr id="1" name=""/>
        <p:cNvGrpSpPr/>
        <p:nvPr/>
      </p:nvGrpSpPr>
      <p:grpSpPr>
        <a:xfrm>
          <a:off x="0" y="0"/>
          <a:ext cx="0" cy="0"/>
          <a:chOff x="0" y="0"/>
          <a:chExt cx="0" cy="0"/>
        </a:xfrm>
      </p:grpSpPr>
      <p:sp>
        <p:nvSpPr>
          <p:cNvPr id="6" name="Рисунок 12"/>
          <p:cNvSpPr>
            <a:spLocks noGrp="1"/>
          </p:cNvSpPr>
          <p:nvPr>
            <p:ph type="pic" sz="quarter" idx="12"/>
          </p:nvPr>
        </p:nvSpPr>
        <p:spPr>
          <a:xfrm>
            <a:off x="4644274" y="825165"/>
            <a:ext cx="2107400" cy="3023821"/>
          </a:xfrm>
          <a:prstGeom prst="rect">
            <a:avLst/>
          </a:prstGeom>
        </p:spPr>
        <p:txBody>
          <a:bodyPr/>
          <a:lstStyle/>
          <a:p>
            <a:endParaRPr lang="ru-RU" dirty="0"/>
          </a:p>
        </p:txBody>
      </p:sp>
      <p:sp>
        <p:nvSpPr>
          <p:cNvPr id="7" name="Рисунок 12"/>
          <p:cNvSpPr>
            <a:spLocks noGrp="1"/>
          </p:cNvSpPr>
          <p:nvPr>
            <p:ph type="pic" sz="quarter" idx="14"/>
          </p:nvPr>
        </p:nvSpPr>
        <p:spPr>
          <a:xfrm>
            <a:off x="4644274" y="3923414"/>
            <a:ext cx="2107400" cy="2179605"/>
          </a:xfrm>
          <a:prstGeom prst="rect">
            <a:avLst/>
          </a:prstGeom>
        </p:spPr>
        <p:txBody>
          <a:bodyPr/>
          <a:lstStyle/>
          <a:p>
            <a:endParaRPr lang="ru-RU" dirty="0"/>
          </a:p>
        </p:txBody>
      </p:sp>
      <p:sp>
        <p:nvSpPr>
          <p:cNvPr id="8" name="Рисунок 12"/>
          <p:cNvSpPr>
            <a:spLocks noGrp="1"/>
          </p:cNvSpPr>
          <p:nvPr>
            <p:ph type="pic" sz="quarter" idx="15"/>
          </p:nvPr>
        </p:nvSpPr>
        <p:spPr>
          <a:xfrm>
            <a:off x="6842042" y="3168502"/>
            <a:ext cx="1864851" cy="2934517"/>
          </a:xfrm>
          <a:prstGeom prst="rect">
            <a:avLst/>
          </a:prstGeom>
        </p:spPr>
        <p:txBody>
          <a:bodyPr/>
          <a:lstStyle/>
          <a:p>
            <a:endParaRPr lang="ru-RU" dirty="0"/>
          </a:p>
        </p:txBody>
      </p:sp>
      <p:sp>
        <p:nvSpPr>
          <p:cNvPr id="9" name="Рисунок 12"/>
          <p:cNvSpPr>
            <a:spLocks noGrp="1"/>
          </p:cNvSpPr>
          <p:nvPr>
            <p:ph type="pic" sz="quarter" idx="16"/>
          </p:nvPr>
        </p:nvSpPr>
        <p:spPr>
          <a:xfrm>
            <a:off x="6842042" y="825164"/>
            <a:ext cx="4608054" cy="2261937"/>
          </a:xfrm>
          <a:prstGeom prst="rect">
            <a:avLst/>
          </a:prstGeom>
        </p:spPr>
        <p:txBody>
          <a:bodyPr/>
          <a:lstStyle/>
          <a:p>
            <a:endParaRPr lang="ru-RU" dirty="0"/>
          </a:p>
        </p:txBody>
      </p:sp>
      <p:sp>
        <p:nvSpPr>
          <p:cNvPr id="10" name="Рисунок 12"/>
          <p:cNvSpPr>
            <a:spLocks noGrp="1"/>
          </p:cNvSpPr>
          <p:nvPr>
            <p:ph type="pic" sz="quarter" idx="17"/>
          </p:nvPr>
        </p:nvSpPr>
        <p:spPr>
          <a:xfrm>
            <a:off x="8797262" y="3168502"/>
            <a:ext cx="2652834" cy="1426559"/>
          </a:xfrm>
          <a:prstGeom prst="rect">
            <a:avLst/>
          </a:prstGeom>
        </p:spPr>
        <p:txBody>
          <a:bodyPr/>
          <a:lstStyle/>
          <a:p>
            <a:endParaRPr lang="ru-RU" dirty="0"/>
          </a:p>
        </p:txBody>
      </p:sp>
      <p:sp>
        <p:nvSpPr>
          <p:cNvPr id="11" name="Рисунок 12"/>
          <p:cNvSpPr>
            <a:spLocks noGrp="1"/>
          </p:cNvSpPr>
          <p:nvPr>
            <p:ph type="pic" sz="quarter" idx="18"/>
          </p:nvPr>
        </p:nvSpPr>
        <p:spPr>
          <a:xfrm>
            <a:off x="8797262" y="4676462"/>
            <a:ext cx="2652834" cy="1426555"/>
          </a:xfrm>
          <a:prstGeom prst="rect">
            <a:avLst/>
          </a:prstGeom>
        </p:spPr>
        <p:txBody>
          <a:bodyPr/>
          <a:lstStyle/>
          <a:p>
            <a:endParaRPr lang="ru-RU" dirty="0"/>
          </a:p>
        </p:txBody>
      </p:sp>
    </p:spTree>
    <p:extLst>
      <p:ext uri="{BB962C8B-B14F-4D97-AF65-F5344CB8AC3E}">
        <p14:creationId xmlns:p14="http://schemas.microsoft.com/office/powerpoint/2010/main" val="2822995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Пользовательский макет">
    <p:spTree>
      <p:nvGrpSpPr>
        <p:cNvPr id="1" name=""/>
        <p:cNvGrpSpPr/>
        <p:nvPr/>
      </p:nvGrpSpPr>
      <p:grpSpPr>
        <a:xfrm>
          <a:off x="0" y="0"/>
          <a:ext cx="0" cy="0"/>
          <a:chOff x="0" y="0"/>
          <a:chExt cx="0" cy="0"/>
        </a:xfrm>
      </p:grpSpPr>
      <p:sp>
        <p:nvSpPr>
          <p:cNvPr id="8" name="Рисунок 6"/>
          <p:cNvSpPr>
            <a:spLocks noGrp="1"/>
          </p:cNvSpPr>
          <p:nvPr>
            <p:ph type="pic" sz="quarter" idx="11"/>
          </p:nvPr>
        </p:nvSpPr>
        <p:spPr>
          <a:xfrm>
            <a:off x="3354978" y="713581"/>
            <a:ext cx="2374900" cy="2015971"/>
          </a:xfrm>
          <a:prstGeom prst="rect">
            <a:avLst/>
          </a:prstGeom>
        </p:spPr>
        <p:txBody>
          <a:bodyPr/>
          <a:lstStyle/>
          <a:p>
            <a:endParaRPr lang="ru-RU" dirty="0"/>
          </a:p>
        </p:txBody>
      </p:sp>
      <p:sp>
        <p:nvSpPr>
          <p:cNvPr id="9" name="Рисунок 6"/>
          <p:cNvSpPr>
            <a:spLocks noGrp="1"/>
          </p:cNvSpPr>
          <p:nvPr>
            <p:ph type="pic" sz="quarter" idx="12"/>
          </p:nvPr>
        </p:nvSpPr>
        <p:spPr>
          <a:xfrm>
            <a:off x="3354978" y="2913145"/>
            <a:ext cx="2374900" cy="3231274"/>
          </a:xfrm>
          <a:prstGeom prst="rect">
            <a:avLst/>
          </a:prstGeom>
        </p:spPr>
        <p:txBody>
          <a:bodyPr/>
          <a:lstStyle/>
          <a:p>
            <a:endParaRPr lang="ru-RU" dirty="0"/>
          </a:p>
        </p:txBody>
      </p:sp>
      <p:sp>
        <p:nvSpPr>
          <p:cNvPr id="10" name="Рисунок 6"/>
          <p:cNvSpPr>
            <a:spLocks noGrp="1"/>
          </p:cNvSpPr>
          <p:nvPr>
            <p:ph type="pic" sz="quarter" idx="13"/>
          </p:nvPr>
        </p:nvSpPr>
        <p:spPr>
          <a:xfrm>
            <a:off x="5936676" y="4266548"/>
            <a:ext cx="5377317" cy="1877871"/>
          </a:xfrm>
          <a:prstGeom prst="rect">
            <a:avLst/>
          </a:prstGeom>
        </p:spPr>
        <p:txBody>
          <a:bodyPr/>
          <a:lstStyle/>
          <a:p>
            <a:endParaRPr lang="ru-RU" dirty="0"/>
          </a:p>
        </p:txBody>
      </p:sp>
      <p:sp>
        <p:nvSpPr>
          <p:cNvPr id="11" name="Рисунок 6"/>
          <p:cNvSpPr>
            <a:spLocks noGrp="1"/>
          </p:cNvSpPr>
          <p:nvPr>
            <p:ph type="pic" sz="quarter" idx="14"/>
          </p:nvPr>
        </p:nvSpPr>
        <p:spPr>
          <a:xfrm>
            <a:off x="5936676" y="713581"/>
            <a:ext cx="1760661" cy="2015971"/>
          </a:xfrm>
          <a:prstGeom prst="rect">
            <a:avLst/>
          </a:prstGeom>
        </p:spPr>
        <p:txBody>
          <a:bodyPr/>
          <a:lstStyle/>
          <a:p>
            <a:endParaRPr lang="ru-RU" dirty="0"/>
          </a:p>
        </p:txBody>
      </p:sp>
      <p:sp>
        <p:nvSpPr>
          <p:cNvPr id="12" name="Рисунок 6"/>
          <p:cNvSpPr>
            <a:spLocks noGrp="1"/>
          </p:cNvSpPr>
          <p:nvPr>
            <p:ph type="pic" sz="quarter" idx="15"/>
          </p:nvPr>
        </p:nvSpPr>
        <p:spPr>
          <a:xfrm>
            <a:off x="5936675" y="2913145"/>
            <a:ext cx="1760661" cy="1169810"/>
          </a:xfrm>
          <a:prstGeom prst="rect">
            <a:avLst/>
          </a:prstGeom>
        </p:spPr>
        <p:txBody>
          <a:bodyPr/>
          <a:lstStyle/>
          <a:p>
            <a:endParaRPr lang="ru-RU" dirty="0"/>
          </a:p>
        </p:txBody>
      </p:sp>
      <p:sp>
        <p:nvSpPr>
          <p:cNvPr id="13" name="Рисунок 6"/>
          <p:cNvSpPr>
            <a:spLocks noGrp="1"/>
          </p:cNvSpPr>
          <p:nvPr>
            <p:ph type="pic" sz="quarter" idx="16"/>
          </p:nvPr>
        </p:nvSpPr>
        <p:spPr>
          <a:xfrm>
            <a:off x="7876839" y="713581"/>
            <a:ext cx="3437154" cy="2015971"/>
          </a:xfrm>
          <a:prstGeom prst="rect">
            <a:avLst/>
          </a:prstGeom>
        </p:spPr>
        <p:txBody>
          <a:bodyPr/>
          <a:lstStyle/>
          <a:p>
            <a:endParaRPr lang="ru-RU" dirty="0"/>
          </a:p>
        </p:txBody>
      </p:sp>
      <p:sp>
        <p:nvSpPr>
          <p:cNvPr id="14" name="Рисунок 6"/>
          <p:cNvSpPr>
            <a:spLocks noGrp="1"/>
          </p:cNvSpPr>
          <p:nvPr>
            <p:ph type="pic" sz="quarter" idx="17"/>
          </p:nvPr>
        </p:nvSpPr>
        <p:spPr>
          <a:xfrm>
            <a:off x="7876837" y="2913145"/>
            <a:ext cx="3437156" cy="1169810"/>
          </a:xfrm>
          <a:prstGeom prst="rect">
            <a:avLst/>
          </a:prstGeom>
        </p:spPr>
        <p:txBody>
          <a:bodyPr/>
          <a:lstStyle/>
          <a:p>
            <a:endParaRPr lang="ru-RU" dirty="0"/>
          </a:p>
        </p:txBody>
      </p:sp>
    </p:spTree>
    <p:extLst>
      <p:ext uri="{BB962C8B-B14F-4D97-AF65-F5344CB8AC3E}">
        <p14:creationId xmlns:p14="http://schemas.microsoft.com/office/powerpoint/2010/main" val="2479334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6" name="Рисунок 7"/>
          <p:cNvSpPr>
            <a:spLocks noGrp="1"/>
          </p:cNvSpPr>
          <p:nvPr>
            <p:ph type="pic" sz="quarter" idx="10"/>
          </p:nvPr>
        </p:nvSpPr>
        <p:spPr>
          <a:xfrm>
            <a:off x="1" y="0"/>
            <a:ext cx="12192000" cy="2171700"/>
          </a:xfrm>
          <a:prstGeom prst="rect">
            <a:avLst/>
          </a:prstGeom>
        </p:spPr>
        <p:txBody>
          <a:bodyPr/>
          <a:lstStyle/>
          <a:p>
            <a:endParaRPr lang="ru-RU" dirty="0"/>
          </a:p>
        </p:txBody>
      </p:sp>
    </p:spTree>
    <p:extLst>
      <p:ext uri="{BB962C8B-B14F-4D97-AF65-F5344CB8AC3E}">
        <p14:creationId xmlns:p14="http://schemas.microsoft.com/office/powerpoint/2010/main" val="1590777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6" name="Рисунок 7"/>
          <p:cNvSpPr>
            <a:spLocks noGrp="1"/>
          </p:cNvSpPr>
          <p:nvPr>
            <p:ph type="pic" sz="quarter" idx="10"/>
          </p:nvPr>
        </p:nvSpPr>
        <p:spPr>
          <a:xfrm>
            <a:off x="1" y="-16071"/>
            <a:ext cx="12192000" cy="312942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10074"/>
              <a:gd name="connsiteX1" fmla="*/ 10000 w 10000"/>
              <a:gd name="connsiteY1" fmla="*/ 74 h 10074"/>
              <a:gd name="connsiteX2" fmla="*/ 10000 w 10000"/>
              <a:gd name="connsiteY2" fmla="*/ 10074 h 10074"/>
              <a:gd name="connsiteX3" fmla="*/ 0 w 10000"/>
              <a:gd name="connsiteY3" fmla="*/ 10074 h 10074"/>
              <a:gd name="connsiteX4" fmla="*/ 0 w 10000"/>
              <a:gd name="connsiteY4" fmla="*/ 0 h 10074"/>
              <a:gd name="connsiteX0" fmla="*/ 0 w 10000"/>
              <a:gd name="connsiteY0" fmla="*/ 0 h 14410"/>
              <a:gd name="connsiteX1" fmla="*/ 10000 w 10000"/>
              <a:gd name="connsiteY1" fmla="*/ 74 h 14410"/>
              <a:gd name="connsiteX2" fmla="*/ 10000 w 10000"/>
              <a:gd name="connsiteY2" fmla="*/ 10074 h 14410"/>
              <a:gd name="connsiteX3" fmla="*/ 11 w 10000"/>
              <a:gd name="connsiteY3" fmla="*/ 14410 h 14410"/>
              <a:gd name="connsiteX4" fmla="*/ 0 w 10000"/>
              <a:gd name="connsiteY4" fmla="*/ 0 h 14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410">
                <a:moveTo>
                  <a:pt x="0" y="0"/>
                </a:moveTo>
                <a:lnTo>
                  <a:pt x="10000" y="74"/>
                </a:lnTo>
                <a:lnTo>
                  <a:pt x="10000" y="10074"/>
                </a:lnTo>
                <a:lnTo>
                  <a:pt x="11" y="14410"/>
                </a:lnTo>
                <a:cubicBezTo>
                  <a:pt x="7" y="9607"/>
                  <a:pt x="4" y="4803"/>
                  <a:pt x="0" y="0"/>
                </a:cubicBezTo>
                <a:close/>
              </a:path>
            </a:pathLst>
          </a:custGeom>
        </p:spPr>
        <p:txBody>
          <a:bodyPr/>
          <a:lstStyle/>
          <a:p>
            <a:endParaRPr lang="ru-RU" dirty="0"/>
          </a:p>
        </p:txBody>
      </p:sp>
      <p:sp>
        <p:nvSpPr>
          <p:cNvPr id="8" name="Рисунок 7"/>
          <p:cNvSpPr>
            <a:spLocks noGrp="1"/>
          </p:cNvSpPr>
          <p:nvPr>
            <p:ph type="pic" sz="quarter" idx="11"/>
          </p:nvPr>
        </p:nvSpPr>
        <p:spPr>
          <a:xfrm>
            <a:off x="1446213" y="2033588"/>
            <a:ext cx="1787525" cy="1787525"/>
          </a:xfrm>
          <a:prstGeom prst="ellipse">
            <a:avLst/>
          </a:prstGeom>
        </p:spPr>
        <p:txBody>
          <a:bodyPr/>
          <a:lstStyle/>
          <a:p>
            <a:endParaRPr lang="ru-RU" dirty="0"/>
          </a:p>
        </p:txBody>
      </p:sp>
      <p:sp>
        <p:nvSpPr>
          <p:cNvPr id="9" name="Рисунок 7"/>
          <p:cNvSpPr>
            <a:spLocks noGrp="1"/>
          </p:cNvSpPr>
          <p:nvPr>
            <p:ph type="pic" sz="quarter" idx="12"/>
          </p:nvPr>
        </p:nvSpPr>
        <p:spPr>
          <a:xfrm>
            <a:off x="5202238" y="2033587"/>
            <a:ext cx="1787525" cy="1787525"/>
          </a:xfrm>
          <a:prstGeom prst="ellipse">
            <a:avLst/>
          </a:prstGeom>
        </p:spPr>
        <p:txBody>
          <a:bodyPr/>
          <a:lstStyle/>
          <a:p>
            <a:endParaRPr lang="ru-RU" dirty="0"/>
          </a:p>
        </p:txBody>
      </p:sp>
      <p:sp>
        <p:nvSpPr>
          <p:cNvPr id="10" name="Рисунок 7"/>
          <p:cNvSpPr>
            <a:spLocks noGrp="1"/>
          </p:cNvSpPr>
          <p:nvPr>
            <p:ph type="pic" sz="quarter" idx="13"/>
          </p:nvPr>
        </p:nvSpPr>
        <p:spPr>
          <a:xfrm>
            <a:off x="8958263" y="2033587"/>
            <a:ext cx="1787525" cy="1787525"/>
          </a:xfrm>
          <a:prstGeom prst="ellipse">
            <a:avLst/>
          </a:prstGeom>
        </p:spPr>
        <p:txBody>
          <a:bodyPr/>
          <a:lstStyle/>
          <a:p>
            <a:endParaRPr lang="ru-RU" dirty="0"/>
          </a:p>
        </p:txBody>
      </p:sp>
    </p:spTree>
    <p:extLst>
      <p:ext uri="{BB962C8B-B14F-4D97-AF65-F5344CB8AC3E}">
        <p14:creationId xmlns:p14="http://schemas.microsoft.com/office/powerpoint/2010/main" val="721928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BC3F-A1E7-447C-B2EF-F823416C193E}"/>
              </a:ext>
            </a:extLst>
          </p:cNvPr>
          <p:cNvSpPr>
            <a:spLocks noGrp="1"/>
          </p:cNvSpPr>
          <p:nvPr>
            <p:ph type="title" hasCustomPrompt="1"/>
          </p:nvPr>
        </p:nvSpPr>
        <p:spPr/>
        <p:txBody>
          <a:bodyPr/>
          <a:lstStyle/>
          <a:p>
            <a:r>
              <a:rPr lang="en-US" dirty="0"/>
              <a:t> </a:t>
            </a:r>
          </a:p>
        </p:txBody>
      </p:sp>
    </p:spTree>
    <p:extLst>
      <p:ext uri="{BB962C8B-B14F-4D97-AF65-F5344CB8AC3E}">
        <p14:creationId xmlns:p14="http://schemas.microsoft.com/office/powerpoint/2010/main" val="401150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8" name="Рисунок 7"/>
          <p:cNvSpPr>
            <a:spLocks noGrp="1"/>
          </p:cNvSpPr>
          <p:nvPr>
            <p:ph type="pic" sz="quarter" idx="10"/>
          </p:nvPr>
        </p:nvSpPr>
        <p:spPr>
          <a:xfrm>
            <a:off x="8556625" y="0"/>
            <a:ext cx="3635375" cy="6858000"/>
          </a:xfrm>
          <a:prstGeom prst="rect">
            <a:avLst/>
          </a:prstGeom>
        </p:spPr>
        <p:txBody>
          <a:bodyPr/>
          <a:lstStyle/>
          <a:p>
            <a:endParaRPr lang="ru-RU" dirty="0"/>
          </a:p>
        </p:txBody>
      </p:sp>
    </p:spTree>
    <p:extLst>
      <p:ext uri="{BB962C8B-B14F-4D97-AF65-F5344CB8AC3E}">
        <p14:creationId xmlns:p14="http://schemas.microsoft.com/office/powerpoint/2010/main" val="3750054926"/>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Пользовательский макет">
    <p:spTree>
      <p:nvGrpSpPr>
        <p:cNvPr id="1" name=""/>
        <p:cNvGrpSpPr/>
        <p:nvPr/>
      </p:nvGrpSpPr>
      <p:grpSpPr>
        <a:xfrm>
          <a:off x="0" y="0"/>
          <a:ext cx="0" cy="0"/>
          <a:chOff x="0" y="0"/>
          <a:chExt cx="0" cy="0"/>
        </a:xfrm>
      </p:grpSpPr>
      <p:sp>
        <p:nvSpPr>
          <p:cNvPr id="6" name="Прямоугольник 5"/>
          <p:cNvSpPr/>
          <p:nvPr userDrawn="1"/>
        </p:nvSpPr>
        <p:spPr>
          <a:xfrm>
            <a:off x="8478417" y="0"/>
            <a:ext cx="3713583" cy="6858000"/>
          </a:xfrm>
          <a:prstGeom prst="rect">
            <a:avLst/>
          </a:prstGeom>
          <a:solidFill>
            <a:srgbClr val="E2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Рисунок 7"/>
          <p:cNvSpPr>
            <a:spLocks noGrp="1"/>
          </p:cNvSpPr>
          <p:nvPr>
            <p:ph type="pic" sz="quarter" idx="10"/>
          </p:nvPr>
        </p:nvSpPr>
        <p:spPr>
          <a:xfrm>
            <a:off x="6104228" y="0"/>
            <a:ext cx="2374189" cy="6858000"/>
          </a:xfrm>
          <a:prstGeom prst="rect">
            <a:avLst/>
          </a:prstGeom>
        </p:spPr>
        <p:txBody>
          <a:bodyPr/>
          <a:lstStyle/>
          <a:p>
            <a:endParaRPr lang="ru-RU" dirty="0"/>
          </a:p>
        </p:txBody>
      </p:sp>
    </p:spTree>
    <p:extLst>
      <p:ext uri="{BB962C8B-B14F-4D97-AF65-F5344CB8AC3E}">
        <p14:creationId xmlns:p14="http://schemas.microsoft.com/office/powerpoint/2010/main" val="268680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3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2267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spTree>
      <p:nvGrpSpPr>
        <p:cNvPr id="1" name=""/>
        <p:cNvGrpSpPr/>
        <p:nvPr/>
      </p:nvGrpSpPr>
      <p:grpSpPr>
        <a:xfrm>
          <a:off x="0" y="0"/>
          <a:ext cx="0" cy="0"/>
          <a:chOff x="0" y="0"/>
          <a:chExt cx="0" cy="0"/>
        </a:xfrm>
      </p:grpSpPr>
      <p:sp>
        <p:nvSpPr>
          <p:cNvPr id="10" name="Прямоугольник 9"/>
          <p:cNvSpPr/>
          <p:nvPr userDrawn="1"/>
        </p:nvSpPr>
        <p:spPr>
          <a:xfrm>
            <a:off x="0" y="0"/>
            <a:ext cx="5447721"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Рисунок 7"/>
          <p:cNvSpPr>
            <a:spLocks noGrp="1"/>
          </p:cNvSpPr>
          <p:nvPr>
            <p:ph type="pic" sz="quarter" idx="10"/>
          </p:nvPr>
        </p:nvSpPr>
        <p:spPr>
          <a:xfrm>
            <a:off x="5447721" y="0"/>
            <a:ext cx="6744279" cy="6858000"/>
          </a:xfrm>
          <a:prstGeom prst="rect">
            <a:avLst/>
          </a:prstGeom>
        </p:spPr>
        <p:txBody>
          <a:bodyPr/>
          <a:lstStyle/>
          <a:p>
            <a:endParaRPr lang="ru-RU" dirty="0"/>
          </a:p>
        </p:txBody>
      </p:sp>
    </p:spTree>
    <p:extLst>
      <p:ext uri="{BB962C8B-B14F-4D97-AF65-F5344CB8AC3E}">
        <p14:creationId xmlns:p14="http://schemas.microsoft.com/office/powerpoint/2010/main" val="3796568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Пользовательский макет">
    <p:spTree>
      <p:nvGrpSpPr>
        <p:cNvPr id="1" name=""/>
        <p:cNvGrpSpPr/>
        <p:nvPr/>
      </p:nvGrpSpPr>
      <p:grpSpPr>
        <a:xfrm>
          <a:off x="0" y="0"/>
          <a:ext cx="0" cy="0"/>
          <a:chOff x="0" y="0"/>
          <a:chExt cx="0" cy="0"/>
        </a:xfrm>
      </p:grpSpPr>
      <p:sp>
        <p:nvSpPr>
          <p:cNvPr id="6" name="Прямоугольник 5"/>
          <p:cNvSpPr/>
          <p:nvPr userDrawn="1"/>
        </p:nvSpPr>
        <p:spPr>
          <a:xfrm>
            <a:off x="0" y="0"/>
            <a:ext cx="12192001"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3513508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_Пользовательский макет">
    <p:spTree>
      <p:nvGrpSpPr>
        <p:cNvPr id="1" name=""/>
        <p:cNvGrpSpPr/>
        <p:nvPr/>
      </p:nvGrpSpPr>
      <p:grpSpPr>
        <a:xfrm>
          <a:off x="0" y="0"/>
          <a:ext cx="0" cy="0"/>
          <a:chOff x="0" y="0"/>
          <a:chExt cx="0" cy="0"/>
        </a:xfrm>
      </p:grpSpPr>
      <p:sp>
        <p:nvSpPr>
          <p:cNvPr id="6" name="Прямоугольник 5"/>
          <p:cNvSpPr/>
          <p:nvPr userDrawn="1"/>
        </p:nvSpPr>
        <p:spPr>
          <a:xfrm>
            <a:off x="0" y="0"/>
            <a:ext cx="12192001"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Рисунок 13"/>
          <p:cNvSpPr>
            <a:spLocks noGrp="1"/>
          </p:cNvSpPr>
          <p:nvPr>
            <p:ph type="pic" sz="quarter" idx="10"/>
          </p:nvPr>
        </p:nvSpPr>
        <p:spPr>
          <a:xfrm>
            <a:off x="5138591" y="2480806"/>
            <a:ext cx="1829974" cy="3275937"/>
          </a:xfrm>
          <a:prstGeom prst="rect">
            <a:avLst/>
          </a:prstGeom>
        </p:spPr>
        <p:txBody>
          <a:bodyPr/>
          <a:lstStyle/>
          <a:p>
            <a:endParaRPr lang="ru-RU" dirty="0"/>
          </a:p>
        </p:txBody>
      </p:sp>
    </p:spTree>
    <p:extLst>
      <p:ext uri="{BB962C8B-B14F-4D97-AF65-F5344CB8AC3E}">
        <p14:creationId xmlns:p14="http://schemas.microsoft.com/office/powerpoint/2010/main" val="3233773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7" name="Рисунок 7"/>
          <p:cNvSpPr>
            <a:spLocks noGrp="1"/>
          </p:cNvSpPr>
          <p:nvPr>
            <p:ph type="pic" sz="quarter" idx="10"/>
          </p:nvPr>
        </p:nvSpPr>
        <p:spPr>
          <a:xfrm>
            <a:off x="5848350" y="0"/>
            <a:ext cx="6343651" cy="6858000"/>
          </a:xfrm>
          <a:prstGeom prst="rect">
            <a:avLst/>
          </a:prstGeom>
        </p:spPr>
        <p:txBody>
          <a:bodyPr/>
          <a:lstStyle/>
          <a:p>
            <a:endParaRPr lang="ru-RU" dirty="0"/>
          </a:p>
        </p:txBody>
      </p:sp>
    </p:spTree>
    <p:extLst>
      <p:ext uri="{BB962C8B-B14F-4D97-AF65-F5344CB8AC3E}">
        <p14:creationId xmlns:p14="http://schemas.microsoft.com/office/powerpoint/2010/main" val="1331324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Пользовательский макет">
    <p:spTree>
      <p:nvGrpSpPr>
        <p:cNvPr id="1" name=""/>
        <p:cNvGrpSpPr/>
        <p:nvPr/>
      </p:nvGrpSpPr>
      <p:grpSpPr>
        <a:xfrm>
          <a:off x="0" y="0"/>
          <a:ext cx="0" cy="0"/>
          <a:chOff x="0" y="0"/>
          <a:chExt cx="0" cy="0"/>
        </a:xfrm>
      </p:grpSpPr>
      <p:sp>
        <p:nvSpPr>
          <p:cNvPr id="7" name="Рисунок 7"/>
          <p:cNvSpPr>
            <a:spLocks noGrp="1"/>
          </p:cNvSpPr>
          <p:nvPr>
            <p:ph type="pic" sz="quarter" idx="11"/>
          </p:nvPr>
        </p:nvSpPr>
        <p:spPr>
          <a:xfrm>
            <a:off x="0" y="1719618"/>
            <a:ext cx="12192001" cy="5138382"/>
          </a:xfrm>
          <a:prstGeom prst="rect">
            <a:avLst/>
          </a:prstGeom>
        </p:spPr>
        <p:txBody>
          <a:bodyPr/>
          <a:lstStyle/>
          <a:p>
            <a:endParaRPr lang="ru-RU" dirty="0"/>
          </a:p>
        </p:txBody>
      </p:sp>
    </p:spTree>
    <p:extLst>
      <p:ext uri="{BB962C8B-B14F-4D97-AF65-F5344CB8AC3E}">
        <p14:creationId xmlns:p14="http://schemas.microsoft.com/office/powerpoint/2010/main" val="3567905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270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1" r:id="rId3"/>
    <p:sldLayoutId id="2147483664" r:id="rId4"/>
    <p:sldLayoutId id="2147483663" r:id="rId5"/>
    <p:sldLayoutId id="2147483668" r:id="rId6"/>
    <p:sldLayoutId id="2147483680" r:id="rId7"/>
    <p:sldLayoutId id="2147483651" r:id="rId8"/>
    <p:sldLayoutId id="2147483674" r:id="rId9"/>
    <p:sldLayoutId id="2147483684" r:id="rId10"/>
    <p:sldLayoutId id="2147483661" r:id="rId11"/>
    <p:sldLayoutId id="2147483653" r:id="rId12"/>
    <p:sldLayoutId id="2147483672" r:id="rId13"/>
    <p:sldLayoutId id="2147483670" r:id="rId14"/>
    <p:sldLayoutId id="2147483654" r:id="rId15"/>
    <p:sldLayoutId id="2147483660" r:id="rId16"/>
    <p:sldLayoutId id="214748368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1.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chart" Target="../charts/chart1.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1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4.jpeg"/><Relationship Id="rId1" Type="http://schemas.openxmlformats.org/officeDocument/2006/relationships/slideLayout" Target="../slideLayouts/slideLayout15.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xml"/><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6.sv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s://fonts.google.com/specimen/Montserrat" TargetMode="Externa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6.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1E0A9AD3-8A27-46C4-8357-597C2BE3FFF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2500" b="12500"/>
          <a:stretch>
            <a:fillRect/>
          </a:stretch>
        </p:blipFill>
        <p:spPr/>
      </p:pic>
      <p:sp>
        <p:nvSpPr>
          <p:cNvPr id="6" name="Прямоугольник 5"/>
          <p:cNvSpPr/>
          <p:nvPr/>
        </p:nvSpPr>
        <p:spPr>
          <a:xfrm>
            <a:off x="0" y="0"/>
            <a:ext cx="12192000" cy="68580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TextBox 8"/>
          <p:cNvSpPr txBox="1"/>
          <p:nvPr/>
        </p:nvSpPr>
        <p:spPr>
          <a:xfrm>
            <a:off x="1122115" y="1997839"/>
            <a:ext cx="8573428" cy="2800767"/>
          </a:xfrm>
          <a:prstGeom prst="rect">
            <a:avLst/>
          </a:prstGeom>
          <a:noFill/>
        </p:spPr>
        <p:txBody>
          <a:bodyPr wrap="square" rtlCol="0">
            <a:spAutoFit/>
          </a:bodyPr>
          <a:lstStyle/>
          <a:p>
            <a:r>
              <a:rPr lang="en-US" sz="4800" dirty="0">
                <a:solidFill>
                  <a:schemeClr val="bg1"/>
                </a:solidFill>
              </a:rPr>
              <a:t>HARD WORK BEATS TALENT </a:t>
            </a:r>
            <a:r>
              <a:rPr lang="en-US" sz="4800" b="1" dirty="0">
                <a:solidFill>
                  <a:srgbClr val="E23936"/>
                </a:solidFill>
              </a:rPr>
              <a:t>WHEN TALENT DOESN'T WORK HARD.</a:t>
            </a:r>
            <a:endParaRPr lang="en-US" sz="800" b="1" dirty="0">
              <a:solidFill>
                <a:srgbClr val="E23936"/>
              </a:solidFill>
            </a:endParaRPr>
          </a:p>
          <a:p>
            <a:endParaRPr lang="en-US" sz="1600" i="1" dirty="0">
              <a:solidFill>
                <a:schemeClr val="bg1"/>
              </a:solidFill>
            </a:endParaRPr>
          </a:p>
          <a:p>
            <a:r>
              <a:rPr lang="en-US" sz="1600" dirty="0">
                <a:solidFill>
                  <a:schemeClr val="bg1"/>
                </a:solidFill>
              </a:rPr>
              <a:t>Our main purpose is your success </a:t>
            </a:r>
            <a:endParaRPr lang="ru-RU" sz="1600" dirty="0">
              <a:solidFill>
                <a:schemeClr val="bg1"/>
              </a:solidFill>
            </a:endParaRPr>
          </a:p>
        </p:txBody>
      </p:sp>
      <p:cxnSp>
        <p:nvCxnSpPr>
          <p:cNvPr id="7" name="Прямая соединительная линия 9">
            <a:extLst>
              <a:ext uri="{FF2B5EF4-FFF2-40B4-BE49-F238E27FC236}">
                <a16:creationId xmlns:a16="http://schemas.microsoft.com/office/drawing/2014/main" id="{19822ECB-A2A6-4CDD-8556-DBC451CFACC7}"/>
              </a:ext>
            </a:extLst>
          </p:cNvPr>
          <p:cNvCxnSpPr>
            <a:cxnSpLocks/>
          </p:cNvCxnSpPr>
          <p:nvPr/>
        </p:nvCxnSpPr>
        <p:spPr>
          <a:xfrm>
            <a:off x="1230976" y="5175008"/>
            <a:ext cx="3360074" cy="0"/>
          </a:xfrm>
          <a:prstGeom prst="line">
            <a:avLst/>
          </a:prstGeom>
          <a:ln w="28575">
            <a:solidFill>
              <a:srgbClr val="E23936"/>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10">
            <a:extLst>
              <a:ext uri="{FF2B5EF4-FFF2-40B4-BE49-F238E27FC236}">
                <a16:creationId xmlns:a16="http://schemas.microsoft.com/office/drawing/2014/main" id="{34EF2D04-B6AF-41DA-87D5-7B43DF627185}"/>
              </a:ext>
            </a:extLst>
          </p:cNvPr>
          <p:cNvCxnSpPr>
            <a:cxnSpLocks/>
          </p:cNvCxnSpPr>
          <p:nvPr/>
        </p:nvCxnSpPr>
        <p:spPr>
          <a:xfrm>
            <a:off x="3702050" y="5175008"/>
            <a:ext cx="927100"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201761"/>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400"/>
                                        <p:tgtEl>
                                          <p:spTgt spid="9"/>
                                        </p:tgtEl>
                                      </p:cBhvr>
                                    </p:animEffect>
                                  </p:childTnLst>
                                </p:cTn>
                              </p:par>
                            </p:childTnLst>
                          </p:cTn>
                        </p:par>
                        <p:par>
                          <p:cTn id="8" fill="hold">
                            <p:stCondLst>
                              <p:cond delay="4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350"/>
                                        <p:tgtEl>
                                          <p:spTgt spid="7"/>
                                        </p:tgtEl>
                                      </p:cBhvr>
                                    </p:animEffect>
                                  </p:childTnLst>
                                </p:cTn>
                              </p:par>
                            </p:childTnLst>
                          </p:cTn>
                        </p:par>
                        <p:par>
                          <p:cTn id="12" fill="hold">
                            <p:stCondLst>
                              <p:cond delay="75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3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588866" y="538393"/>
            <a:ext cx="5049671" cy="954107"/>
          </a:xfrm>
          <a:prstGeom prst="rect">
            <a:avLst/>
          </a:prstGeom>
          <a:noFill/>
        </p:spPr>
        <p:txBody>
          <a:bodyPr wrap="square" rtlCol="0">
            <a:spAutoFit/>
          </a:bodyPr>
          <a:lstStyle/>
          <a:p>
            <a:pPr algn="ctr"/>
            <a:r>
              <a:rPr lang="en-US" sz="4000" dirty="0">
                <a:solidFill>
                  <a:srgbClr val="E23936"/>
                </a:solidFill>
              </a:rPr>
              <a:t>/ </a:t>
            </a:r>
            <a:r>
              <a:rPr lang="en-US" sz="4000" dirty="0"/>
              <a:t>JOIN OUR TEAM</a:t>
            </a:r>
            <a:endParaRPr lang="en-US" sz="1400" dirty="0"/>
          </a:p>
          <a:p>
            <a:pPr algn="ctr"/>
            <a:endParaRPr lang="en-US" sz="1400" dirty="0"/>
          </a:p>
        </p:txBody>
      </p:sp>
      <p:sp>
        <p:nvSpPr>
          <p:cNvPr id="14" name="Прямоугольник 13"/>
          <p:cNvSpPr/>
          <p:nvPr/>
        </p:nvSpPr>
        <p:spPr>
          <a:xfrm>
            <a:off x="1446476" y="1093504"/>
            <a:ext cx="9334450" cy="475387"/>
          </a:xfrm>
          <a:prstGeom prst="rect">
            <a:avLst/>
          </a:prstGeom>
        </p:spPr>
        <p:txBody>
          <a:bodyPr wrap="square">
            <a:spAutoFit/>
          </a:bodyPr>
          <a:lstStyle/>
          <a:p>
            <a:pPr algn="ctr">
              <a:lnSpc>
                <a:spcPts val="3600"/>
              </a:lnSpc>
            </a:pPr>
            <a:r>
              <a:rPr lang="en-US" sz="1200" kern="0" spc="50" dirty="0">
                <a:solidFill>
                  <a:schemeClr val="tx1">
                    <a:lumMod val="85000"/>
                    <a:lumOff val="15000"/>
                  </a:schemeClr>
                </a:solidFill>
                <a:ea typeface="Karla" pitchFamily="2" charset="0"/>
                <a:cs typeface="Poppins" panose="02000000000000000000" pitchFamily="2" charset="0"/>
              </a:rPr>
              <a:t>SOME WORDS AND DESCRIPTION ABOUT SERVICE’S THAT YOU OFFER</a:t>
            </a:r>
            <a:endParaRPr lang="en-US" sz="1200" spc="50" dirty="0">
              <a:solidFill>
                <a:schemeClr val="tx1">
                  <a:lumMod val="85000"/>
                  <a:lumOff val="15000"/>
                </a:schemeClr>
              </a:solidFill>
            </a:endParaRPr>
          </a:p>
        </p:txBody>
      </p:sp>
      <p:sp>
        <p:nvSpPr>
          <p:cNvPr id="20" name="Подзаголовок 2"/>
          <p:cNvSpPr txBox="1">
            <a:spLocks/>
          </p:cNvSpPr>
          <p:nvPr/>
        </p:nvSpPr>
        <p:spPr>
          <a:xfrm>
            <a:off x="1405106" y="4633353"/>
            <a:ext cx="1829416" cy="12309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700"/>
              </a:lnSpc>
              <a:spcBef>
                <a:spcPts val="1200"/>
              </a:spcBef>
              <a:buNone/>
            </a:pPr>
            <a:r>
              <a:rPr lang="en-US" sz="1400" dirty="0">
                <a:solidFill>
                  <a:schemeClr val="tx1">
                    <a:lumMod val="85000"/>
                    <a:lumOff val="15000"/>
                  </a:schemeClr>
                </a:solidFill>
              </a:rPr>
              <a:t>Michael Trevis</a:t>
            </a:r>
          </a:p>
          <a:p>
            <a:pPr marL="0" indent="0" algn="ctr">
              <a:lnSpc>
                <a:spcPts val="1700"/>
              </a:lnSpc>
              <a:spcBef>
                <a:spcPts val="0"/>
              </a:spcBef>
              <a:buNone/>
            </a:pPr>
            <a:r>
              <a:rPr lang="en-US" sz="900" spc="150" dirty="0">
                <a:solidFill>
                  <a:schemeClr val="tx1">
                    <a:lumMod val="85000"/>
                    <a:lumOff val="15000"/>
                  </a:schemeClr>
                </a:solidFill>
              </a:rPr>
              <a:t>ART DIRECTOR</a:t>
            </a:r>
          </a:p>
          <a:p>
            <a:pPr marL="0" indent="0" algn="ctr">
              <a:lnSpc>
                <a:spcPts val="1700"/>
              </a:lnSpc>
              <a:spcBef>
                <a:spcPts val="600"/>
              </a:spcBef>
              <a:buNone/>
            </a:pPr>
            <a:r>
              <a:rPr lang="en-US" sz="1000" kern="0" dirty="0">
                <a:solidFill>
                  <a:schemeClr val="tx1">
                    <a:lumMod val="85000"/>
                    <a:lumOff val="15000"/>
                  </a:schemeClr>
                </a:solidFill>
                <a:ea typeface="Karla" pitchFamily="2" charset="0"/>
                <a:cs typeface="Poppins" panose="02000000000000000000" pitchFamily="2" charset="0"/>
              </a:rPr>
              <a:t>Etiam vitae dui congue, semper quam vitae, luctus ligula. Sed poseur</a:t>
            </a:r>
          </a:p>
        </p:txBody>
      </p:sp>
      <p:sp>
        <p:nvSpPr>
          <p:cNvPr id="21" name="Подзаголовок 2"/>
          <p:cNvSpPr txBox="1">
            <a:spLocks/>
          </p:cNvSpPr>
          <p:nvPr/>
        </p:nvSpPr>
        <p:spPr>
          <a:xfrm>
            <a:off x="6457984" y="4627811"/>
            <a:ext cx="1829415" cy="1296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700"/>
              </a:lnSpc>
              <a:spcBef>
                <a:spcPts val="1200"/>
              </a:spcBef>
              <a:buNone/>
            </a:pPr>
            <a:r>
              <a:rPr lang="en-US" sz="1400" dirty="0">
                <a:solidFill>
                  <a:schemeClr val="tx1">
                    <a:lumMod val="85000"/>
                    <a:lumOff val="15000"/>
                  </a:schemeClr>
                </a:solidFill>
              </a:rPr>
              <a:t>John Strauss</a:t>
            </a:r>
          </a:p>
          <a:p>
            <a:pPr marL="0" indent="0" algn="ctr">
              <a:lnSpc>
                <a:spcPts val="1700"/>
              </a:lnSpc>
              <a:spcBef>
                <a:spcPts val="0"/>
              </a:spcBef>
              <a:buNone/>
            </a:pPr>
            <a:r>
              <a:rPr lang="en-US" sz="900" spc="150" dirty="0">
                <a:solidFill>
                  <a:schemeClr val="tx1">
                    <a:lumMod val="85000"/>
                    <a:lumOff val="15000"/>
                  </a:schemeClr>
                </a:solidFill>
              </a:rPr>
              <a:t>WEB DESIGNER</a:t>
            </a:r>
          </a:p>
          <a:p>
            <a:pPr marL="0" lvl="0" indent="0" algn="ctr">
              <a:lnSpc>
                <a:spcPts val="1700"/>
              </a:lnSpc>
              <a:spcBef>
                <a:spcPts val="600"/>
              </a:spcBef>
              <a:buNone/>
            </a:pPr>
            <a:r>
              <a:rPr lang="en-US" sz="1000" kern="0" dirty="0">
                <a:solidFill>
                  <a:schemeClr val="tx1">
                    <a:lumMod val="85000"/>
                    <a:lumOff val="15000"/>
                  </a:schemeClr>
                </a:solidFill>
                <a:ea typeface="Karla" pitchFamily="2" charset="0"/>
                <a:cs typeface="Poppins" panose="02000000000000000000" pitchFamily="2" charset="0"/>
              </a:rPr>
              <a:t>Etiam vitae dui congue, semper quam vitae, luctus ligula. Sed poseur</a:t>
            </a:r>
          </a:p>
        </p:txBody>
      </p:sp>
      <p:sp>
        <p:nvSpPr>
          <p:cNvPr id="22" name="Подзаголовок 2"/>
          <p:cNvSpPr txBox="1">
            <a:spLocks/>
          </p:cNvSpPr>
          <p:nvPr/>
        </p:nvSpPr>
        <p:spPr>
          <a:xfrm>
            <a:off x="3931545" y="4627812"/>
            <a:ext cx="1848071" cy="1296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700"/>
              </a:lnSpc>
              <a:spcBef>
                <a:spcPts val="1200"/>
              </a:spcBef>
              <a:buNone/>
            </a:pPr>
            <a:r>
              <a:rPr lang="en-US" sz="1400" dirty="0">
                <a:solidFill>
                  <a:schemeClr val="tx1">
                    <a:lumMod val="85000"/>
                    <a:lumOff val="15000"/>
                  </a:schemeClr>
                </a:solidFill>
              </a:rPr>
              <a:t>Christina Clain</a:t>
            </a:r>
          </a:p>
          <a:p>
            <a:pPr marL="0" indent="0" algn="ctr">
              <a:lnSpc>
                <a:spcPts val="1700"/>
              </a:lnSpc>
              <a:spcBef>
                <a:spcPts val="0"/>
              </a:spcBef>
              <a:buNone/>
            </a:pPr>
            <a:r>
              <a:rPr lang="en-US" sz="900" spc="150" dirty="0">
                <a:solidFill>
                  <a:schemeClr val="tx1">
                    <a:lumMod val="85000"/>
                    <a:lumOff val="15000"/>
                  </a:schemeClr>
                </a:solidFill>
              </a:rPr>
              <a:t>MARKETOLOG</a:t>
            </a:r>
          </a:p>
          <a:p>
            <a:pPr marL="0" lvl="0" indent="0" algn="ctr">
              <a:lnSpc>
                <a:spcPts val="1700"/>
              </a:lnSpc>
              <a:spcBef>
                <a:spcPts val="600"/>
              </a:spcBef>
              <a:buNone/>
            </a:pPr>
            <a:r>
              <a:rPr lang="en-US" sz="1000" kern="0" dirty="0">
                <a:solidFill>
                  <a:schemeClr val="tx1">
                    <a:lumMod val="85000"/>
                    <a:lumOff val="15000"/>
                  </a:schemeClr>
                </a:solidFill>
                <a:ea typeface="Karla" pitchFamily="2" charset="0"/>
                <a:cs typeface="Poppins" panose="02000000000000000000" pitchFamily="2" charset="0"/>
              </a:rPr>
              <a:t>Etiam vitae dui congue, semper quam vitae, luctus ligula. Sed poseur</a:t>
            </a:r>
          </a:p>
        </p:txBody>
      </p:sp>
      <p:sp>
        <p:nvSpPr>
          <p:cNvPr id="24" name="Подзаголовок 2"/>
          <p:cNvSpPr txBox="1">
            <a:spLocks/>
          </p:cNvSpPr>
          <p:nvPr/>
        </p:nvSpPr>
        <p:spPr>
          <a:xfrm>
            <a:off x="8965766" y="4627811"/>
            <a:ext cx="1848071" cy="1296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700"/>
              </a:lnSpc>
              <a:spcBef>
                <a:spcPts val="1200"/>
              </a:spcBef>
              <a:buNone/>
            </a:pPr>
            <a:r>
              <a:rPr lang="en-US" sz="1400" dirty="0">
                <a:solidFill>
                  <a:schemeClr val="tx1">
                    <a:lumMod val="85000"/>
                    <a:lumOff val="15000"/>
                  </a:schemeClr>
                </a:solidFill>
              </a:rPr>
              <a:t>Clara Carlton</a:t>
            </a:r>
          </a:p>
          <a:p>
            <a:pPr marL="0" indent="0" algn="ctr">
              <a:lnSpc>
                <a:spcPts val="1700"/>
              </a:lnSpc>
              <a:spcBef>
                <a:spcPts val="0"/>
              </a:spcBef>
              <a:buNone/>
            </a:pPr>
            <a:r>
              <a:rPr lang="en-US" sz="900" spc="150" dirty="0">
                <a:solidFill>
                  <a:schemeClr val="tx1">
                    <a:lumMod val="85000"/>
                    <a:lumOff val="15000"/>
                  </a:schemeClr>
                </a:solidFill>
              </a:rPr>
              <a:t>PHOTOGRAPHER</a:t>
            </a:r>
          </a:p>
          <a:p>
            <a:pPr marL="0" lvl="0" indent="0" algn="ctr">
              <a:lnSpc>
                <a:spcPts val="1700"/>
              </a:lnSpc>
              <a:spcBef>
                <a:spcPts val="600"/>
              </a:spcBef>
              <a:buNone/>
            </a:pPr>
            <a:r>
              <a:rPr lang="en-US" sz="1000" kern="0" dirty="0">
                <a:solidFill>
                  <a:schemeClr val="tx1">
                    <a:lumMod val="85000"/>
                    <a:lumOff val="15000"/>
                  </a:schemeClr>
                </a:solidFill>
                <a:ea typeface="Karla" pitchFamily="2" charset="0"/>
                <a:cs typeface="Poppins" panose="02000000000000000000" pitchFamily="2" charset="0"/>
              </a:rPr>
              <a:t>Etiam vitae dui congue, semper quam vitae, luctus ligula. Sed poseur</a:t>
            </a:r>
          </a:p>
        </p:txBody>
      </p:sp>
      <p:sp>
        <p:nvSpPr>
          <p:cNvPr id="26" name="Прямоугольник 25"/>
          <p:cNvSpPr/>
          <p:nvPr/>
        </p:nvSpPr>
        <p:spPr>
          <a:xfrm>
            <a:off x="1405106" y="2117559"/>
            <a:ext cx="1829415" cy="2247572"/>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Прямоугольник 24"/>
          <p:cNvSpPr/>
          <p:nvPr/>
        </p:nvSpPr>
        <p:spPr>
          <a:xfrm>
            <a:off x="3931543" y="2117558"/>
            <a:ext cx="1829417" cy="2247572"/>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Прямоугольник 26"/>
          <p:cNvSpPr/>
          <p:nvPr/>
        </p:nvSpPr>
        <p:spPr>
          <a:xfrm>
            <a:off x="6457982" y="2117558"/>
            <a:ext cx="1829418" cy="2247572"/>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9" name="Прямоугольник 28"/>
          <p:cNvSpPr/>
          <p:nvPr/>
        </p:nvSpPr>
        <p:spPr>
          <a:xfrm>
            <a:off x="8984419" y="2117558"/>
            <a:ext cx="1829418" cy="2247572"/>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Picture Placeholder 6">
            <a:extLst>
              <a:ext uri="{FF2B5EF4-FFF2-40B4-BE49-F238E27FC236}">
                <a16:creationId xmlns:a16="http://schemas.microsoft.com/office/drawing/2014/main" id="{ED8B92B4-839F-44AB-833B-B06ECA0C53E5}"/>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9354" r="9354"/>
          <a:stretch>
            <a:fillRect/>
          </a:stretch>
        </p:blipFill>
        <p:spPr/>
      </p:pic>
      <p:pic>
        <p:nvPicPr>
          <p:cNvPr id="11" name="Picture Placeholder 10">
            <a:extLst>
              <a:ext uri="{FF2B5EF4-FFF2-40B4-BE49-F238E27FC236}">
                <a16:creationId xmlns:a16="http://schemas.microsoft.com/office/drawing/2014/main" id="{BE38EE06-D6B5-49A4-B421-4959CBF7B6C6}"/>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9408" r="9408"/>
          <a:stretch>
            <a:fillRect/>
          </a:stretch>
        </p:blipFill>
        <p:spPr/>
      </p:pic>
      <p:pic>
        <p:nvPicPr>
          <p:cNvPr id="9" name="Picture Placeholder 8">
            <a:extLst>
              <a:ext uri="{FF2B5EF4-FFF2-40B4-BE49-F238E27FC236}">
                <a16:creationId xmlns:a16="http://schemas.microsoft.com/office/drawing/2014/main" id="{7352356A-A11C-4DA5-A989-467CCA39FE28}"/>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9408" r="9408"/>
          <a:stretch>
            <a:fillRect/>
          </a:stretch>
        </p:blipFill>
        <p:spPr/>
      </p:pic>
      <p:pic>
        <p:nvPicPr>
          <p:cNvPr id="15" name="Picture Placeholder 14">
            <a:extLst>
              <a:ext uri="{FF2B5EF4-FFF2-40B4-BE49-F238E27FC236}">
                <a16:creationId xmlns:a16="http://schemas.microsoft.com/office/drawing/2014/main" id="{10DC860B-A8C7-4707-A957-6E391172D6D9}"/>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9427" r="9427"/>
          <a:stretch>
            <a:fillRect/>
          </a:stretch>
        </p:blipFill>
        <p:spPr/>
      </p:pic>
    </p:spTree>
    <p:extLst>
      <p:ext uri="{BB962C8B-B14F-4D97-AF65-F5344CB8AC3E}">
        <p14:creationId xmlns:p14="http://schemas.microsoft.com/office/powerpoint/2010/main" val="8988112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3"/>
                                        </p:tgtEl>
                                        <p:attrNameLst>
                                          <p:attrName>ppt_y</p:attrName>
                                        </p:attrNameLst>
                                      </p:cBhvr>
                                      <p:tavLst>
                                        <p:tav tm="0">
                                          <p:val>
                                            <p:strVal val="#ppt_y"/>
                                          </p:val>
                                        </p:tav>
                                        <p:tav tm="100000">
                                          <p:val>
                                            <p:strVal val="#ppt_y"/>
                                          </p:val>
                                        </p:tav>
                                      </p:tavLst>
                                    </p:anim>
                                    <p:anim calcmode="lin" valueType="num">
                                      <p:cBhvr>
                                        <p:cTn id="9"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3"/>
                                        </p:tgtEl>
                                      </p:cBhvr>
                                    </p:animEffect>
                                  </p:childTnLst>
                                </p:cTn>
                              </p:par>
                            </p:childTnLst>
                          </p:cTn>
                        </p:par>
                        <p:par>
                          <p:cTn id="12" fill="hold">
                            <p:stCondLst>
                              <p:cond delay="525"/>
                            </p:stCondLst>
                            <p:childTnLst>
                              <p:par>
                                <p:cTn id="13" presetID="22" presetClass="entr" presetSubtype="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400"/>
                                        <p:tgtEl>
                                          <p:spTgt spid="14"/>
                                        </p:tgtEl>
                                      </p:cBhvr>
                                    </p:animEffect>
                                  </p:childTnLst>
                                </p:cTn>
                              </p:par>
                            </p:childTnLst>
                          </p:cTn>
                        </p:par>
                        <p:par>
                          <p:cTn id="16" fill="hold">
                            <p:stCondLst>
                              <p:cond delay="925"/>
                            </p:stCondLst>
                            <p:childTnLst>
                              <p:par>
                                <p:cTn id="17" presetID="22" presetClass="entr" presetSubtype="1"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400"/>
                                        <p:tgtEl>
                                          <p:spTgt spid="26"/>
                                        </p:tgtEl>
                                      </p:cBhvr>
                                    </p:animEffect>
                                  </p:childTnLst>
                                </p:cTn>
                              </p:par>
                            </p:childTnLst>
                          </p:cTn>
                        </p:par>
                        <p:par>
                          <p:cTn id="20" fill="hold">
                            <p:stCondLst>
                              <p:cond delay="1325"/>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400"/>
                                        <p:tgtEl>
                                          <p:spTgt spid="20"/>
                                        </p:tgtEl>
                                      </p:cBhvr>
                                    </p:animEffect>
                                  </p:childTnLst>
                                </p:cTn>
                              </p:par>
                            </p:childTnLst>
                          </p:cTn>
                        </p:par>
                        <p:par>
                          <p:cTn id="24" fill="hold">
                            <p:stCondLst>
                              <p:cond delay="1725"/>
                            </p:stCondLst>
                            <p:childTnLst>
                              <p:par>
                                <p:cTn id="25" presetID="22" presetClass="entr" presetSubtype="1"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400"/>
                                        <p:tgtEl>
                                          <p:spTgt spid="25"/>
                                        </p:tgtEl>
                                      </p:cBhvr>
                                    </p:animEffect>
                                  </p:childTnLst>
                                </p:cTn>
                              </p:par>
                            </p:childTnLst>
                          </p:cTn>
                        </p:par>
                        <p:par>
                          <p:cTn id="28" fill="hold">
                            <p:stCondLst>
                              <p:cond delay="2125"/>
                            </p:stCondLst>
                            <p:childTnLst>
                              <p:par>
                                <p:cTn id="29" presetID="22" presetClass="entr" presetSubtype="1"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400"/>
                                        <p:tgtEl>
                                          <p:spTgt spid="22"/>
                                        </p:tgtEl>
                                      </p:cBhvr>
                                    </p:animEffect>
                                  </p:childTnLst>
                                </p:cTn>
                              </p:par>
                            </p:childTnLst>
                          </p:cTn>
                        </p:par>
                        <p:par>
                          <p:cTn id="32" fill="hold">
                            <p:stCondLst>
                              <p:cond delay="2525"/>
                            </p:stCondLst>
                            <p:childTnLst>
                              <p:par>
                                <p:cTn id="33" presetID="22" presetClass="entr" presetSubtype="1"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up)">
                                      <p:cBhvr>
                                        <p:cTn id="35" dur="400"/>
                                        <p:tgtEl>
                                          <p:spTgt spid="27"/>
                                        </p:tgtEl>
                                      </p:cBhvr>
                                    </p:animEffect>
                                  </p:childTnLst>
                                </p:cTn>
                              </p:par>
                            </p:childTnLst>
                          </p:cTn>
                        </p:par>
                        <p:par>
                          <p:cTn id="36" fill="hold">
                            <p:stCondLst>
                              <p:cond delay="2925"/>
                            </p:stCondLst>
                            <p:childTnLst>
                              <p:par>
                                <p:cTn id="37" presetID="22" presetClass="entr" presetSubtype="1"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up)">
                                      <p:cBhvr>
                                        <p:cTn id="39" dur="400"/>
                                        <p:tgtEl>
                                          <p:spTgt spid="21"/>
                                        </p:tgtEl>
                                      </p:cBhvr>
                                    </p:animEffect>
                                  </p:childTnLst>
                                </p:cTn>
                              </p:par>
                            </p:childTnLst>
                          </p:cTn>
                        </p:par>
                        <p:par>
                          <p:cTn id="40" fill="hold">
                            <p:stCondLst>
                              <p:cond delay="3325"/>
                            </p:stCondLst>
                            <p:childTnLst>
                              <p:par>
                                <p:cTn id="41" presetID="22" presetClass="entr" presetSubtype="1"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up)">
                                      <p:cBhvr>
                                        <p:cTn id="43" dur="400"/>
                                        <p:tgtEl>
                                          <p:spTgt spid="29"/>
                                        </p:tgtEl>
                                      </p:cBhvr>
                                    </p:animEffect>
                                  </p:childTnLst>
                                </p:cTn>
                              </p:par>
                            </p:childTnLst>
                          </p:cTn>
                        </p:par>
                        <p:par>
                          <p:cTn id="44" fill="hold">
                            <p:stCondLst>
                              <p:cond delay="3725"/>
                            </p:stCondLst>
                            <p:childTnLst>
                              <p:par>
                                <p:cTn id="45" presetID="22" presetClass="entr" presetSubtype="1"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4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0" grpId="0"/>
      <p:bldP spid="21" grpId="0"/>
      <p:bldP spid="22" grpId="0"/>
      <p:bldP spid="24" grpId="0"/>
      <p:bldP spid="26" grpId="0" animBg="1"/>
      <p:bldP spid="25" grpId="0" animBg="1"/>
      <p:bldP spid="27"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46F8876-1A14-4F9C-A3EF-F8B0DFE03E77}"/>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t="9181" b="64099"/>
          <a:stretch/>
        </p:blipFill>
        <p:spPr>
          <a:xfrm>
            <a:off x="1" y="0"/>
            <a:ext cx="12192000" cy="2171700"/>
          </a:xfrm>
        </p:spPr>
      </p:pic>
      <p:pic>
        <p:nvPicPr>
          <p:cNvPr id="11" name="Picture Placeholder 10">
            <a:extLst>
              <a:ext uri="{FF2B5EF4-FFF2-40B4-BE49-F238E27FC236}">
                <a16:creationId xmlns:a16="http://schemas.microsoft.com/office/drawing/2014/main" id="{18875545-7BCD-416B-BE9B-531FB9CF684E}"/>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9848" r="19848"/>
          <a:stretch>
            <a:fillRect/>
          </a:stretch>
        </p:blipFill>
        <p:spPr/>
      </p:pic>
      <p:sp>
        <p:nvSpPr>
          <p:cNvPr id="8" name="Прямоугольник 7"/>
          <p:cNvSpPr/>
          <p:nvPr/>
        </p:nvSpPr>
        <p:spPr>
          <a:xfrm>
            <a:off x="0" y="0"/>
            <a:ext cx="12192000" cy="2171700"/>
          </a:xfrm>
          <a:prstGeom prst="rect">
            <a:avLst/>
          </a:prstGeom>
          <a:solidFill>
            <a:srgbClr val="E2393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TextBox 8"/>
          <p:cNvSpPr txBox="1"/>
          <p:nvPr/>
        </p:nvSpPr>
        <p:spPr>
          <a:xfrm>
            <a:off x="2099976" y="754481"/>
            <a:ext cx="7970784" cy="938270"/>
          </a:xfrm>
          <a:prstGeom prst="rect">
            <a:avLst/>
          </a:prstGeom>
          <a:noFill/>
        </p:spPr>
        <p:txBody>
          <a:bodyPr wrap="square" rtlCol="0">
            <a:spAutoFit/>
          </a:bodyPr>
          <a:lstStyle/>
          <a:p>
            <a:pPr algn="ctr">
              <a:lnSpc>
                <a:spcPts val="3600"/>
              </a:lnSpc>
            </a:pPr>
            <a:r>
              <a:rPr lang="en-US" sz="4000" dirty="0">
                <a:solidFill>
                  <a:schemeClr val="bg1"/>
                </a:solidFill>
              </a:rPr>
              <a:t>CASE STUDY # 1</a:t>
            </a:r>
          </a:p>
          <a:p>
            <a:pPr algn="ctr">
              <a:lnSpc>
                <a:spcPts val="3600"/>
              </a:lnSpc>
            </a:pPr>
            <a:r>
              <a:rPr lang="en-US" sz="1200" kern="0" spc="50" dirty="0">
                <a:solidFill>
                  <a:schemeClr val="bg1"/>
                </a:solidFill>
                <a:ea typeface="Karla" pitchFamily="2" charset="0"/>
                <a:cs typeface="Poppins" panose="02000000000000000000" pitchFamily="2" charset="0"/>
              </a:rPr>
              <a:t>SOME WORDS ABOUT CASE</a:t>
            </a:r>
            <a:endParaRPr lang="en-US" sz="1200" spc="50" dirty="0">
              <a:solidFill>
                <a:schemeClr val="bg1"/>
              </a:solidFill>
            </a:endParaRPr>
          </a:p>
        </p:txBody>
      </p:sp>
      <p:sp>
        <p:nvSpPr>
          <p:cNvPr id="17" name="Подзаголовок 2"/>
          <p:cNvSpPr txBox="1">
            <a:spLocks/>
          </p:cNvSpPr>
          <p:nvPr/>
        </p:nvSpPr>
        <p:spPr>
          <a:xfrm>
            <a:off x="7830611" y="2843199"/>
            <a:ext cx="3641406" cy="19665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400" b="1" dirty="0"/>
              <a:t>Client: Travel Company LTD</a:t>
            </a:r>
          </a:p>
          <a:p>
            <a:pPr marL="0" indent="0">
              <a:lnSpc>
                <a:spcPts val="2000"/>
              </a:lnSpc>
              <a:spcBef>
                <a:spcPts val="1200"/>
              </a:spcBef>
              <a:buNone/>
            </a:pPr>
            <a:r>
              <a:rPr lang="en-US" sz="1100" dirty="0"/>
              <a:t>Overview: </a:t>
            </a:r>
            <a:r>
              <a:rPr lang="en-US" sz="1200" dirty="0"/>
              <a:t>Service in tourism. Was founded in 2005. Summury of clients - 15 men in day. </a:t>
            </a:r>
            <a:br>
              <a:rPr lang="en-US" sz="1200" dirty="0"/>
            </a:br>
            <a:r>
              <a:rPr lang="en-US" sz="1200" dirty="0"/>
              <a:t>President - Taylor Knauff.</a:t>
            </a:r>
          </a:p>
          <a:p>
            <a:pPr marL="0" indent="0">
              <a:lnSpc>
                <a:spcPts val="2000"/>
              </a:lnSpc>
              <a:spcBef>
                <a:spcPts val="1200"/>
              </a:spcBef>
              <a:buNone/>
            </a:pPr>
            <a:endParaRPr lang="en-US" sz="1100" dirty="0">
              <a:cs typeface="Poppins" panose="02000000000000000000" pitchFamily="2" charset="0"/>
            </a:endParaRPr>
          </a:p>
        </p:txBody>
      </p:sp>
      <p:cxnSp>
        <p:nvCxnSpPr>
          <p:cNvPr id="19" name="Прямая соединительная линия 18"/>
          <p:cNvCxnSpPr/>
          <p:nvPr/>
        </p:nvCxnSpPr>
        <p:spPr>
          <a:xfrm>
            <a:off x="7910623" y="4344179"/>
            <a:ext cx="3264568"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20" name="Подзаголовок 2"/>
          <p:cNvSpPr txBox="1">
            <a:spLocks/>
          </p:cNvSpPr>
          <p:nvPr/>
        </p:nvSpPr>
        <p:spPr>
          <a:xfrm>
            <a:off x="7830611" y="4518723"/>
            <a:ext cx="3641406" cy="15876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1200"/>
              </a:spcBef>
              <a:buNone/>
            </a:pPr>
            <a:r>
              <a:rPr lang="en-US" sz="1800" dirty="0">
                <a:cs typeface="Poppins" panose="02000000000000000000" pitchFamily="2" charset="0"/>
              </a:rPr>
              <a:t>Budget:  10.000 $</a:t>
            </a:r>
          </a:p>
          <a:p>
            <a:pPr marL="0" indent="0">
              <a:lnSpc>
                <a:spcPct val="150000"/>
              </a:lnSpc>
              <a:spcBef>
                <a:spcPts val="1200"/>
              </a:spcBef>
              <a:buNone/>
            </a:pPr>
            <a:r>
              <a:rPr lang="en-US" sz="1800" dirty="0">
                <a:cs typeface="Poppins" panose="02000000000000000000" pitchFamily="2" charset="0"/>
              </a:rPr>
              <a:t>Timeline :  24 days</a:t>
            </a:r>
          </a:p>
          <a:p>
            <a:pPr marL="0" indent="0">
              <a:lnSpc>
                <a:spcPct val="150000"/>
              </a:lnSpc>
              <a:spcBef>
                <a:spcPts val="1200"/>
              </a:spcBef>
              <a:buNone/>
            </a:pPr>
            <a:r>
              <a:rPr lang="en-US" sz="1800" dirty="0">
                <a:cs typeface="Poppins" panose="02000000000000000000" pitchFamily="2" charset="0"/>
              </a:rPr>
              <a:t>Conversion: 10%</a:t>
            </a:r>
          </a:p>
        </p:txBody>
      </p:sp>
      <p:sp>
        <p:nvSpPr>
          <p:cNvPr id="24" name="Прямоугольник 23"/>
          <p:cNvSpPr/>
          <p:nvPr/>
        </p:nvSpPr>
        <p:spPr>
          <a:xfrm>
            <a:off x="754063" y="2647949"/>
            <a:ext cx="3084011" cy="3409951"/>
          </a:xfrm>
          <a:prstGeom prst="rect">
            <a:avLst/>
          </a:prstGeom>
          <a:solidFill>
            <a:srgbClr val="C0000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Подзаголовок 2"/>
          <p:cNvSpPr txBox="1">
            <a:spLocks/>
          </p:cNvSpPr>
          <p:nvPr/>
        </p:nvSpPr>
        <p:spPr>
          <a:xfrm>
            <a:off x="1207253" y="3777500"/>
            <a:ext cx="2177631" cy="11508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0"/>
              </a:spcBef>
              <a:buNone/>
            </a:pPr>
            <a:r>
              <a:rPr lang="en-US" sz="1200" b="1" dirty="0">
                <a:solidFill>
                  <a:schemeClr val="bg1"/>
                </a:solidFill>
              </a:rPr>
              <a:t>BACK STORY</a:t>
            </a:r>
            <a:br>
              <a:rPr lang="en-US" sz="1200" b="1" dirty="0">
                <a:solidFill>
                  <a:schemeClr val="bg1"/>
                </a:solidFill>
              </a:rPr>
            </a:br>
            <a:r>
              <a:rPr lang="en-US" sz="900" b="1" kern="0" dirty="0">
                <a:solidFill>
                  <a:schemeClr val="bg1"/>
                </a:solidFill>
                <a:ea typeface="Karla" pitchFamily="2" charset="0"/>
                <a:cs typeface="Poppins" panose="02000000000000000000" pitchFamily="2" charset="0"/>
              </a:rPr>
              <a:t>Etiam vitae dui congue, semper quam vitae, luctus ligula. Sed posuere nunc in leocd</a:t>
            </a:r>
            <a:endParaRPr lang="en-US" sz="900" b="1" dirty="0">
              <a:solidFill>
                <a:schemeClr val="bg1"/>
              </a:solidFill>
              <a:cs typeface="Poppins" panose="02000000000000000000" pitchFamily="2" charset="0"/>
            </a:endParaRPr>
          </a:p>
        </p:txBody>
      </p:sp>
      <p:pic>
        <p:nvPicPr>
          <p:cNvPr id="13" name="Picture Placeholder 12">
            <a:extLst>
              <a:ext uri="{FF2B5EF4-FFF2-40B4-BE49-F238E27FC236}">
                <a16:creationId xmlns:a16="http://schemas.microsoft.com/office/drawing/2014/main" id="{4B111A92-0BAE-467E-B91A-2D5DB0553361}"/>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8021" b="8021"/>
          <a:stretch>
            <a:fillRect/>
          </a:stretch>
        </p:blipFill>
        <p:spPr/>
      </p:pic>
      <p:pic>
        <p:nvPicPr>
          <p:cNvPr id="15" name="Picture Placeholder 14">
            <a:extLst>
              <a:ext uri="{FF2B5EF4-FFF2-40B4-BE49-F238E27FC236}">
                <a16:creationId xmlns:a16="http://schemas.microsoft.com/office/drawing/2014/main" id="{C0593D41-F973-477B-A401-34CCA4945FF6}"/>
              </a:ext>
            </a:extLst>
          </p:cNvPr>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t="31463" b="31463"/>
          <a:stretch>
            <a:fillRect/>
          </a:stretch>
        </p:blipFill>
        <p:spPr/>
      </p:pic>
    </p:spTree>
    <p:extLst>
      <p:ext uri="{BB962C8B-B14F-4D97-AF65-F5344CB8AC3E}">
        <p14:creationId xmlns:p14="http://schemas.microsoft.com/office/powerpoint/2010/main" val="3375446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400"/>
                                        <p:tgtEl>
                                          <p:spTgt spid="9"/>
                                        </p:tgtEl>
                                      </p:cBhvr>
                                    </p:animEffect>
                                  </p:childTnLst>
                                </p:cTn>
                              </p:par>
                            </p:childTnLst>
                          </p:cTn>
                        </p:par>
                        <p:par>
                          <p:cTn id="8" fill="hold">
                            <p:stCondLst>
                              <p:cond delay="4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400"/>
                                        <p:tgtEl>
                                          <p:spTgt spid="17"/>
                                        </p:tgtEl>
                                      </p:cBhvr>
                                    </p:animEffect>
                                  </p:childTnLst>
                                </p:cTn>
                              </p:par>
                            </p:childTnLst>
                          </p:cTn>
                        </p:par>
                        <p:par>
                          <p:cTn id="12" fill="hold">
                            <p:stCondLst>
                              <p:cond delay="8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350"/>
                                        <p:tgtEl>
                                          <p:spTgt spid="19"/>
                                        </p:tgtEl>
                                      </p:cBhvr>
                                    </p:animEffect>
                                  </p:childTnLst>
                                </p:cTn>
                              </p:par>
                            </p:childTnLst>
                          </p:cTn>
                        </p:par>
                        <p:par>
                          <p:cTn id="16" fill="hold">
                            <p:stCondLst>
                              <p:cond delay="1150"/>
                            </p:stCondLst>
                            <p:childTnLst>
                              <p:par>
                                <p:cTn id="17" presetID="22" presetClass="entr" presetSubtype="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400"/>
                                        <p:tgtEl>
                                          <p:spTgt spid="20"/>
                                        </p:tgtEl>
                                      </p:cBhvr>
                                    </p:animEffect>
                                  </p:childTnLst>
                                </p:cTn>
                              </p:par>
                            </p:childTnLst>
                          </p:cTn>
                        </p:par>
                        <p:par>
                          <p:cTn id="20" fill="hold">
                            <p:stCondLst>
                              <p:cond delay="1550"/>
                            </p:stCondLst>
                            <p:childTnLst>
                              <p:par>
                                <p:cTn id="21" presetID="22" presetClass="entr" presetSubtype="1"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400"/>
                                        <p:tgtEl>
                                          <p:spTgt spid="24"/>
                                        </p:tgtEl>
                                      </p:cBhvr>
                                    </p:animEffect>
                                  </p:childTnLst>
                                </p:cTn>
                              </p:par>
                            </p:childTnLst>
                          </p:cTn>
                        </p:par>
                        <p:par>
                          <p:cTn id="24" fill="hold">
                            <p:stCondLst>
                              <p:cond delay="1950"/>
                            </p:stCondLst>
                            <p:childTnLst>
                              <p:par>
                                <p:cTn id="25" presetID="22" presetClass="entr" presetSubtype="1"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4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20" grpId="0"/>
      <p:bldP spid="2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BA5E51E-D3A2-40CC-A2B6-B42AB80A1290}"/>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4021" r="24021"/>
          <a:stretch>
            <a:fillRect/>
          </a:stretch>
        </p:blipFill>
        <p:spPr>
          <a:xfrm>
            <a:off x="6096916" y="0"/>
            <a:ext cx="2374189" cy="6858000"/>
          </a:xfrm>
        </p:spPr>
      </p:pic>
      <p:sp>
        <p:nvSpPr>
          <p:cNvPr id="8" name="TextBox 7"/>
          <p:cNvSpPr txBox="1"/>
          <p:nvPr/>
        </p:nvSpPr>
        <p:spPr>
          <a:xfrm>
            <a:off x="681248" y="797261"/>
            <a:ext cx="4526183" cy="1938992"/>
          </a:xfrm>
          <a:prstGeom prst="rect">
            <a:avLst/>
          </a:prstGeom>
          <a:noFill/>
        </p:spPr>
        <p:txBody>
          <a:bodyPr wrap="square" rtlCol="0">
            <a:spAutoFit/>
          </a:bodyPr>
          <a:lstStyle/>
          <a:p>
            <a:r>
              <a:rPr lang="en-US" sz="4000" dirty="0"/>
              <a:t>WINNING IS A HABIT, </a:t>
            </a:r>
            <a:r>
              <a:rPr lang="en-US" sz="4000" b="1" dirty="0">
                <a:solidFill>
                  <a:srgbClr val="E23936"/>
                </a:solidFill>
              </a:rPr>
              <a:t>SUCCESS IS A CHOICE.</a:t>
            </a:r>
            <a:endParaRPr lang="en-US" sz="1400" b="1" dirty="0">
              <a:solidFill>
                <a:srgbClr val="E23936"/>
              </a:solidFill>
            </a:endParaRPr>
          </a:p>
        </p:txBody>
      </p:sp>
      <p:sp>
        <p:nvSpPr>
          <p:cNvPr id="9" name="Подзаголовок 2"/>
          <p:cNvSpPr txBox="1">
            <a:spLocks/>
          </p:cNvSpPr>
          <p:nvPr/>
        </p:nvSpPr>
        <p:spPr>
          <a:xfrm>
            <a:off x="681248" y="3676650"/>
            <a:ext cx="4339265" cy="25695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100" kern="0" dirty="0">
                <a:solidFill>
                  <a:schemeClr val="tx1">
                    <a:lumMod val="85000"/>
                    <a:lumOff val="15000"/>
                  </a:schemeClr>
                </a:solidFill>
                <a:ea typeface="Karla" pitchFamily="2" charset="0"/>
                <a:cs typeface="Poppins" panose="02000000000000000000" pitchFamily="2" charset="0"/>
              </a:rPr>
              <a:t>Etiam vitae dui congue, semper quam vitae, luctus ligula. Sed posuere nunc in leo commod else cuprum less</a:t>
            </a:r>
            <a:r>
              <a:rPr lang="en-US" sz="1100" dirty="0">
                <a:solidFill>
                  <a:schemeClr val="tx1">
                    <a:lumMod val="85000"/>
                    <a:lumOff val="15000"/>
                  </a:schemeClr>
                </a:solidFill>
                <a:ea typeface="Karla" pitchFamily="2" charset="0"/>
                <a:cs typeface="Poppins" panose="02000000000000000000" pitchFamily="2" charset="0"/>
              </a:rPr>
              <a:t>. Etiam vitae dui congue, semper quam vitae, luctus</a:t>
            </a:r>
            <a:r>
              <a:rPr lang="en-US" sz="1100" dirty="0">
                <a:solidFill>
                  <a:schemeClr val="tx1">
                    <a:lumMod val="85000"/>
                    <a:lumOff val="15000"/>
                  </a:schemeClr>
                </a:solidFill>
                <a:cs typeface="Poppins" panose="02000000000000000000" pitchFamily="2" charset="0"/>
              </a:rPr>
              <a:t>. Pellentesque pharetra nulla in massa ultrices hendrerit.</a:t>
            </a:r>
          </a:p>
          <a:p>
            <a:pPr marL="0" indent="0">
              <a:lnSpc>
                <a:spcPts val="2000"/>
              </a:lnSpc>
              <a:spcBef>
                <a:spcPts val="1200"/>
              </a:spcBef>
              <a:buNone/>
            </a:pPr>
            <a:r>
              <a:rPr lang="en-US" sz="1100" dirty="0">
                <a:solidFill>
                  <a:schemeClr val="tx1">
                    <a:lumMod val="85000"/>
                    <a:lumOff val="15000"/>
                  </a:schemeClr>
                </a:solidFill>
                <a:cs typeface="Poppins" panose="02000000000000000000" pitchFamily="2" charset="0"/>
              </a:rPr>
              <a:t>Morbi sed blandit nulla. Integer maximus, nibh sit amet sollicitudin aliquet, nunc mauris semper tortor, at ullamcorper erat lectus nec metus. Proin euismod porttitor felis a tincidunt. Morbi nec pretium massa, vitae lobortis lorem. Quisque sodales scelerisque ex vel pretium. </a:t>
            </a:r>
          </a:p>
        </p:txBody>
      </p:sp>
      <p:sp>
        <p:nvSpPr>
          <p:cNvPr id="10" name="Прямоугольник 9"/>
          <p:cNvSpPr/>
          <p:nvPr/>
        </p:nvSpPr>
        <p:spPr>
          <a:xfrm>
            <a:off x="681248" y="2717786"/>
            <a:ext cx="3161503" cy="476605"/>
          </a:xfrm>
          <a:prstGeom prst="rect">
            <a:avLst/>
          </a:prstGeom>
        </p:spPr>
        <p:txBody>
          <a:bodyPr wrap="square">
            <a:spAutoFit/>
          </a:bodyPr>
          <a:lstStyle/>
          <a:p>
            <a:pPr>
              <a:lnSpc>
                <a:spcPts val="3600"/>
              </a:lnSpc>
            </a:pPr>
            <a:r>
              <a:rPr lang="en-US" sz="1200" kern="0" spc="50" dirty="0">
                <a:solidFill>
                  <a:schemeClr val="tx1">
                    <a:lumMod val="85000"/>
                    <a:lumOff val="15000"/>
                  </a:schemeClr>
                </a:solidFill>
                <a:ea typeface="Karla" pitchFamily="2" charset="0"/>
                <a:cs typeface="Poppins" panose="02000000000000000000" pitchFamily="2" charset="0"/>
              </a:rPr>
              <a:t>BRANDING AND APPLICATION</a:t>
            </a:r>
            <a:endParaRPr lang="en-US" sz="1200" spc="50" dirty="0">
              <a:solidFill>
                <a:schemeClr val="tx1">
                  <a:lumMod val="85000"/>
                  <a:lumOff val="15000"/>
                </a:schemeClr>
              </a:solidFill>
            </a:endParaRPr>
          </a:p>
        </p:txBody>
      </p:sp>
      <p:sp>
        <p:nvSpPr>
          <p:cNvPr id="20" name="Прямоугольник 19"/>
          <p:cNvSpPr/>
          <p:nvPr/>
        </p:nvSpPr>
        <p:spPr>
          <a:xfrm flipH="1">
            <a:off x="6089604" y="0"/>
            <a:ext cx="2388812" cy="6858000"/>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Прямоугольник 22"/>
          <p:cNvSpPr/>
          <p:nvPr/>
        </p:nvSpPr>
        <p:spPr>
          <a:xfrm>
            <a:off x="6249114" y="1625017"/>
            <a:ext cx="2069792" cy="307777"/>
          </a:xfrm>
          <a:prstGeom prst="rect">
            <a:avLst/>
          </a:prstGeom>
        </p:spPr>
        <p:txBody>
          <a:bodyPr wrap="square">
            <a:spAutoFit/>
          </a:bodyPr>
          <a:lstStyle/>
          <a:p>
            <a:pPr algn="ctr"/>
            <a:r>
              <a:rPr lang="en-US" sz="1400" b="1" dirty="0">
                <a:solidFill>
                  <a:schemeClr val="bg1"/>
                </a:solidFill>
              </a:rPr>
              <a:t>PHOTOGRAPHY</a:t>
            </a:r>
          </a:p>
        </p:txBody>
      </p:sp>
      <p:sp>
        <p:nvSpPr>
          <p:cNvPr id="27" name="Прямоугольник 26"/>
          <p:cNvSpPr/>
          <p:nvPr/>
        </p:nvSpPr>
        <p:spPr>
          <a:xfrm>
            <a:off x="6460486" y="3412627"/>
            <a:ext cx="1647048" cy="307777"/>
          </a:xfrm>
          <a:prstGeom prst="rect">
            <a:avLst/>
          </a:prstGeom>
        </p:spPr>
        <p:txBody>
          <a:bodyPr wrap="square">
            <a:spAutoFit/>
          </a:bodyPr>
          <a:lstStyle/>
          <a:p>
            <a:pPr algn="ctr"/>
            <a:r>
              <a:rPr lang="en-US" sz="1400" b="1" dirty="0">
                <a:solidFill>
                  <a:schemeClr val="bg1"/>
                </a:solidFill>
              </a:rPr>
              <a:t>HTML CODING</a:t>
            </a:r>
          </a:p>
        </p:txBody>
      </p:sp>
      <p:sp>
        <p:nvSpPr>
          <p:cNvPr id="29" name="Прямоугольник 28"/>
          <p:cNvSpPr/>
          <p:nvPr/>
        </p:nvSpPr>
        <p:spPr>
          <a:xfrm>
            <a:off x="6321188" y="5373897"/>
            <a:ext cx="1925644" cy="307777"/>
          </a:xfrm>
          <a:prstGeom prst="rect">
            <a:avLst/>
          </a:prstGeom>
        </p:spPr>
        <p:txBody>
          <a:bodyPr wrap="square">
            <a:spAutoFit/>
          </a:bodyPr>
          <a:lstStyle/>
          <a:p>
            <a:pPr algn="ctr"/>
            <a:r>
              <a:rPr lang="en-US" sz="1400" b="1" dirty="0">
                <a:solidFill>
                  <a:schemeClr val="bg1"/>
                </a:solidFill>
              </a:rPr>
              <a:t>ILLUSTRATION</a:t>
            </a:r>
          </a:p>
        </p:txBody>
      </p:sp>
      <p:sp>
        <p:nvSpPr>
          <p:cNvPr id="34" name="TextBox 33"/>
          <p:cNvSpPr txBox="1"/>
          <p:nvPr/>
        </p:nvSpPr>
        <p:spPr>
          <a:xfrm>
            <a:off x="9329980" y="2214357"/>
            <a:ext cx="2300546" cy="4031873"/>
          </a:xfrm>
          <a:prstGeom prst="rect">
            <a:avLst/>
          </a:prstGeom>
          <a:noFill/>
        </p:spPr>
        <p:txBody>
          <a:bodyPr wrap="square" rtlCol="0" anchor="b">
            <a:spAutoFit/>
          </a:bodyPr>
          <a:lstStyle/>
          <a:p>
            <a:pPr algn="r"/>
            <a:r>
              <a:rPr lang="en-US" sz="3200" dirty="0">
                <a:solidFill>
                  <a:schemeClr val="bg1"/>
                </a:solidFill>
              </a:rPr>
              <a:t>OUT HUSTLE, OUT WORK, OUT THINK, OUTPLAY, OUTLAST!</a:t>
            </a:r>
          </a:p>
        </p:txBody>
      </p:sp>
      <p:sp>
        <p:nvSpPr>
          <p:cNvPr id="36" name="Овал 35"/>
          <p:cNvSpPr/>
          <p:nvPr/>
        </p:nvSpPr>
        <p:spPr>
          <a:xfrm>
            <a:off x="11187900" y="488202"/>
            <a:ext cx="354842" cy="354842"/>
          </a:xfrm>
          <a:prstGeom prst="ellipse">
            <a:avLst/>
          </a:prstGeom>
          <a:solidFill>
            <a:srgbClr val="E2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7" name="Подзаголовок 2"/>
          <p:cNvSpPr txBox="1">
            <a:spLocks/>
          </p:cNvSpPr>
          <p:nvPr/>
        </p:nvSpPr>
        <p:spPr>
          <a:xfrm>
            <a:off x="11162499" y="567468"/>
            <a:ext cx="346120" cy="5859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3200" dirty="0">
                <a:solidFill>
                  <a:schemeClr val="bg1"/>
                </a:solidFill>
              </a:rPr>
              <a:t>+</a:t>
            </a:r>
            <a:endParaRPr lang="en-US" sz="1800" dirty="0">
              <a:solidFill>
                <a:schemeClr val="bg1"/>
              </a:solidFill>
              <a:cs typeface="Poppins" panose="02000000000000000000" pitchFamily="2" charset="0"/>
            </a:endParaRPr>
          </a:p>
        </p:txBody>
      </p:sp>
      <p:sp>
        <p:nvSpPr>
          <p:cNvPr id="38" name="Прямоугольник 37"/>
          <p:cNvSpPr/>
          <p:nvPr/>
        </p:nvSpPr>
        <p:spPr>
          <a:xfrm>
            <a:off x="9701165" y="349436"/>
            <a:ext cx="1414511" cy="475387"/>
          </a:xfrm>
          <a:prstGeom prst="rect">
            <a:avLst/>
          </a:prstGeom>
        </p:spPr>
        <p:txBody>
          <a:bodyPr wrap="square">
            <a:spAutoFit/>
          </a:bodyPr>
          <a:lstStyle/>
          <a:p>
            <a:pPr algn="r">
              <a:lnSpc>
                <a:spcPts val="3600"/>
              </a:lnSpc>
            </a:pPr>
            <a:r>
              <a:rPr lang="en-US" sz="1200" kern="0" spc="50" dirty="0">
                <a:solidFill>
                  <a:schemeClr val="bg1"/>
                </a:solidFill>
                <a:ea typeface="Karla" pitchFamily="2" charset="0"/>
                <a:cs typeface="Poppins" panose="02000000000000000000" pitchFamily="2" charset="0"/>
              </a:rPr>
              <a:t>PORTFOLIO</a:t>
            </a:r>
            <a:endParaRPr lang="en-US" sz="1200" spc="50" dirty="0">
              <a:solidFill>
                <a:schemeClr val="bg1"/>
              </a:solidFill>
            </a:endParaRPr>
          </a:p>
        </p:txBody>
      </p:sp>
    </p:spTree>
    <p:extLst>
      <p:ext uri="{BB962C8B-B14F-4D97-AF65-F5344CB8AC3E}">
        <p14:creationId xmlns:p14="http://schemas.microsoft.com/office/powerpoint/2010/main" val="42000280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400"/>
                                        <p:tgtEl>
                                          <p:spTgt spid="38"/>
                                        </p:tgtEl>
                                      </p:cBhvr>
                                    </p:animEffect>
                                  </p:childTnLst>
                                </p:cTn>
                              </p:par>
                            </p:childTnLst>
                          </p:cTn>
                        </p:par>
                        <p:par>
                          <p:cTn id="8" fill="hold">
                            <p:stCondLst>
                              <p:cond delay="4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4"/>
                                        </p:tgtEl>
                                        <p:attrNameLst>
                                          <p:attrName>style.visibility</p:attrName>
                                        </p:attrNameLst>
                                      </p:cBhvr>
                                      <p:to>
                                        <p:strVal val="visible"/>
                                      </p:to>
                                    </p:set>
                                    <p:anim calcmode="lin" valueType="num">
                                      <p:cBhvr>
                                        <p:cTn id="11" dur="25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12" dur="250" fill="hold"/>
                                        <p:tgtEl>
                                          <p:spTgt spid="34"/>
                                        </p:tgtEl>
                                        <p:attrNameLst>
                                          <p:attrName>ppt_y</p:attrName>
                                        </p:attrNameLst>
                                      </p:cBhvr>
                                      <p:tavLst>
                                        <p:tav tm="0">
                                          <p:val>
                                            <p:strVal val="#ppt_y"/>
                                          </p:val>
                                        </p:tav>
                                        <p:tav tm="100000">
                                          <p:val>
                                            <p:strVal val="#ppt_y"/>
                                          </p:val>
                                        </p:tav>
                                      </p:tavLst>
                                    </p:anim>
                                    <p:anim calcmode="lin" valueType="num">
                                      <p:cBhvr>
                                        <p:cTn id="13" dur="25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4" dur="25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250" tmFilter="0,0; .5, 1; 1, 1"/>
                                        <p:tgtEl>
                                          <p:spTgt spid="34"/>
                                        </p:tgtEl>
                                      </p:cBhvr>
                                    </p:animEffect>
                                  </p:childTnLst>
                                </p:cTn>
                              </p:par>
                            </p:childTnLst>
                          </p:cTn>
                        </p:par>
                        <p:par>
                          <p:cTn id="16" fill="hold">
                            <p:stCondLst>
                              <p:cond delay="17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calcmode="lin" valueType="num">
                                      <p:cBhvr>
                                        <p:cTn id="19"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8"/>
                                        </p:tgtEl>
                                        <p:attrNameLst>
                                          <p:attrName>ppt_y</p:attrName>
                                        </p:attrNameLst>
                                      </p:cBhvr>
                                      <p:tavLst>
                                        <p:tav tm="0">
                                          <p:val>
                                            <p:strVal val="#ppt_y"/>
                                          </p:val>
                                        </p:tav>
                                        <p:tav tm="100000">
                                          <p:val>
                                            <p:strVal val="#ppt_y"/>
                                          </p:val>
                                        </p:tav>
                                      </p:tavLst>
                                    </p:anim>
                                    <p:anim calcmode="lin" valueType="num">
                                      <p:cBhvr>
                                        <p:cTn id="21"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8"/>
                                        </p:tgtEl>
                                      </p:cBhvr>
                                    </p:animEffect>
                                  </p:childTnLst>
                                </p:cTn>
                              </p:par>
                            </p:childTnLst>
                          </p:cTn>
                        </p:par>
                        <p:par>
                          <p:cTn id="24" fill="hold">
                            <p:stCondLst>
                              <p:cond delay="2750"/>
                            </p:stCondLst>
                            <p:childTnLst>
                              <p:par>
                                <p:cTn id="25" presetID="22" presetClass="entr" presetSubtype="1"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400"/>
                                        <p:tgtEl>
                                          <p:spTgt spid="10"/>
                                        </p:tgtEl>
                                      </p:cBhvr>
                                    </p:animEffect>
                                  </p:childTnLst>
                                </p:cTn>
                              </p:par>
                            </p:childTnLst>
                          </p:cTn>
                        </p:par>
                        <p:par>
                          <p:cTn id="28" fill="hold">
                            <p:stCondLst>
                              <p:cond delay="3150"/>
                            </p:stCondLst>
                            <p:childTnLst>
                              <p:par>
                                <p:cTn id="29" presetID="22" presetClass="entr" presetSubtype="1"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400"/>
                                        <p:tgtEl>
                                          <p:spTgt spid="9"/>
                                        </p:tgtEl>
                                      </p:cBhvr>
                                    </p:animEffect>
                                  </p:childTnLst>
                                </p:cTn>
                              </p:par>
                            </p:childTnLst>
                          </p:cTn>
                        </p:par>
                        <p:par>
                          <p:cTn id="32" fill="hold">
                            <p:stCondLst>
                              <p:cond delay="3550"/>
                            </p:stCondLst>
                            <p:childTnLst>
                              <p:par>
                                <p:cTn id="33" presetID="22" presetClass="entr" presetSubtype="1"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up)">
                                      <p:cBhvr>
                                        <p:cTn id="35" dur="350"/>
                                        <p:tgtEl>
                                          <p:spTgt spid="20"/>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400"/>
                                        <p:tgtEl>
                                          <p:spTgt spid="23"/>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up)">
                                      <p:cBhvr>
                                        <p:cTn id="41" dur="400"/>
                                        <p:tgtEl>
                                          <p:spTgt spid="27"/>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up)">
                                      <p:cBhvr>
                                        <p:cTn id="44" dur="4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0" grpId="0" animBg="1"/>
      <p:bldP spid="23" grpId="0"/>
      <p:bldP spid="27" grpId="0"/>
      <p:bldP spid="29" grpId="0"/>
      <p:bldP spid="34"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035091" y="848645"/>
            <a:ext cx="3174959" cy="1143903"/>
          </a:xfrm>
          <a:prstGeom prst="rect">
            <a:avLst/>
          </a:prstGeom>
          <a:noFill/>
        </p:spPr>
        <p:txBody>
          <a:bodyPr wrap="square" rtlCol="0">
            <a:spAutoFit/>
          </a:bodyPr>
          <a:lstStyle/>
          <a:p>
            <a:pPr>
              <a:lnSpc>
                <a:spcPts val="4100"/>
              </a:lnSpc>
            </a:pPr>
            <a:r>
              <a:rPr lang="en-US" sz="3600" dirty="0"/>
              <a:t>FEATURED</a:t>
            </a:r>
          </a:p>
          <a:p>
            <a:pPr>
              <a:lnSpc>
                <a:spcPts val="4100"/>
              </a:lnSpc>
            </a:pPr>
            <a:r>
              <a:rPr lang="en-US" sz="3600" b="1" dirty="0">
                <a:solidFill>
                  <a:srgbClr val="E23936"/>
                </a:solidFill>
              </a:rPr>
              <a:t>GAMES </a:t>
            </a:r>
          </a:p>
        </p:txBody>
      </p:sp>
      <p:sp>
        <p:nvSpPr>
          <p:cNvPr id="19" name="Подзаголовок 2"/>
          <p:cNvSpPr txBox="1">
            <a:spLocks/>
          </p:cNvSpPr>
          <p:nvPr/>
        </p:nvSpPr>
        <p:spPr>
          <a:xfrm>
            <a:off x="1035089" y="2218476"/>
            <a:ext cx="3087459" cy="11613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200" kern="0" dirty="0">
                <a:solidFill>
                  <a:schemeClr val="tx1">
                    <a:lumMod val="85000"/>
                    <a:lumOff val="15000"/>
                  </a:schemeClr>
                </a:solidFill>
                <a:ea typeface="Karla" pitchFamily="2" charset="0"/>
                <a:cs typeface="Poppins" panose="02000000000000000000" pitchFamily="2" charset="0"/>
              </a:rPr>
              <a:t>Etiam vitae dui congue, semper quam vitae, luctus ligula. Sed posuere nunc in leo commod else cuprum less</a:t>
            </a:r>
            <a:r>
              <a:rPr lang="en-US" sz="1200" dirty="0">
                <a:solidFill>
                  <a:schemeClr val="tx1">
                    <a:lumMod val="85000"/>
                    <a:lumOff val="15000"/>
                  </a:schemeClr>
                </a:solidFill>
                <a:ea typeface="Karla" pitchFamily="2" charset="0"/>
                <a:cs typeface="Poppins" panose="02000000000000000000" pitchFamily="2" charset="0"/>
              </a:rPr>
              <a:t>. Etiam vitae else cuprum.</a:t>
            </a:r>
            <a:endParaRPr lang="en-US" sz="1200" dirty="0">
              <a:solidFill>
                <a:schemeClr val="tx1">
                  <a:lumMod val="85000"/>
                  <a:lumOff val="15000"/>
                </a:schemeClr>
              </a:solidFill>
              <a:cs typeface="Poppins" panose="02000000000000000000" pitchFamily="2" charset="0"/>
            </a:endParaRPr>
          </a:p>
        </p:txBody>
      </p:sp>
      <p:graphicFrame>
        <p:nvGraphicFramePr>
          <p:cNvPr id="26" name="Диаграмма 25"/>
          <p:cNvGraphicFramePr/>
          <p:nvPr>
            <p:extLst>
              <p:ext uri="{D42A27DB-BD31-4B8C-83A1-F6EECF244321}">
                <p14:modId xmlns:p14="http://schemas.microsoft.com/office/powerpoint/2010/main" val="3070512665"/>
              </p:ext>
            </p:extLst>
          </p:nvPr>
        </p:nvGraphicFramePr>
        <p:xfrm>
          <a:off x="841918" y="3802206"/>
          <a:ext cx="3004642" cy="2003095"/>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Placeholder 8">
            <a:extLst>
              <a:ext uri="{FF2B5EF4-FFF2-40B4-BE49-F238E27FC236}">
                <a16:creationId xmlns:a16="http://schemas.microsoft.com/office/drawing/2014/main" id="{7B868BAD-EBAF-4DF5-811E-992D8D29CBC1}"/>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6817" r="26817"/>
          <a:stretch>
            <a:fillRect/>
          </a:stretch>
        </p:blipFill>
        <p:spPr/>
      </p:pic>
      <p:pic>
        <p:nvPicPr>
          <p:cNvPr id="15" name="Picture Placeholder 14">
            <a:extLst>
              <a:ext uri="{FF2B5EF4-FFF2-40B4-BE49-F238E27FC236}">
                <a16:creationId xmlns:a16="http://schemas.microsoft.com/office/drawing/2014/main" id="{2EDCB73F-70ED-4C87-8C28-B4D62A74186D}"/>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t="17252" b="17252"/>
          <a:stretch>
            <a:fillRect/>
          </a:stretch>
        </p:blipFill>
        <p:spPr/>
      </p:pic>
      <p:pic>
        <p:nvPicPr>
          <p:cNvPr id="13" name="Picture Placeholder 12">
            <a:extLst>
              <a:ext uri="{FF2B5EF4-FFF2-40B4-BE49-F238E27FC236}">
                <a16:creationId xmlns:a16="http://schemas.microsoft.com/office/drawing/2014/main" id="{2A78D689-38B9-48B6-A61B-E29970A64618}"/>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2302" r="2302"/>
          <a:stretch>
            <a:fillRect/>
          </a:stretch>
        </p:blipFill>
        <p:spPr/>
      </p:pic>
      <p:pic>
        <p:nvPicPr>
          <p:cNvPr id="17" name="Picture Placeholder 16">
            <a:extLst>
              <a:ext uri="{FF2B5EF4-FFF2-40B4-BE49-F238E27FC236}">
                <a16:creationId xmlns:a16="http://schemas.microsoft.com/office/drawing/2014/main" id="{D36A56B9-7976-4FC5-AC26-ABD67F43336F}"/>
              </a:ext>
            </a:extLst>
          </p:cNvPr>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t="14133" b="14133"/>
          <a:stretch>
            <a:fillRect/>
          </a:stretch>
        </p:blipFill>
        <p:spPr/>
      </p:pic>
      <p:pic>
        <p:nvPicPr>
          <p:cNvPr id="21" name="Picture Placeholder 20">
            <a:extLst>
              <a:ext uri="{FF2B5EF4-FFF2-40B4-BE49-F238E27FC236}">
                <a16:creationId xmlns:a16="http://schemas.microsoft.com/office/drawing/2014/main" id="{089154B9-750E-4BCE-81BA-5D6004F2DC3D}"/>
              </a:ext>
            </a:extLst>
          </p:cNvPr>
          <p:cNvPicPr>
            <a:picLocks noGrp="1" noChangeAspect="1"/>
          </p:cNvPicPr>
          <p:nvPr>
            <p:ph type="pic" sz="quarter" idx="18"/>
          </p:nvPr>
        </p:nvPicPr>
        <p:blipFill>
          <a:blip r:embed="rId7" cstate="print">
            <a:extLst>
              <a:ext uri="{28A0092B-C50C-407E-A947-70E740481C1C}">
                <a14:useLocalDpi xmlns:a14="http://schemas.microsoft.com/office/drawing/2010/main" val="0"/>
              </a:ext>
            </a:extLst>
          </a:blip>
          <a:srcRect t="9695" b="9695"/>
          <a:stretch>
            <a:fillRect/>
          </a:stretch>
        </p:blipFill>
        <p:spPr/>
      </p:pic>
      <p:pic>
        <p:nvPicPr>
          <p:cNvPr id="11" name="Picture Placeholder 10">
            <a:extLst>
              <a:ext uri="{FF2B5EF4-FFF2-40B4-BE49-F238E27FC236}">
                <a16:creationId xmlns:a16="http://schemas.microsoft.com/office/drawing/2014/main" id="{7A0E3806-4315-4931-A26B-F6A45475D1BD}"/>
              </a:ext>
            </a:extLst>
          </p:cNvPr>
          <p:cNvPicPr>
            <a:picLocks noGrp="1" noChangeAspect="1"/>
          </p:cNvPicPr>
          <p:nvPr>
            <p:ph type="pic" sz="quarter" idx="14"/>
          </p:nvPr>
        </p:nvPicPr>
        <p:blipFill>
          <a:blip r:embed="rId8" cstate="print">
            <a:extLst>
              <a:ext uri="{28A0092B-C50C-407E-A947-70E740481C1C}">
                <a14:useLocalDpi xmlns:a14="http://schemas.microsoft.com/office/drawing/2010/main" val="0"/>
              </a:ext>
            </a:extLst>
          </a:blip>
          <a:srcRect l="17888" r="17888"/>
          <a:stretch>
            <a:fillRect/>
          </a:stretch>
        </p:blipFill>
        <p:spPr/>
      </p:pic>
    </p:spTree>
    <p:extLst>
      <p:ext uri="{BB962C8B-B14F-4D97-AF65-F5344CB8AC3E}">
        <p14:creationId xmlns:p14="http://schemas.microsoft.com/office/powerpoint/2010/main" val="36011091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25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8"/>
                                        </p:tgtEl>
                                        <p:attrNameLst>
                                          <p:attrName>ppt_y</p:attrName>
                                        </p:attrNameLst>
                                      </p:cBhvr>
                                      <p:tavLst>
                                        <p:tav tm="0">
                                          <p:val>
                                            <p:strVal val="#ppt_y"/>
                                          </p:val>
                                        </p:tav>
                                        <p:tav tm="100000">
                                          <p:val>
                                            <p:strVal val="#ppt_y"/>
                                          </p:val>
                                        </p:tav>
                                      </p:tavLst>
                                    </p:anim>
                                    <p:anim calcmode="lin" valueType="num">
                                      <p:cBhvr>
                                        <p:cTn id="9" dur="25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8"/>
                                        </p:tgtEl>
                                      </p:cBhvr>
                                    </p:animEffect>
                                  </p:childTnLst>
                                </p:cTn>
                              </p:par>
                            </p:childTnLst>
                          </p:cTn>
                        </p:par>
                        <p:par>
                          <p:cTn id="12" fill="hold">
                            <p:stCondLst>
                              <p:cond delay="550"/>
                            </p:stCondLst>
                            <p:childTnLst>
                              <p:par>
                                <p:cTn id="13" presetID="22" presetClass="entr" presetSubtype="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400"/>
                                        <p:tgtEl>
                                          <p:spTgt spid="19"/>
                                        </p:tgtEl>
                                      </p:cBhvr>
                                    </p:animEffect>
                                  </p:childTnLst>
                                </p:cTn>
                              </p:par>
                            </p:childTnLst>
                          </p:cTn>
                        </p:par>
                        <p:par>
                          <p:cTn id="16" fill="hold">
                            <p:stCondLst>
                              <p:cond delay="950"/>
                            </p:stCondLst>
                            <p:childTnLst>
                              <p:par>
                                <p:cTn id="17" presetID="22" presetClass="entr" presetSubtype="4" fill="hold" grpId="0" nodeType="afterEffect">
                                  <p:stCondLst>
                                    <p:cond delay="0"/>
                                  </p:stCondLst>
                                  <p:childTnLst>
                                    <p:set>
                                      <p:cBhvr>
                                        <p:cTn id="18" dur="1" fill="hold">
                                          <p:stCondLst>
                                            <p:cond delay="0"/>
                                          </p:stCondLst>
                                        </p:cTn>
                                        <p:tgtEl>
                                          <p:spTgt spid="26">
                                            <p:graphicEl>
                                              <a:chart seriesIdx="-3" categoryIdx="-3" bldStep="gridLegend"/>
                                            </p:graphicEl>
                                          </p:spTgt>
                                        </p:tgtEl>
                                        <p:attrNameLst>
                                          <p:attrName>style.visibility</p:attrName>
                                        </p:attrNameLst>
                                      </p:cBhvr>
                                      <p:to>
                                        <p:strVal val="visible"/>
                                      </p:to>
                                    </p:set>
                                    <p:animEffect transition="in" filter="wipe(down)">
                                      <p:cBhvr>
                                        <p:cTn id="19" dur="500"/>
                                        <p:tgtEl>
                                          <p:spTgt spid="26">
                                            <p:graphicEl>
                                              <a:chart seriesIdx="-3" categoryIdx="-3" bldStep="gridLegend"/>
                                            </p:graphicEl>
                                          </p:spTgt>
                                        </p:tgtEl>
                                      </p:cBhvr>
                                    </p:animEffect>
                                  </p:childTnLst>
                                </p:cTn>
                              </p:par>
                            </p:childTnLst>
                          </p:cTn>
                        </p:par>
                        <p:par>
                          <p:cTn id="20" fill="hold">
                            <p:stCondLst>
                              <p:cond delay="1450"/>
                            </p:stCondLst>
                            <p:childTnLst>
                              <p:par>
                                <p:cTn id="21" presetID="22" presetClass="entr" presetSubtype="4" fill="hold" grpId="0" nodeType="afterEffect">
                                  <p:stCondLst>
                                    <p:cond delay="0"/>
                                  </p:stCondLst>
                                  <p:childTnLst>
                                    <p:set>
                                      <p:cBhvr>
                                        <p:cTn id="22" dur="1" fill="hold">
                                          <p:stCondLst>
                                            <p:cond delay="0"/>
                                          </p:stCondLst>
                                        </p:cTn>
                                        <p:tgtEl>
                                          <p:spTgt spid="26">
                                            <p:graphicEl>
                                              <a:chart seriesIdx="0" categoryIdx="-4" bldStep="series"/>
                                            </p:graphicEl>
                                          </p:spTgt>
                                        </p:tgtEl>
                                        <p:attrNameLst>
                                          <p:attrName>style.visibility</p:attrName>
                                        </p:attrNameLst>
                                      </p:cBhvr>
                                      <p:to>
                                        <p:strVal val="visible"/>
                                      </p:to>
                                    </p:set>
                                    <p:animEffect transition="in" filter="wipe(down)">
                                      <p:cBhvr>
                                        <p:cTn id="23" dur="500"/>
                                        <p:tgtEl>
                                          <p:spTgt spid="26">
                                            <p:graphicEl>
                                              <a:chart seriesIdx="0" categoryIdx="-4" bldStep="series"/>
                                            </p:graphicEl>
                                          </p:spTgt>
                                        </p:tgtEl>
                                      </p:cBhvr>
                                    </p:animEffect>
                                  </p:childTnLst>
                                </p:cTn>
                              </p:par>
                            </p:childTnLst>
                          </p:cTn>
                        </p:par>
                        <p:par>
                          <p:cTn id="24" fill="hold">
                            <p:stCondLst>
                              <p:cond delay="1950"/>
                            </p:stCondLst>
                            <p:childTnLst>
                              <p:par>
                                <p:cTn id="25" presetID="22" presetClass="entr" presetSubtype="4" fill="hold" grpId="0" nodeType="afterEffect">
                                  <p:stCondLst>
                                    <p:cond delay="0"/>
                                  </p:stCondLst>
                                  <p:childTnLst>
                                    <p:set>
                                      <p:cBhvr>
                                        <p:cTn id="26" dur="1" fill="hold">
                                          <p:stCondLst>
                                            <p:cond delay="0"/>
                                          </p:stCondLst>
                                        </p:cTn>
                                        <p:tgtEl>
                                          <p:spTgt spid="26">
                                            <p:graphicEl>
                                              <a:chart seriesIdx="1" categoryIdx="-4" bldStep="series"/>
                                            </p:graphicEl>
                                          </p:spTgt>
                                        </p:tgtEl>
                                        <p:attrNameLst>
                                          <p:attrName>style.visibility</p:attrName>
                                        </p:attrNameLst>
                                      </p:cBhvr>
                                      <p:to>
                                        <p:strVal val="visible"/>
                                      </p:to>
                                    </p:set>
                                    <p:animEffect transition="in" filter="wipe(down)">
                                      <p:cBhvr>
                                        <p:cTn id="27" dur="500"/>
                                        <p:tgtEl>
                                          <p:spTgt spid="26">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Graphic spid="26" grpId="0">
        <p:bldSub>
          <a:bldChart bld="series"/>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818866" y="713581"/>
            <a:ext cx="2329314" cy="543083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TextBox 16"/>
          <p:cNvSpPr txBox="1"/>
          <p:nvPr/>
        </p:nvSpPr>
        <p:spPr>
          <a:xfrm>
            <a:off x="1044285" y="3897767"/>
            <a:ext cx="1962151" cy="1938992"/>
          </a:xfrm>
          <a:prstGeom prst="rect">
            <a:avLst/>
          </a:prstGeom>
          <a:noFill/>
        </p:spPr>
        <p:txBody>
          <a:bodyPr wrap="square" rtlCol="0">
            <a:spAutoFit/>
          </a:bodyPr>
          <a:lstStyle/>
          <a:p>
            <a:r>
              <a:rPr lang="en-US" sz="2400" b="1" dirty="0">
                <a:solidFill>
                  <a:schemeClr val="bg1"/>
                </a:solidFill>
              </a:rPr>
              <a:t>Dedication </a:t>
            </a:r>
          </a:p>
          <a:p>
            <a:r>
              <a:rPr lang="en-US" sz="2400" b="1" dirty="0">
                <a:solidFill>
                  <a:schemeClr val="bg1"/>
                </a:solidFill>
              </a:rPr>
              <a:t>+ </a:t>
            </a:r>
          </a:p>
          <a:p>
            <a:r>
              <a:rPr lang="en-US" sz="2400" b="1" dirty="0">
                <a:solidFill>
                  <a:schemeClr val="bg1"/>
                </a:solidFill>
              </a:rPr>
              <a:t>Motivation </a:t>
            </a:r>
          </a:p>
          <a:p>
            <a:r>
              <a:rPr lang="en-US" sz="2400" b="1" dirty="0">
                <a:solidFill>
                  <a:schemeClr val="bg1"/>
                </a:solidFill>
              </a:rPr>
              <a:t>= </a:t>
            </a:r>
          </a:p>
          <a:p>
            <a:r>
              <a:rPr lang="en-US" sz="2400" b="1" dirty="0">
                <a:solidFill>
                  <a:schemeClr val="bg1"/>
                </a:solidFill>
              </a:rPr>
              <a:t>Success.</a:t>
            </a:r>
          </a:p>
        </p:txBody>
      </p:sp>
      <p:sp>
        <p:nvSpPr>
          <p:cNvPr id="27" name="Овал 26"/>
          <p:cNvSpPr/>
          <p:nvPr/>
        </p:nvSpPr>
        <p:spPr>
          <a:xfrm>
            <a:off x="1139825" y="3355013"/>
            <a:ext cx="354842" cy="354842"/>
          </a:xfrm>
          <a:prstGeom prst="ellipse">
            <a:avLst/>
          </a:prstGeom>
          <a:solidFill>
            <a:srgbClr val="E2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t>
            </a:r>
            <a:endParaRPr lang="ru-RU" sz="2800" dirty="0"/>
          </a:p>
        </p:txBody>
      </p:sp>
      <p:pic>
        <p:nvPicPr>
          <p:cNvPr id="10" name="Picture Placeholder 9">
            <a:extLst>
              <a:ext uri="{FF2B5EF4-FFF2-40B4-BE49-F238E27FC236}">
                <a16:creationId xmlns:a16="http://schemas.microsoft.com/office/drawing/2014/main" id="{D553B4EB-466A-464D-968C-8AC8F92E78DF}"/>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5827" r="5827"/>
          <a:stretch>
            <a:fillRect/>
          </a:stretch>
        </p:blipFill>
        <p:spPr/>
      </p:pic>
      <p:pic>
        <p:nvPicPr>
          <p:cNvPr id="12" name="Picture Placeholder 11">
            <a:extLst>
              <a:ext uri="{FF2B5EF4-FFF2-40B4-BE49-F238E27FC236}">
                <a16:creationId xmlns:a16="http://schemas.microsoft.com/office/drawing/2014/main" id="{CB98646B-7828-45EE-B29B-D4B98BE8C3A7}"/>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5473" r="25473"/>
          <a:stretch>
            <a:fillRect/>
          </a:stretch>
        </p:blipFill>
        <p:spPr/>
      </p:pic>
      <p:pic>
        <p:nvPicPr>
          <p:cNvPr id="18" name="Picture Placeholder 17">
            <a:extLst>
              <a:ext uri="{FF2B5EF4-FFF2-40B4-BE49-F238E27FC236}">
                <a16:creationId xmlns:a16="http://schemas.microsoft.com/office/drawing/2014/main" id="{CCB111A5-B463-4F9A-9182-7C6D18F177A9}"/>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7254" r="17254"/>
          <a:stretch>
            <a:fillRect/>
          </a:stretch>
        </p:blipFill>
        <p:spPr/>
      </p:pic>
      <p:pic>
        <p:nvPicPr>
          <p:cNvPr id="22" name="Picture Placeholder 21">
            <a:extLst>
              <a:ext uri="{FF2B5EF4-FFF2-40B4-BE49-F238E27FC236}">
                <a16:creationId xmlns:a16="http://schemas.microsoft.com/office/drawing/2014/main" id="{A7218BC9-0808-47EB-9065-88FAA611D3EF}"/>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30451" b="30451"/>
          <a:stretch>
            <a:fillRect/>
          </a:stretch>
        </p:blipFill>
        <p:spPr/>
      </p:pic>
      <p:pic>
        <p:nvPicPr>
          <p:cNvPr id="24" name="Picture Placeholder 23">
            <a:extLst>
              <a:ext uri="{FF2B5EF4-FFF2-40B4-BE49-F238E27FC236}">
                <a16:creationId xmlns:a16="http://schemas.microsoft.com/office/drawing/2014/main" id="{5FB1123F-A1EC-4176-84F3-E3A86787FA7C}"/>
              </a:ext>
            </a:extLst>
          </p:cNvPr>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t="24429" b="24429"/>
          <a:stretch>
            <a:fillRect/>
          </a:stretch>
        </p:blipFill>
        <p:spPr/>
      </p:pic>
      <p:pic>
        <p:nvPicPr>
          <p:cNvPr id="20" name="Picture Placeholder 19">
            <a:extLst>
              <a:ext uri="{FF2B5EF4-FFF2-40B4-BE49-F238E27FC236}">
                <a16:creationId xmlns:a16="http://schemas.microsoft.com/office/drawing/2014/main" id="{2381E3F4-1DD2-457E-9175-63BB74A3223B}"/>
              </a:ext>
            </a:extLst>
          </p:cNvPr>
          <p:cNvPicPr>
            <a:picLocks noGrp="1" noChangeAspect="1"/>
          </p:cNvPicPr>
          <p:nvPr>
            <p:ph type="pic" sz="quarter" idx="15"/>
          </p:nvPr>
        </p:nvPicPr>
        <p:blipFill>
          <a:blip r:embed="rId7" cstate="print">
            <a:extLst>
              <a:ext uri="{28A0092B-C50C-407E-A947-70E740481C1C}">
                <a14:useLocalDpi xmlns:a14="http://schemas.microsoft.com/office/drawing/2010/main" val="0"/>
              </a:ext>
            </a:extLst>
          </a:blip>
          <a:srcRect t="155" b="155"/>
          <a:stretch>
            <a:fillRect/>
          </a:stretch>
        </p:blipFill>
        <p:spPr/>
      </p:pic>
      <p:pic>
        <p:nvPicPr>
          <p:cNvPr id="14" name="Picture Placeholder 13">
            <a:extLst>
              <a:ext uri="{FF2B5EF4-FFF2-40B4-BE49-F238E27FC236}">
                <a16:creationId xmlns:a16="http://schemas.microsoft.com/office/drawing/2014/main" id="{E5F6D0FF-C09C-4E35-B656-652217E38A12}"/>
              </a:ext>
            </a:extLst>
          </p:cNvPr>
          <p:cNvPicPr>
            <a:picLocks noGrp="1" noChangeAspect="1"/>
          </p:cNvPicPr>
          <p:nvPr>
            <p:ph type="pic" sz="quarter" idx="13"/>
          </p:nvPr>
        </p:nvPicPr>
        <p:blipFill>
          <a:blip r:embed="rId8" cstate="print">
            <a:extLst>
              <a:ext uri="{28A0092B-C50C-407E-A947-70E740481C1C}">
                <a14:useLocalDpi xmlns:a14="http://schemas.microsoft.com/office/drawing/2010/main" val="0"/>
              </a:ext>
            </a:extLst>
          </a:blip>
          <a:srcRect t="23802" b="23802"/>
          <a:stretch>
            <a:fillRect/>
          </a:stretch>
        </p:blipFill>
        <p:spPr/>
      </p:pic>
    </p:spTree>
    <p:extLst>
      <p:ext uri="{BB962C8B-B14F-4D97-AF65-F5344CB8AC3E}">
        <p14:creationId xmlns:p14="http://schemas.microsoft.com/office/powerpoint/2010/main" val="426523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400"/>
                                        <p:tgtEl>
                                          <p:spTgt spid="16"/>
                                        </p:tgtEl>
                                      </p:cBhvr>
                                    </p:animEffect>
                                  </p:childTnLst>
                                </p:cTn>
                              </p:par>
                            </p:childTnLst>
                          </p:cTn>
                        </p:par>
                        <p:par>
                          <p:cTn id="8" fill="hold">
                            <p:stCondLst>
                              <p:cond delay="4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7"/>
                                        </p:tgtEl>
                                        <p:attrNameLst>
                                          <p:attrName>style.visibility</p:attrName>
                                        </p:attrNameLst>
                                      </p:cBhvr>
                                      <p:to>
                                        <p:strVal val="visible"/>
                                      </p:to>
                                    </p:set>
                                    <p:anim calcmode="lin" valueType="num">
                                      <p:cBhvr>
                                        <p:cTn id="11" dur="25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2" dur="250" fill="hold"/>
                                        <p:tgtEl>
                                          <p:spTgt spid="17"/>
                                        </p:tgtEl>
                                        <p:attrNameLst>
                                          <p:attrName>ppt_y</p:attrName>
                                        </p:attrNameLst>
                                      </p:cBhvr>
                                      <p:tavLst>
                                        <p:tav tm="0">
                                          <p:val>
                                            <p:strVal val="#ppt_y"/>
                                          </p:val>
                                        </p:tav>
                                        <p:tav tm="100000">
                                          <p:val>
                                            <p:strVal val="#ppt_y"/>
                                          </p:val>
                                        </p:tav>
                                      </p:tavLst>
                                    </p:anim>
                                    <p:anim calcmode="lin" valueType="num">
                                      <p:cBhvr>
                                        <p:cTn id="13" dur="25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4" dur="25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25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0B02755-AB44-40B9-8070-2DD10AFE608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44068" b="44068"/>
          <a:stretch>
            <a:fillRect/>
          </a:stretch>
        </p:blipFill>
        <p:spPr/>
      </p:pic>
      <p:sp>
        <p:nvSpPr>
          <p:cNvPr id="8" name="Прямоугольник 7"/>
          <p:cNvSpPr/>
          <p:nvPr/>
        </p:nvSpPr>
        <p:spPr>
          <a:xfrm>
            <a:off x="0" y="0"/>
            <a:ext cx="12192000" cy="2171700"/>
          </a:xfrm>
          <a:prstGeom prst="rect">
            <a:avLst/>
          </a:prstGeom>
          <a:solidFill>
            <a:srgbClr val="E2393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TextBox 8"/>
          <p:cNvSpPr txBox="1"/>
          <p:nvPr/>
        </p:nvSpPr>
        <p:spPr>
          <a:xfrm>
            <a:off x="2099976" y="754481"/>
            <a:ext cx="7970784" cy="1501373"/>
          </a:xfrm>
          <a:prstGeom prst="rect">
            <a:avLst/>
          </a:prstGeom>
          <a:noFill/>
        </p:spPr>
        <p:txBody>
          <a:bodyPr wrap="square" rtlCol="0">
            <a:spAutoFit/>
          </a:bodyPr>
          <a:lstStyle/>
          <a:p>
            <a:pPr algn="ctr">
              <a:lnSpc>
                <a:spcPts val="3600"/>
              </a:lnSpc>
            </a:pPr>
            <a:r>
              <a:rPr lang="en-US" sz="4400" dirty="0">
                <a:solidFill>
                  <a:schemeClr val="bg1"/>
                </a:solidFill>
              </a:rPr>
              <a:t>WORK TIMELINE</a:t>
            </a:r>
          </a:p>
          <a:p>
            <a:pPr algn="ctr">
              <a:lnSpc>
                <a:spcPts val="3600"/>
              </a:lnSpc>
            </a:pPr>
            <a:r>
              <a:rPr lang="en-US" sz="1200" kern="0" spc="50" dirty="0">
                <a:solidFill>
                  <a:schemeClr val="bg1"/>
                </a:solidFill>
                <a:ea typeface="Karla" pitchFamily="2" charset="0"/>
                <a:cs typeface="Poppins" panose="02000000000000000000" pitchFamily="2" charset="0"/>
              </a:rPr>
              <a:t>SOME WORDS ABOUT CASE</a:t>
            </a:r>
            <a:endParaRPr lang="en-US" sz="1200" spc="50" dirty="0">
              <a:solidFill>
                <a:schemeClr val="bg1"/>
              </a:solidFill>
            </a:endParaRPr>
          </a:p>
          <a:p>
            <a:pPr algn="ctr">
              <a:lnSpc>
                <a:spcPts val="3600"/>
              </a:lnSpc>
            </a:pPr>
            <a:endParaRPr lang="en-US" sz="4400" dirty="0">
              <a:solidFill>
                <a:schemeClr val="bg1"/>
              </a:solidFill>
            </a:endParaRPr>
          </a:p>
        </p:txBody>
      </p:sp>
      <p:sp>
        <p:nvSpPr>
          <p:cNvPr id="14" name="Прямоугольник 13"/>
          <p:cNvSpPr/>
          <p:nvPr/>
        </p:nvSpPr>
        <p:spPr>
          <a:xfrm>
            <a:off x="0" y="2171700"/>
            <a:ext cx="12192000" cy="233362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Подзаголовок 2"/>
          <p:cNvSpPr txBox="1">
            <a:spLocks/>
          </p:cNvSpPr>
          <p:nvPr/>
        </p:nvSpPr>
        <p:spPr>
          <a:xfrm>
            <a:off x="946146" y="5066849"/>
            <a:ext cx="1702404" cy="1600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0"/>
              </a:spcBef>
              <a:buNone/>
            </a:pPr>
            <a:r>
              <a:rPr lang="en-US" sz="1200" spc="150" dirty="0">
                <a:solidFill>
                  <a:srgbClr val="E23936"/>
                </a:solidFill>
              </a:rPr>
              <a:t></a:t>
            </a:r>
            <a:r>
              <a:rPr lang="en-US" sz="1200" spc="150" dirty="0"/>
              <a:t> STAGE ONE</a:t>
            </a:r>
          </a:p>
          <a:p>
            <a:pPr marL="0" indent="0" algn="ctr">
              <a:lnSpc>
                <a:spcPts val="2000"/>
              </a:lnSpc>
              <a:spcBef>
                <a:spcPts val="0"/>
              </a:spcBef>
              <a:buNone/>
            </a:pPr>
            <a:r>
              <a:rPr lang="en-US" sz="1100" kern="0" dirty="0">
                <a:solidFill>
                  <a:schemeClr val="bg1">
                    <a:lumMod val="65000"/>
                  </a:schemeClr>
                </a:solidFill>
                <a:ea typeface="Karla" pitchFamily="2" charset="0"/>
                <a:cs typeface="Poppins" panose="02000000000000000000" pitchFamily="2" charset="0"/>
              </a:rPr>
              <a:t>Etiam vitae dui congue, semper quam vitae, luctus ligula. </a:t>
            </a:r>
            <a:endParaRPr lang="en-US" sz="1100" dirty="0">
              <a:solidFill>
                <a:schemeClr val="bg1">
                  <a:lumMod val="65000"/>
                </a:schemeClr>
              </a:solidFill>
              <a:cs typeface="Poppins" panose="02000000000000000000" pitchFamily="2" charset="0"/>
            </a:endParaRPr>
          </a:p>
        </p:txBody>
      </p:sp>
      <p:sp>
        <p:nvSpPr>
          <p:cNvPr id="23" name="Подзаголовок 2"/>
          <p:cNvSpPr txBox="1">
            <a:spLocks/>
          </p:cNvSpPr>
          <p:nvPr/>
        </p:nvSpPr>
        <p:spPr>
          <a:xfrm>
            <a:off x="3811914" y="5059852"/>
            <a:ext cx="1702404" cy="1600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0"/>
              </a:spcBef>
              <a:buNone/>
            </a:pPr>
            <a:r>
              <a:rPr lang="en-US" sz="1200" spc="150" dirty="0">
                <a:solidFill>
                  <a:srgbClr val="E23936"/>
                </a:solidFill>
              </a:rPr>
              <a:t></a:t>
            </a:r>
            <a:r>
              <a:rPr lang="en-US" sz="1200" spc="150" dirty="0"/>
              <a:t> STAGE TWO</a:t>
            </a:r>
          </a:p>
          <a:p>
            <a:pPr marL="0" indent="0" algn="ctr">
              <a:lnSpc>
                <a:spcPts val="2000"/>
              </a:lnSpc>
              <a:spcBef>
                <a:spcPts val="0"/>
              </a:spcBef>
              <a:buNone/>
            </a:pPr>
            <a:r>
              <a:rPr lang="en-US" sz="1100" kern="0" dirty="0">
                <a:solidFill>
                  <a:schemeClr val="bg1">
                    <a:lumMod val="65000"/>
                  </a:schemeClr>
                </a:solidFill>
                <a:ea typeface="Karla" pitchFamily="2" charset="0"/>
                <a:cs typeface="Poppins" panose="02000000000000000000" pitchFamily="2" charset="0"/>
              </a:rPr>
              <a:t>Etiam vitae dui congue, semper quam vitae, luctus ligula. </a:t>
            </a:r>
            <a:endParaRPr lang="en-US" sz="1100" dirty="0">
              <a:solidFill>
                <a:schemeClr val="bg1">
                  <a:lumMod val="65000"/>
                </a:schemeClr>
              </a:solidFill>
              <a:cs typeface="Poppins" panose="02000000000000000000" pitchFamily="2" charset="0"/>
            </a:endParaRPr>
          </a:p>
        </p:txBody>
      </p:sp>
      <p:sp>
        <p:nvSpPr>
          <p:cNvPr id="27" name="Подзаголовок 2"/>
          <p:cNvSpPr txBox="1">
            <a:spLocks/>
          </p:cNvSpPr>
          <p:nvPr/>
        </p:nvSpPr>
        <p:spPr>
          <a:xfrm>
            <a:off x="6677682" y="5066849"/>
            <a:ext cx="1702404" cy="1600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0"/>
              </a:spcBef>
              <a:buNone/>
            </a:pPr>
            <a:r>
              <a:rPr lang="en-US" sz="1200" spc="150" dirty="0">
                <a:solidFill>
                  <a:srgbClr val="E23936"/>
                </a:solidFill>
              </a:rPr>
              <a:t></a:t>
            </a:r>
            <a:r>
              <a:rPr lang="en-US" sz="1200" spc="150" dirty="0"/>
              <a:t> STAGE THREE</a:t>
            </a:r>
          </a:p>
          <a:p>
            <a:pPr marL="0" indent="0" algn="ctr">
              <a:lnSpc>
                <a:spcPts val="2000"/>
              </a:lnSpc>
              <a:spcBef>
                <a:spcPts val="0"/>
              </a:spcBef>
              <a:buNone/>
            </a:pPr>
            <a:r>
              <a:rPr lang="en-US" sz="1100" kern="0" dirty="0">
                <a:solidFill>
                  <a:schemeClr val="bg1">
                    <a:lumMod val="65000"/>
                  </a:schemeClr>
                </a:solidFill>
                <a:ea typeface="Karla" pitchFamily="2" charset="0"/>
                <a:cs typeface="Poppins" panose="02000000000000000000" pitchFamily="2" charset="0"/>
              </a:rPr>
              <a:t>Etiam vitae dui congue, semper quam vitae, luctus ligula. </a:t>
            </a:r>
            <a:endParaRPr lang="en-US" sz="1100" dirty="0">
              <a:solidFill>
                <a:schemeClr val="bg1">
                  <a:lumMod val="65000"/>
                </a:schemeClr>
              </a:solidFill>
              <a:cs typeface="Poppins" panose="02000000000000000000" pitchFamily="2" charset="0"/>
            </a:endParaRPr>
          </a:p>
        </p:txBody>
      </p:sp>
      <p:graphicFrame>
        <p:nvGraphicFramePr>
          <p:cNvPr id="4" name="Диаграмма 3"/>
          <p:cNvGraphicFramePr/>
          <p:nvPr>
            <p:extLst>
              <p:ext uri="{D42A27DB-BD31-4B8C-83A1-F6EECF244321}">
                <p14:modId xmlns:p14="http://schemas.microsoft.com/office/powerpoint/2010/main" val="106888246"/>
              </p:ext>
            </p:extLst>
          </p:nvPr>
        </p:nvGraphicFramePr>
        <p:xfrm>
          <a:off x="946146" y="2470439"/>
          <a:ext cx="1702404" cy="1112886"/>
        </p:xfrm>
        <a:graphic>
          <a:graphicData uri="http://schemas.openxmlformats.org/drawingml/2006/chart">
            <c:chart xmlns:c="http://schemas.openxmlformats.org/drawingml/2006/chart" xmlns:r="http://schemas.openxmlformats.org/officeDocument/2006/relationships" r:id="rId3"/>
          </a:graphicData>
        </a:graphic>
      </p:graphicFrame>
      <p:sp>
        <p:nvSpPr>
          <p:cNvPr id="18" name="Подзаголовок 2"/>
          <p:cNvSpPr txBox="1">
            <a:spLocks/>
          </p:cNvSpPr>
          <p:nvPr/>
        </p:nvSpPr>
        <p:spPr>
          <a:xfrm>
            <a:off x="787285" y="3579499"/>
            <a:ext cx="2020125"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0"/>
              </a:spcBef>
              <a:buNone/>
            </a:pPr>
            <a:r>
              <a:rPr lang="en-US" sz="1050" i="1" dirty="0">
                <a:solidFill>
                  <a:schemeClr val="bg1"/>
                </a:solidFill>
              </a:rPr>
              <a:t>Week one</a:t>
            </a:r>
          </a:p>
          <a:p>
            <a:pPr marL="0" indent="0" algn="ctr">
              <a:lnSpc>
                <a:spcPts val="2000"/>
              </a:lnSpc>
              <a:spcBef>
                <a:spcPts val="0"/>
              </a:spcBef>
              <a:buNone/>
            </a:pPr>
            <a:r>
              <a:rPr lang="en-US" sz="1100" dirty="0">
                <a:solidFill>
                  <a:schemeClr val="bg1"/>
                </a:solidFill>
              </a:rPr>
              <a:t>CONCEPT &amp; RESEARCH</a:t>
            </a:r>
            <a:endParaRPr lang="en-US" sz="800" dirty="0">
              <a:solidFill>
                <a:schemeClr val="bg1"/>
              </a:solidFill>
              <a:cs typeface="Poppins" panose="02000000000000000000" pitchFamily="2" charset="0"/>
            </a:endParaRPr>
          </a:p>
        </p:txBody>
      </p:sp>
      <p:sp>
        <p:nvSpPr>
          <p:cNvPr id="5" name="Прямоугольник 4"/>
          <p:cNvSpPr/>
          <p:nvPr/>
        </p:nvSpPr>
        <p:spPr>
          <a:xfrm>
            <a:off x="1644901" y="2777892"/>
            <a:ext cx="295274" cy="461665"/>
          </a:xfrm>
          <a:prstGeom prst="rect">
            <a:avLst/>
          </a:prstGeom>
        </p:spPr>
        <p:txBody>
          <a:bodyPr wrap="none">
            <a:spAutoFit/>
          </a:bodyPr>
          <a:lstStyle/>
          <a:p>
            <a:r>
              <a:rPr lang="en-US" sz="2400" dirty="0">
                <a:solidFill>
                  <a:schemeClr val="bg1"/>
                </a:solidFill>
              </a:rPr>
              <a:t>1</a:t>
            </a:r>
            <a:endParaRPr lang="ru-RU" sz="2400" dirty="0"/>
          </a:p>
        </p:txBody>
      </p:sp>
      <p:graphicFrame>
        <p:nvGraphicFramePr>
          <p:cNvPr id="20" name="Диаграмма 19"/>
          <p:cNvGraphicFramePr/>
          <p:nvPr>
            <p:extLst>
              <p:ext uri="{D42A27DB-BD31-4B8C-83A1-F6EECF244321}">
                <p14:modId xmlns:p14="http://schemas.microsoft.com/office/powerpoint/2010/main" val="3738401909"/>
              </p:ext>
            </p:extLst>
          </p:nvPr>
        </p:nvGraphicFramePr>
        <p:xfrm>
          <a:off x="3811914" y="2470439"/>
          <a:ext cx="1702404" cy="1112886"/>
        </p:xfrm>
        <a:graphic>
          <a:graphicData uri="http://schemas.openxmlformats.org/drawingml/2006/chart">
            <c:chart xmlns:c="http://schemas.openxmlformats.org/drawingml/2006/chart" xmlns:r="http://schemas.openxmlformats.org/officeDocument/2006/relationships" r:id="rId4"/>
          </a:graphicData>
        </a:graphic>
      </p:graphicFrame>
      <p:sp>
        <p:nvSpPr>
          <p:cNvPr id="21" name="Подзаголовок 2"/>
          <p:cNvSpPr txBox="1">
            <a:spLocks/>
          </p:cNvSpPr>
          <p:nvPr/>
        </p:nvSpPr>
        <p:spPr>
          <a:xfrm>
            <a:off x="3653053" y="3579499"/>
            <a:ext cx="2020125"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0"/>
              </a:spcBef>
              <a:buNone/>
            </a:pPr>
            <a:r>
              <a:rPr lang="en-US" sz="1050" i="1" dirty="0">
                <a:solidFill>
                  <a:schemeClr val="bg1"/>
                </a:solidFill>
              </a:rPr>
              <a:t>Week two</a:t>
            </a:r>
          </a:p>
          <a:p>
            <a:pPr marL="0" indent="0" algn="ctr">
              <a:lnSpc>
                <a:spcPts val="2000"/>
              </a:lnSpc>
              <a:spcBef>
                <a:spcPts val="0"/>
              </a:spcBef>
              <a:buNone/>
            </a:pPr>
            <a:r>
              <a:rPr lang="en-US" sz="1100" dirty="0">
                <a:solidFill>
                  <a:schemeClr val="bg1"/>
                </a:solidFill>
              </a:rPr>
              <a:t>PROJECT EXPLORATION</a:t>
            </a:r>
            <a:endParaRPr lang="en-US" sz="800" dirty="0">
              <a:solidFill>
                <a:schemeClr val="bg1"/>
              </a:solidFill>
              <a:cs typeface="Poppins" panose="02000000000000000000" pitchFamily="2" charset="0"/>
            </a:endParaRPr>
          </a:p>
        </p:txBody>
      </p:sp>
      <p:sp>
        <p:nvSpPr>
          <p:cNvPr id="22" name="Прямоугольник 21"/>
          <p:cNvSpPr/>
          <p:nvPr/>
        </p:nvSpPr>
        <p:spPr>
          <a:xfrm>
            <a:off x="4497021" y="2791540"/>
            <a:ext cx="359394" cy="461665"/>
          </a:xfrm>
          <a:prstGeom prst="rect">
            <a:avLst/>
          </a:prstGeom>
        </p:spPr>
        <p:txBody>
          <a:bodyPr wrap="none">
            <a:spAutoFit/>
          </a:bodyPr>
          <a:lstStyle/>
          <a:p>
            <a:r>
              <a:rPr lang="en-US" sz="2400" dirty="0">
                <a:solidFill>
                  <a:schemeClr val="bg1"/>
                </a:solidFill>
              </a:rPr>
              <a:t>2</a:t>
            </a:r>
            <a:endParaRPr lang="ru-RU" sz="2400" dirty="0"/>
          </a:p>
        </p:txBody>
      </p:sp>
      <p:graphicFrame>
        <p:nvGraphicFramePr>
          <p:cNvPr id="24" name="Диаграмма 23"/>
          <p:cNvGraphicFramePr/>
          <p:nvPr>
            <p:extLst>
              <p:ext uri="{D42A27DB-BD31-4B8C-83A1-F6EECF244321}">
                <p14:modId xmlns:p14="http://schemas.microsoft.com/office/powerpoint/2010/main" val="3798033445"/>
              </p:ext>
            </p:extLst>
          </p:nvPr>
        </p:nvGraphicFramePr>
        <p:xfrm>
          <a:off x="6677682" y="2470439"/>
          <a:ext cx="1702404" cy="1112886"/>
        </p:xfrm>
        <a:graphic>
          <a:graphicData uri="http://schemas.openxmlformats.org/drawingml/2006/chart">
            <c:chart xmlns:c="http://schemas.openxmlformats.org/drawingml/2006/chart" xmlns:r="http://schemas.openxmlformats.org/officeDocument/2006/relationships" r:id="rId5"/>
          </a:graphicData>
        </a:graphic>
      </p:graphicFrame>
      <p:sp>
        <p:nvSpPr>
          <p:cNvPr id="25" name="Подзаголовок 2"/>
          <p:cNvSpPr txBox="1">
            <a:spLocks/>
          </p:cNvSpPr>
          <p:nvPr/>
        </p:nvSpPr>
        <p:spPr>
          <a:xfrm>
            <a:off x="6518821" y="3579499"/>
            <a:ext cx="2020125"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0"/>
              </a:spcBef>
              <a:buNone/>
            </a:pPr>
            <a:r>
              <a:rPr lang="en-US" sz="1050" i="1" dirty="0">
                <a:solidFill>
                  <a:schemeClr val="bg1"/>
                </a:solidFill>
              </a:rPr>
              <a:t>Week three</a:t>
            </a:r>
          </a:p>
          <a:p>
            <a:pPr marL="0" indent="0" algn="ctr">
              <a:lnSpc>
                <a:spcPts val="2000"/>
              </a:lnSpc>
              <a:spcBef>
                <a:spcPts val="0"/>
              </a:spcBef>
              <a:buNone/>
            </a:pPr>
            <a:r>
              <a:rPr lang="en-US" sz="1100" dirty="0">
                <a:solidFill>
                  <a:schemeClr val="bg1"/>
                </a:solidFill>
              </a:rPr>
              <a:t>CODING</a:t>
            </a:r>
            <a:endParaRPr lang="en-US" sz="800" dirty="0">
              <a:solidFill>
                <a:schemeClr val="bg1"/>
              </a:solidFill>
              <a:cs typeface="Poppins" panose="02000000000000000000" pitchFamily="2" charset="0"/>
            </a:endParaRPr>
          </a:p>
        </p:txBody>
      </p:sp>
      <p:sp>
        <p:nvSpPr>
          <p:cNvPr id="26" name="Прямоугольник 25"/>
          <p:cNvSpPr/>
          <p:nvPr/>
        </p:nvSpPr>
        <p:spPr>
          <a:xfrm>
            <a:off x="7362789" y="2764244"/>
            <a:ext cx="357790" cy="461665"/>
          </a:xfrm>
          <a:prstGeom prst="rect">
            <a:avLst/>
          </a:prstGeom>
        </p:spPr>
        <p:txBody>
          <a:bodyPr wrap="none">
            <a:spAutoFit/>
          </a:bodyPr>
          <a:lstStyle/>
          <a:p>
            <a:r>
              <a:rPr lang="en-US" sz="2400" dirty="0">
                <a:solidFill>
                  <a:schemeClr val="bg1"/>
                </a:solidFill>
              </a:rPr>
              <a:t>3</a:t>
            </a:r>
            <a:endParaRPr lang="ru-RU" sz="2400" dirty="0"/>
          </a:p>
        </p:txBody>
      </p:sp>
      <p:graphicFrame>
        <p:nvGraphicFramePr>
          <p:cNvPr id="28" name="Диаграмма 27"/>
          <p:cNvGraphicFramePr/>
          <p:nvPr>
            <p:extLst>
              <p:ext uri="{D42A27DB-BD31-4B8C-83A1-F6EECF244321}">
                <p14:modId xmlns:p14="http://schemas.microsoft.com/office/powerpoint/2010/main" val="661628931"/>
              </p:ext>
            </p:extLst>
          </p:nvPr>
        </p:nvGraphicFramePr>
        <p:xfrm>
          <a:off x="9543451" y="2470439"/>
          <a:ext cx="1702404" cy="1112886"/>
        </p:xfrm>
        <a:graphic>
          <a:graphicData uri="http://schemas.openxmlformats.org/drawingml/2006/chart">
            <c:chart xmlns:c="http://schemas.openxmlformats.org/drawingml/2006/chart" xmlns:r="http://schemas.openxmlformats.org/officeDocument/2006/relationships" r:id="rId6"/>
          </a:graphicData>
        </a:graphic>
      </p:graphicFrame>
      <p:sp>
        <p:nvSpPr>
          <p:cNvPr id="29" name="Подзаголовок 2"/>
          <p:cNvSpPr txBox="1">
            <a:spLocks/>
          </p:cNvSpPr>
          <p:nvPr/>
        </p:nvSpPr>
        <p:spPr>
          <a:xfrm>
            <a:off x="9384590" y="3579499"/>
            <a:ext cx="2020125"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0"/>
              </a:spcBef>
              <a:buNone/>
            </a:pPr>
            <a:r>
              <a:rPr lang="en-US" sz="1050" i="1" dirty="0">
                <a:solidFill>
                  <a:schemeClr val="bg1"/>
                </a:solidFill>
              </a:rPr>
              <a:t>Week four</a:t>
            </a:r>
          </a:p>
          <a:p>
            <a:pPr marL="0" indent="0" algn="ctr">
              <a:lnSpc>
                <a:spcPts val="2000"/>
              </a:lnSpc>
              <a:spcBef>
                <a:spcPts val="0"/>
              </a:spcBef>
              <a:buNone/>
            </a:pPr>
            <a:r>
              <a:rPr lang="en-US" sz="1100" dirty="0">
                <a:solidFill>
                  <a:schemeClr val="bg1"/>
                </a:solidFill>
              </a:rPr>
              <a:t>ANALYTIC SUPPORT</a:t>
            </a:r>
            <a:endParaRPr lang="en-US" sz="800" dirty="0">
              <a:solidFill>
                <a:schemeClr val="bg1"/>
              </a:solidFill>
              <a:cs typeface="Poppins" panose="02000000000000000000" pitchFamily="2" charset="0"/>
            </a:endParaRPr>
          </a:p>
        </p:txBody>
      </p:sp>
      <p:sp>
        <p:nvSpPr>
          <p:cNvPr id="30" name="Прямоугольник 29"/>
          <p:cNvSpPr/>
          <p:nvPr/>
        </p:nvSpPr>
        <p:spPr>
          <a:xfrm>
            <a:off x="10214910" y="2764244"/>
            <a:ext cx="388248" cy="461665"/>
          </a:xfrm>
          <a:prstGeom prst="rect">
            <a:avLst/>
          </a:prstGeom>
        </p:spPr>
        <p:txBody>
          <a:bodyPr wrap="none">
            <a:spAutoFit/>
          </a:bodyPr>
          <a:lstStyle/>
          <a:p>
            <a:r>
              <a:rPr lang="en-US" sz="2400" dirty="0">
                <a:solidFill>
                  <a:schemeClr val="bg1"/>
                </a:solidFill>
              </a:rPr>
              <a:t>4</a:t>
            </a:r>
            <a:endParaRPr lang="ru-RU" sz="2400" dirty="0"/>
          </a:p>
        </p:txBody>
      </p:sp>
      <p:sp>
        <p:nvSpPr>
          <p:cNvPr id="31" name="Подзаголовок 2"/>
          <p:cNvSpPr txBox="1">
            <a:spLocks/>
          </p:cNvSpPr>
          <p:nvPr/>
        </p:nvSpPr>
        <p:spPr>
          <a:xfrm>
            <a:off x="9547116" y="5059852"/>
            <a:ext cx="1702404" cy="1600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0"/>
              </a:spcBef>
              <a:buNone/>
            </a:pPr>
            <a:r>
              <a:rPr lang="en-US" sz="1200" spc="150" dirty="0">
                <a:solidFill>
                  <a:srgbClr val="E23936"/>
                </a:solidFill>
              </a:rPr>
              <a:t></a:t>
            </a:r>
            <a:r>
              <a:rPr lang="en-US" sz="1200" spc="150" dirty="0"/>
              <a:t> STAGE FOUR</a:t>
            </a:r>
          </a:p>
          <a:p>
            <a:pPr marL="0" indent="0" algn="ctr">
              <a:lnSpc>
                <a:spcPts val="2000"/>
              </a:lnSpc>
              <a:spcBef>
                <a:spcPts val="0"/>
              </a:spcBef>
              <a:buNone/>
            </a:pPr>
            <a:r>
              <a:rPr lang="en-US" sz="1100" kern="0" dirty="0">
                <a:solidFill>
                  <a:schemeClr val="bg1">
                    <a:lumMod val="65000"/>
                  </a:schemeClr>
                </a:solidFill>
                <a:ea typeface="Karla" pitchFamily="2" charset="0"/>
                <a:cs typeface="Poppins" panose="02000000000000000000" pitchFamily="2" charset="0"/>
              </a:rPr>
              <a:t>Etiam vitae dui congue, semper quam vitae, luctus ligula. </a:t>
            </a:r>
            <a:endParaRPr lang="en-US" sz="1100" dirty="0">
              <a:solidFill>
                <a:schemeClr val="bg1">
                  <a:lumMod val="65000"/>
                </a:schemeClr>
              </a:solidFill>
              <a:cs typeface="Poppins" panose="02000000000000000000" pitchFamily="2" charset="0"/>
            </a:endParaRPr>
          </a:p>
        </p:txBody>
      </p:sp>
    </p:spTree>
    <p:extLst>
      <p:ext uri="{BB962C8B-B14F-4D97-AF65-F5344CB8AC3E}">
        <p14:creationId xmlns:p14="http://schemas.microsoft.com/office/powerpoint/2010/main" val="3773378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400"/>
                                        <p:tgtEl>
                                          <p:spTgt spid="9"/>
                                        </p:tgtEl>
                                      </p:cBhvr>
                                    </p:animEffect>
                                  </p:childTnLst>
                                </p:cTn>
                              </p:par>
                            </p:childTnLst>
                          </p:cTn>
                        </p:par>
                        <p:par>
                          <p:cTn id="8" fill="hold">
                            <p:stCondLst>
                              <p:cond delay="4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400"/>
                                        <p:tgtEl>
                                          <p:spTgt spid="14"/>
                                        </p:tgtEl>
                                      </p:cBhvr>
                                    </p:animEffect>
                                  </p:childTnLst>
                                </p:cTn>
                              </p:par>
                            </p:childTnLst>
                          </p:cTn>
                        </p:par>
                        <p:par>
                          <p:cTn id="12" fill="hold">
                            <p:stCondLst>
                              <p:cond delay="800"/>
                            </p:stCondLst>
                            <p:childTnLst>
                              <p:par>
                                <p:cTn id="13" presetID="22" presetClass="entr" presetSubtype="8" fill="hold" grpId="0" nodeType="afterEffect">
                                  <p:stCondLst>
                                    <p:cond delay="0"/>
                                  </p:stCondLst>
                                  <p:childTnLst>
                                    <p:set>
                                      <p:cBhvr>
                                        <p:cTn id="14"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15" dur="400"/>
                                        <p:tgtEl>
                                          <p:spTgt spid="4">
                                            <p:graphicEl>
                                              <a:chart seriesIdx="-3" categoryIdx="-3" bldStep="gridLegend"/>
                                            </p:graphicEl>
                                          </p:spTgt>
                                        </p:tgtEl>
                                      </p:cBhvr>
                                    </p:animEffect>
                                  </p:childTnLst>
                                </p:cTn>
                              </p:par>
                            </p:childTnLst>
                          </p:cTn>
                        </p:par>
                        <p:par>
                          <p:cTn id="16" fill="hold">
                            <p:stCondLst>
                              <p:cond delay="1200"/>
                            </p:stCondLst>
                            <p:childTnLst>
                              <p:par>
                                <p:cTn id="17" presetID="22" presetClass="entr" presetSubtype="8" fill="hold" grpId="0" nodeType="afterEffect">
                                  <p:stCondLst>
                                    <p:cond delay="0"/>
                                  </p:stCondLst>
                                  <p:childTnLst>
                                    <p:set>
                                      <p:cBhvr>
                                        <p:cTn id="18" dur="1" fill="hold">
                                          <p:stCondLst>
                                            <p:cond delay="0"/>
                                          </p:stCondLst>
                                        </p:cTn>
                                        <p:tgtEl>
                                          <p:spTgt spid="4">
                                            <p:graphicEl>
                                              <a:chart seriesIdx="0" categoryIdx="0" bldStep="ptInSeries"/>
                                            </p:graphicEl>
                                          </p:spTgt>
                                        </p:tgtEl>
                                        <p:attrNameLst>
                                          <p:attrName>style.visibility</p:attrName>
                                        </p:attrNameLst>
                                      </p:cBhvr>
                                      <p:to>
                                        <p:strVal val="visible"/>
                                      </p:to>
                                    </p:set>
                                    <p:animEffect transition="in" filter="wipe(left)">
                                      <p:cBhvr>
                                        <p:cTn id="19" dur="400"/>
                                        <p:tgtEl>
                                          <p:spTgt spid="4">
                                            <p:graphicEl>
                                              <a:chart seriesIdx="0" categoryIdx="0" bldStep="ptInSeries"/>
                                            </p:graphicEl>
                                          </p:spTgt>
                                        </p:tgtEl>
                                      </p:cBhvr>
                                    </p:animEffect>
                                  </p:childTnLst>
                                </p:cTn>
                              </p:par>
                            </p:childTnLst>
                          </p:cTn>
                        </p:par>
                        <p:par>
                          <p:cTn id="20" fill="hold">
                            <p:stCondLst>
                              <p:cond delay="1600"/>
                            </p:stCondLst>
                            <p:childTnLst>
                              <p:par>
                                <p:cTn id="21" presetID="22" presetClass="entr" presetSubtype="8" fill="hold" grpId="0" nodeType="afterEffect">
                                  <p:stCondLst>
                                    <p:cond delay="0"/>
                                  </p:stCondLst>
                                  <p:childTnLst>
                                    <p:set>
                                      <p:cBhvr>
                                        <p:cTn id="22" dur="1" fill="hold">
                                          <p:stCondLst>
                                            <p:cond delay="0"/>
                                          </p:stCondLst>
                                        </p:cTn>
                                        <p:tgtEl>
                                          <p:spTgt spid="4">
                                            <p:graphicEl>
                                              <a:chart seriesIdx="0" categoryIdx="1" bldStep="ptInSeries"/>
                                            </p:graphicEl>
                                          </p:spTgt>
                                        </p:tgtEl>
                                        <p:attrNameLst>
                                          <p:attrName>style.visibility</p:attrName>
                                        </p:attrNameLst>
                                      </p:cBhvr>
                                      <p:to>
                                        <p:strVal val="visible"/>
                                      </p:to>
                                    </p:set>
                                    <p:animEffect transition="in" filter="wipe(left)">
                                      <p:cBhvr>
                                        <p:cTn id="23" dur="400"/>
                                        <p:tgtEl>
                                          <p:spTgt spid="4">
                                            <p:graphicEl>
                                              <a:chart seriesIdx="0" categoryIdx="1" bldStep="ptInSeries"/>
                                            </p:graphicEl>
                                          </p:spTgt>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400"/>
                                        <p:tgtEl>
                                          <p:spTgt spid="5"/>
                                        </p:tgtEl>
                                      </p:cBhvr>
                                    </p:animEffect>
                                  </p:childTnLst>
                                </p:cTn>
                              </p:par>
                            </p:childTnLst>
                          </p:cTn>
                        </p:par>
                        <p:par>
                          <p:cTn id="28" fill="hold">
                            <p:stCondLst>
                              <p:cond delay="2400"/>
                            </p:stCondLst>
                            <p:childTnLst>
                              <p:par>
                                <p:cTn id="29" presetID="22" presetClass="entr" presetSubtype="1"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400"/>
                                        <p:tgtEl>
                                          <p:spTgt spid="18"/>
                                        </p:tgtEl>
                                      </p:cBhvr>
                                    </p:animEffect>
                                  </p:childTnLst>
                                </p:cTn>
                              </p:par>
                            </p:childTnLst>
                          </p:cTn>
                        </p:par>
                        <p:par>
                          <p:cTn id="32" fill="hold">
                            <p:stCondLst>
                              <p:cond delay="2800"/>
                            </p:stCondLst>
                            <p:childTnLst>
                              <p:par>
                                <p:cTn id="33" presetID="22" presetClass="entr" presetSubtype="1"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400"/>
                                        <p:tgtEl>
                                          <p:spTgt spid="19"/>
                                        </p:tgtEl>
                                      </p:cBhvr>
                                    </p:animEffect>
                                  </p:childTnLst>
                                </p:cTn>
                              </p:par>
                            </p:childTnLst>
                          </p:cTn>
                        </p:par>
                        <p:par>
                          <p:cTn id="36" fill="hold">
                            <p:stCondLst>
                              <p:cond delay="3200"/>
                            </p:stCondLst>
                            <p:childTnLst>
                              <p:par>
                                <p:cTn id="37" presetID="22" presetClass="entr" presetSubtype="8" fill="hold" grpId="0" nodeType="afterEffect">
                                  <p:stCondLst>
                                    <p:cond delay="0"/>
                                  </p:stCondLst>
                                  <p:childTnLst>
                                    <p:set>
                                      <p:cBhvr>
                                        <p:cTn id="38" dur="1" fill="hold">
                                          <p:stCondLst>
                                            <p:cond delay="0"/>
                                          </p:stCondLst>
                                        </p:cTn>
                                        <p:tgtEl>
                                          <p:spTgt spid="20">
                                            <p:graphicEl>
                                              <a:chart seriesIdx="-3" categoryIdx="-3" bldStep="gridLegend"/>
                                            </p:graphicEl>
                                          </p:spTgt>
                                        </p:tgtEl>
                                        <p:attrNameLst>
                                          <p:attrName>style.visibility</p:attrName>
                                        </p:attrNameLst>
                                      </p:cBhvr>
                                      <p:to>
                                        <p:strVal val="visible"/>
                                      </p:to>
                                    </p:set>
                                    <p:animEffect transition="in" filter="wipe(left)">
                                      <p:cBhvr>
                                        <p:cTn id="39" dur="400"/>
                                        <p:tgtEl>
                                          <p:spTgt spid="20">
                                            <p:graphicEl>
                                              <a:chart seriesIdx="-3" categoryIdx="-3" bldStep="gridLegend"/>
                                            </p:graphicEl>
                                          </p:spTgt>
                                        </p:tgtEl>
                                      </p:cBhvr>
                                    </p:animEffect>
                                  </p:childTnLst>
                                </p:cTn>
                              </p:par>
                            </p:childTnLst>
                          </p:cTn>
                        </p:par>
                        <p:par>
                          <p:cTn id="40" fill="hold">
                            <p:stCondLst>
                              <p:cond delay="3600"/>
                            </p:stCondLst>
                            <p:childTnLst>
                              <p:par>
                                <p:cTn id="41" presetID="22" presetClass="entr" presetSubtype="8" fill="hold" grpId="0" nodeType="afterEffect">
                                  <p:stCondLst>
                                    <p:cond delay="0"/>
                                  </p:stCondLst>
                                  <p:childTnLst>
                                    <p:set>
                                      <p:cBhvr>
                                        <p:cTn id="42" dur="1" fill="hold">
                                          <p:stCondLst>
                                            <p:cond delay="0"/>
                                          </p:stCondLst>
                                        </p:cTn>
                                        <p:tgtEl>
                                          <p:spTgt spid="20">
                                            <p:graphicEl>
                                              <a:chart seriesIdx="0" categoryIdx="0" bldStep="ptInSeries"/>
                                            </p:graphicEl>
                                          </p:spTgt>
                                        </p:tgtEl>
                                        <p:attrNameLst>
                                          <p:attrName>style.visibility</p:attrName>
                                        </p:attrNameLst>
                                      </p:cBhvr>
                                      <p:to>
                                        <p:strVal val="visible"/>
                                      </p:to>
                                    </p:set>
                                    <p:animEffect transition="in" filter="wipe(left)">
                                      <p:cBhvr>
                                        <p:cTn id="43" dur="400"/>
                                        <p:tgtEl>
                                          <p:spTgt spid="20">
                                            <p:graphicEl>
                                              <a:chart seriesIdx="0" categoryIdx="0" bldStep="ptInSeries"/>
                                            </p:graphicEl>
                                          </p:spTgt>
                                        </p:tgtEl>
                                      </p:cBhvr>
                                    </p:animEffect>
                                  </p:childTnLst>
                                </p:cTn>
                              </p:par>
                            </p:childTnLst>
                          </p:cTn>
                        </p:par>
                        <p:par>
                          <p:cTn id="44" fill="hold">
                            <p:stCondLst>
                              <p:cond delay="4000"/>
                            </p:stCondLst>
                            <p:childTnLst>
                              <p:par>
                                <p:cTn id="45" presetID="22" presetClass="entr" presetSubtype="8" fill="hold" grpId="0" nodeType="afterEffect">
                                  <p:stCondLst>
                                    <p:cond delay="0"/>
                                  </p:stCondLst>
                                  <p:childTnLst>
                                    <p:set>
                                      <p:cBhvr>
                                        <p:cTn id="46" dur="1" fill="hold">
                                          <p:stCondLst>
                                            <p:cond delay="0"/>
                                          </p:stCondLst>
                                        </p:cTn>
                                        <p:tgtEl>
                                          <p:spTgt spid="20">
                                            <p:graphicEl>
                                              <a:chart seriesIdx="0" categoryIdx="1" bldStep="ptInSeries"/>
                                            </p:graphicEl>
                                          </p:spTgt>
                                        </p:tgtEl>
                                        <p:attrNameLst>
                                          <p:attrName>style.visibility</p:attrName>
                                        </p:attrNameLst>
                                      </p:cBhvr>
                                      <p:to>
                                        <p:strVal val="visible"/>
                                      </p:to>
                                    </p:set>
                                    <p:animEffect transition="in" filter="wipe(left)">
                                      <p:cBhvr>
                                        <p:cTn id="47" dur="400"/>
                                        <p:tgtEl>
                                          <p:spTgt spid="20">
                                            <p:graphicEl>
                                              <a:chart seriesIdx="0" categoryIdx="1" bldStep="ptInSeries"/>
                                            </p:graphicEl>
                                          </p:spTgt>
                                        </p:tgtEl>
                                      </p:cBhvr>
                                    </p:animEffect>
                                  </p:childTnLst>
                                </p:cTn>
                              </p:par>
                            </p:childTnLst>
                          </p:cTn>
                        </p:par>
                        <p:par>
                          <p:cTn id="48" fill="hold">
                            <p:stCondLst>
                              <p:cond delay="4400"/>
                            </p:stCondLst>
                            <p:childTnLst>
                              <p:par>
                                <p:cTn id="49" presetID="22" presetClass="entr" presetSubtype="1"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up)">
                                      <p:cBhvr>
                                        <p:cTn id="51" dur="400"/>
                                        <p:tgtEl>
                                          <p:spTgt spid="22"/>
                                        </p:tgtEl>
                                      </p:cBhvr>
                                    </p:animEffect>
                                  </p:childTnLst>
                                </p:cTn>
                              </p:par>
                            </p:childTnLst>
                          </p:cTn>
                        </p:par>
                        <p:par>
                          <p:cTn id="52" fill="hold">
                            <p:stCondLst>
                              <p:cond delay="4800"/>
                            </p:stCondLst>
                            <p:childTnLst>
                              <p:par>
                                <p:cTn id="53" presetID="22" presetClass="entr" presetSubtype="1"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up)">
                                      <p:cBhvr>
                                        <p:cTn id="55" dur="400"/>
                                        <p:tgtEl>
                                          <p:spTgt spid="21"/>
                                        </p:tgtEl>
                                      </p:cBhvr>
                                    </p:animEffect>
                                  </p:childTnLst>
                                </p:cTn>
                              </p:par>
                            </p:childTnLst>
                          </p:cTn>
                        </p:par>
                        <p:par>
                          <p:cTn id="56" fill="hold">
                            <p:stCondLst>
                              <p:cond delay="5200"/>
                            </p:stCondLst>
                            <p:childTnLst>
                              <p:par>
                                <p:cTn id="57" presetID="22" presetClass="entr" presetSubtype="1"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up)">
                                      <p:cBhvr>
                                        <p:cTn id="59" dur="400"/>
                                        <p:tgtEl>
                                          <p:spTgt spid="23"/>
                                        </p:tgtEl>
                                      </p:cBhvr>
                                    </p:animEffect>
                                  </p:childTnLst>
                                </p:cTn>
                              </p:par>
                            </p:childTnLst>
                          </p:cTn>
                        </p:par>
                        <p:par>
                          <p:cTn id="60" fill="hold">
                            <p:stCondLst>
                              <p:cond delay="5600"/>
                            </p:stCondLst>
                            <p:childTnLst>
                              <p:par>
                                <p:cTn id="61" presetID="22" presetClass="entr" presetSubtype="8" fill="hold" grpId="0" nodeType="afterEffect">
                                  <p:stCondLst>
                                    <p:cond delay="0"/>
                                  </p:stCondLst>
                                  <p:childTnLst>
                                    <p:set>
                                      <p:cBhvr>
                                        <p:cTn id="62" dur="1" fill="hold">
                                          <p:stCondLst>
                                            <p:cond delay="0"/>
                                          </p:stCondLst>
                                        </p:cTn>
                                        <p:tgtEl>
                                          <p:spTgt spid="24">
                                            <p:graphicEl>
                                              <a:chart seriesIdx="-3" categoryIdx="-3" bldStep="gridLegend"/>
                                            </p:graphicEl>
                                          </p:spTgt>
                                        </p:tgtEl>
                                        <p:attrNameLst>
                                          <p:attrName>style.visibility</p:attrName>
                                        </p:attrNameLst>
                                      </p:cBhvr>
                                      <p:to>
                                        <p:strVal val="visible"/>
                                      </p:to>
                                    </p:set>
                                    <p:animEffect transition="in" filter="wipe(left)">
                                      <p:cBhvr>
                                        <p:cTn id="63" dur="400"/>
                                        <p:tgtEl>
                                          <p:spTgt spid="24">
                                            <p:graphicEl>
                                              <a:chart seriesIdx="-3" categoryIdx="-3" bldStep="gridLegend"/>
                                            </p:graphicEl>
                                          </p:spTgt>
                                        </p:tgtEl>
                                      </p:cBhvr>
                                    </p:animEffect>
                                  </p:childTnLst>
                                </p:cTn>
                              </p:par>
                            </p:childTnLst>
                          </p:cTn>
                        </p:par>
                        <p:par>
                          <p:cTn id="64" fill="hold">
                            <p:stCondLst>
                              <p:cond delay="6000"/>
                            </p:stCondLst>
                            <p:childTnLst>
                              <p:par>
                                <p:cTn id="65" presetID="22" presetClass="entr" presetSubtype="8" fill="hold" grpId="0" nodeType="afterEffect">
                                  <p:stCondLst>
                                    <p:cond delay="0"/>
                                  </p:stCondLst>
                                  <p:childTnLst>
                                    <p:set>
                                      <p:cBhvr>
                                        <p:cTn id="66" dur="1" fill="hold">
                                          <p:stCondLst>
                                            <p:cond delay="0"/>
                                          </p:stCondLst>
                                        </p:cTn>
                                        <p:tgtEl>
                                          <p:spTgt spid="24">
                                            <p:graphicEl>
                                              <a:chart seriesIdx="0" categoryIdx="0" bldStep="ptInSeries"/>
                                            </p:graphicEl>
                                          </p:spTgt>
                                        </p:tgtEl>
                                        <p:attrNameLst>
                                          <p:attrName>style.visibility</p:attrName>
                                        </p:attrNameLst>
                                      </p:cBhvr>
                                      <p:to>
                                        <p:strVal val="visible"/>
                                      </p:to>
                                    </p:set>
                                    <p:animEffect transition="in" filter="wipe(left)">
                                      <p:cBhvr>
                                        <p:cTn id="67" dur="400"/>
                                        <p:tgtEl>
                                          <p:spTgt spid="24">
                                            <p:graphicEl>
                                              <a:chart seriesIdx="0" categoryIdx="0" bldStep="ptInSeries"/>
                                            </p:graphicEl>
                                          </p:spTgt>
                                        </p:tgtEl>
                                      </p:cBhvr>
                                    </p:animEffect>
                                  </p:childTnLst>
                                </p:cTn>
                              </p:par>
                            </p:childTnLst>
                          </p:cTn>
                        </p:par>
                        <p:par>
                          <p:cTn id="68" fill="hold">
                            <p:stCondLst>
                              <p:cond delay="6400"/>
                            </p:stCondLst>
                            <p:childTnLst>
                              <p:par>
                                <p:cTn id="69" presetID="22" presetClass="entr" presetSubtype="8" fill="hold" grpId="0" nodeType="afterEffect">
                                  <p:stCondLst>
                                    <p:cond delay="0"/>
                                  </p:stCondLst>
                                  <p:childTnLst>
                                    <p:set>
                                      <p:cBhvr>
                                        <p:cTn id="70" dur="1" fill="hold">
                                          <p:stCondLst>
                                            <p:cond delay="0"/>
                                          </p:stCondLst>
                                        </p:cTn>
                                        <p:tgtEl>
                                          <p:spTgt spid="24">
                                            <p:graphicEl>
                                              <a:chart seriesIdx="0" categoryIdx="1" bldStep="ptInSeries"/>
                                            </p:graphicEl>
                                          </p:spTgt>
                                        </p:tgtEl>
                                        <p:attrNameLst>
                                          <p:attrName>style.visibility</p:attrName>
                                        </p:attrNameLst>
                                      </p:cBhvr>
                                      <p:to>
                                        <p:strVal val="visible"/>
                                      </p:to>
                                    </p:set>
                                    <p:animEffect transition="in" filter="wipe(left)">
                                      <p:cBhvr>
                                        <p:cTn id="71" dur="400"/>
                                        <p:tgtEl>
                                          <p:spTgt spid="24">
                                            <p:graphicEl>
                                              <a:chart seriesIdx="0" categoryIdx="1" bldStep="ptInSeries"/>
                                            </p:graphicEl>
                                          </p:spTgt>
                                        </p:tgtEl>
                                      </p:cBhvr>
                                    </p:animEffect>
                                  </p:childTnLst>
                                </p:cTn>
                              </p:par>
                            </p:childTnLst>
                          </p:cTn>
                        </p:par>
                        <p:par>
                          <p:cTn id="72" fill="hold">
                            <p:stCondLst>
                              <p:cond delay="6800"/>
                            </p:stCondLst>
                            <p:childTnLst>
                              <p:par>
                                <p:cTn id="73" presetID="22" presetClass="entr" presetSubtype="1"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up)">
                                      <p:cBhvr>
                                        <p:cTn id="75" dur="400"/>
                                        <p:tgtEl>
                                          <p:spTgt spid="26"/>
                                        </p:tgtEl>
                                      </p:cBhvr>
                                    </p:animEffect>
                                  </p:childTnLst>
                                </p:cTn>
                              </p:par>
                            </p:childTnLst>
                          </p:cTn>
                        </p:par>
                        <p:par>
                          <p:cTn id="76" fill="hold">
                            <p:stCondLst>
                              <p:cond delay="7200"/>
                            </p:stCondLst>
                            <p:childTnLst>
                              <p:par>
                                <p:cTn id="77" presetID="22" presetClass="entr" presetSubtype="1" fill="hold" grpId="0"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up)">
                                      <p:cBhvr>
                                        <p:cTn id="79" dur="400"/>
                                        <p:tgtEl>
                                          <p:spTgt spid="25"/>
                                        </p:tgtEl>
                                      </p:cBhvr>
                                    </p:animEffect>
                                  </p:childTnLst>
                                </p:cTn>
                              </p:par>
                            </p:childTnLst>
                          </p:cTn>
                        </p:par>
                        <p:par>
                          <p:cTn id="80" fill="hold">
                            <p:stCondLst>
                              <p:cond delay="7600"/>
                            </p:stCondLst>
                            <p:childTnLst>
                              <p:par>
                                <p:cTn id="81" presetID="22" presetClass="entr" presetSubtype="1" fill="hold" grpId="0" nodeType="after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up)">
                                      <p:cBhvr>
                                        <p:cTn id="83" dur="400"/>
                                        <p:tgtEl>
                                          <p:spTgt spid="27"/>
                                        </p:tgtEl>
                                      </p:cBhvr>
                                    </p:animEffect>
                                  </p:childTnLst>
                                </p:cTn>
                              </p:par>
                            </p:childTnLst>
                          </p:cTn>
                        </p:par>
                        <p:par>
                          <p:cTn id="84" fill="hold">
                            <p:stCondLst>
                              <p:cond delay="8000"/>
                            </p:stCondLst>
                            <p:childTnLst>
                              <p:par>
                                <p:cTn id="85" presetID="22" presetClass="entr" presetSubtype="8" fill="hold" grpId="0" nodeType="afterEffect">
                                  <p:stCondLst>
                                    <p:cond delay="0"/>
                                  </p:stCondLst>
                                  <p:childTnLst>
                                    <p:set>
                                      <p:cBhvr>
                                        <p:cTn id="86" dur="1" fill="hold">
                                          <p:stCondLst>
                                            <p:cond delay="0"/>
                                          </p:stCondLst>
                                        </p:cTn>
                                        <p:tgtEl>
                                          <p:spTgt spid="28">
                                            <p:graphicEl>
                                              <a:chart seriesIdx="-3" categoryIdx="-3" bldStep="gridLegend"/>
                                            </p:graphicEl>
                                          </p:spTgt>
                                        </p:tgtEl>
                                        <p:attrNameLst>
                                          <p:attrName>style.visibility</p:attrName>
                                        </p:attrNameLst>
                                      </p:cBhvr>
                                      <p:to>
                                        <p:strVal val="visible"/>
                                      </p:to>
                                    </p:set>
                                    <p:animEffect transition="in" filter="wipe(left)">
                                      <p:cBhvr>
                                        <p:cTn id="87" dur="400"/>
                                        <p:tgtEl>
                                          <p:spTgt spid="28">
                                            <p:graphicEl>
                                              <a:chart seriesIdx="-3" categoryIdx="-3" bldStep="gridLegend"/>
                                            </p:graphicEl>
                                          </p:spTgt>
                                        </p:tgtEl>
                                      </p:cBhvr>
                                    </p:animEffect>
                                  </p:childTnLst>
                                </p:cTn>
                              </p:par>
                            </p:childTnLst>
                          </p:cTn>
                        </p:par>
                        <p:par>
                          <p:cTn id="88" fill="hold">
                            <p:stCondLst>
                              <p:cond delay="8400"/>
                            </p:stCondLst>
                            <p:childTnLst>
                              <p:par>
                                <p:cTn id="89" presetID="22" presetClass="entr" presetSubtype="8" fill="hold" grpId="0" nodeType="afterEffect">
                                  <p:stCondLst>
                                    <p:cond delay="0"/>
                                  </p:stCondLst>
                                  <p:childTnLst>
                                    <p:set>
                                      <p:cBhvr>
                                        <p:cTn id="90" dur="1" fill="hold">
                                          <p:stCondLst>
                                            <p:cond delay="0"/>
                                          </p:stCondLst>
                                        </p:cTn>
                                        <p:tgtEl>
                                          <p:spTgt spid="28">
                                            <p:graphicEl>
                                              <a:chart seriesIdx="0" categoryIdx="0" bldStep="ptInSeries"/>
                                            </p:graphicEl>
                                          </p:spTgt>
                                        </p:tgtEl>
                                        <p:attrNameLst>
                                          <p:attrName>style.visibility</p:attrName>
                                        </p:attrNameLst>
                                      </p:cBhvr>
                                      <p:to>
                                        <p:strVal val="visible"/>
                                      </p:to>
                                    </p:set>
                                    <p:animEffect transition="in" filter="wipe(left)">
                                      <p:cBhvr>
                                        <p:cTn id="91" dur="400"/>
                                        <p:tgtEl>
                                          <p:spTgt spid="28">
                                            <p:graphicEl>
                                              <a:chart seriesIdx="0" categoryIdx="0" bldStep="ptInSeries"/>
                                            </p:graphicEl>
                                          </p:spTgt>
                                        </p:tgtEl>
                                      </p:cBhvr>
                                    </p:animEffect>
                                  </p:childTnLst>
                                </p:cTn>
                              </p:par>
                            </p:childTnLst>
                          </p:cTn>
                        </p:par>
                        <p:par>
                          <p:cTn id="92" fill="hold">
                            <p:stCondLst>
                              <p:cond delay="8800"/>
                            </p:stCondLst>
                            <p:childTnLst>
                              <p:par>
                                <p:cTn id="93" presetID="22" presetClass="entr" presetSubtype="8" fill="hold" grpId="0" nodeType="afterEffect">
                                  <p:stCondLst>
                                    <p:cond delay="0"/>
                                  </p:stCondLst>
                                  <p:childTnLst>
                                    <p:set>
                                      <p:cBhvr>
                                        <p:cTn id="94" dur="1" fill="hold">
                                          <p:stCondLst>
                                            <p:cond delay="0"/>
                                          </p:stCondLst>
                                        </p:cTn>
                                        <p:tgtEl>
                                          <p:spTgt spid="28">
                                            <p:graphicEl>
                                              <a:chart seriesIdx="0" categoryIdx="1" bldStep="ptInSeries"/>
                                            </p:graphicEl>
                                          </p:spTgt>
                                        </p:tgtEl>
                                        <p:attrNameLst>
                                          <p:attrName>style.visibility</p:attrName>
                                        </p:attrNameLst>
                                      </p:cBhvr>
                                      <p:to>
                                        <p:strVal val="visible"/>
                                      </p:to>
                                    </p:set>
                                    <p:animEffect transition="in" filter="wipe(left)">
                                      <p:cBhvr>
                                        <p:cTn id="95" dur="400"/>
                                        <p:tgtEl>
                                          <p:spTgt spid="28">
                                            <p:graphicEl>
                                              <a:chart seriesIdx="0" categoryIdx="1" bldStep="ptInSeries"/>
                                            </p:graphicEl>
                                          </p:spTgt>
                                        </p:tgtEl>
                                      </p:cBhvr>
                                    </p:animEffect>
                                  </p:childTnLst>
                                </p:cTn>
                              </p:par>
                            </p:childTnLst>
                          </p:cTn>
                        </p:par>
                        <p:par>
                          <p:cTn id="96" fill="hold">
                            <p:stCondLst>
                              <p:cond delay="9200"/>
                            </p:stCondLst>
                            <p:childTnLst>
                              <p:par>
                                <p:cTn id="97" presetID="22" presetClass="entr" presetSubtype="1" fill="hold" grpId="0" nodeType="after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wipe(up)">
                                      <p:cBhvr>
                                        <p:cTn id="99" dur="400"/>
                                        <p:tgtEl>
                                          <p:spTgt spid="30"/>
                                        </p:tgtEl>
                                      </p:cBhvr>
                                    </p:animEffect>
                                  </p:childTnLst>
                                </p:cTn>
                              </p:par>
                            </p:childTnLst>
                          </p:cTn>
                        </p:par>
                        <p:par>
                          <p:cTn id="100" fill="hold">
                            <p:stCondLst>
                              <p:cond delay="9600"/>
                            </p:stCondLst>
                            <p:childTnLst>
                              <p:par>
                                <p:cTn id="101" presetID="22" presetClass="entr" presetSubtype="1" fill="hold" grpId="0" nodeType="after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wipe(up)">
                                      <p:cBhvr>
                                        <p:cTn id="103" dur="400"/>
                                        <p:tgtEl>
                                          <p:spTgt spid="29"/>
                                        </p:tgtEl>
                                      </p:cBhvr>
                                    </p:animEffect>
                                  </p:childTnLst>
                                </p:cTn>
                              </p:par>
                            </p:childTnLst>
                          </p:cTn>
                        </p:par>
                        <p:par>
                          <p:cTn id="104" fill="hold">
                            <p:stCondLst>
                              <p:cond delay="10000"/>
                            </p:stCondLst>
                            <p:childTnLst>
                              <p:par>
                                <p:cTn id="105" presetID="22" presetClass="entr" presetSubtype="1" fill="hold" grpId="0" nodeType="after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wipe(up)">
                                      <p:cBhvr>
                                        <p:cTn id="107" dur="4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9" grpId="0"/>
      <p:bldP spid="23" grpId="0"/>
      <p:bldP spid="27" grpId="0"/>
      <p:bldGraphic spid="4" grpId="0">
        <p:bldSub>
          <a:bldChart bld="seriesEl"/>
        </p:bldSub>
      </p:bldGraphic>
      <p:bldP spid="18" grpId="0"/>
      <p:bldP spid="5" grpId="0"/>
      <p:bldGraphic spid="20" grpId="0">
        <p:bldSub>
          <a:bldChart bld="seriesEl"/>
        </p:bldSub>
      </p:bldGraphic>
      <p:bldP spid="21" grpId="0"/>
      <p:bldP spid="22" grpId="0"/>
      <p:bldGraphic spid="24" grpId="0">
        <p:bldSub>
          <a:bldChart bld="seriesEl"/>
        </p:bldSub>
      </p:bldGraphic>
      <p:bldP spid="25" grpId="0"/>
      <p:bldP spid="26" grpId="0"/>
      <p:bldGraphic spid="28" grpId="0">
        <p:bldSub>
          <a:bldChart bld="seriesEl"/>
        </p:bldSub>
      </p:bldGraphic>
      <p:bldP spid="29" grpId="0"/>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4C7136B-9C8C-4757-A307-A3FBB687400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8" name="Прямоугольник 7"/>
          <p:cNvSpPr/>
          <p:nvPr/>
        </p:nvSpPr>
        <p:spPr>
          <a:xfrm>
            <a:off x="0" y="0"/>
            <a:ext cx="12192000" cy="6858000"/>
          </a:xfrm>
          <a:prstGeom prst="rect">
            <a:avLst/>
          </a:prstGeom>
          <a:solidFill>
            <a:schemeClr val="bg2">
              <a:lumMod val="1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Прямоугольник 8"/>
          <p:cNvSpPr/>
          <p:nvPr/>
        </p:nvSpPr>
        <p:spPr>
          <a:xfrm>
            <a:off x="1085027" y="3592041"/>
            <a:ext cx="10021947" cy="1282210"/>
          </a:xfrm>
          <a:prstGeom prst="rect">
            <a:avLst/>
          </a:prstGeom>
        </p:spPr>
        <p:txBody>
          <a:bodyPr wrap="square">
            <a:spAutoFit/>
          </a:bodyPr>
          <a:lstStyle/>
          <a:p>
            <a:pPr algn="ctr">
              <a:lnSpc>
                <a:spcPts val="3200"/>
              </a:lnSpc>
            </a:pPr>
            <a:r>
              <a:rPr lang="en-US" sz="2000" dirty="0">
                <a:solidFill>
                  <a:schemeClr val="bg1"/>
                </a:solidFill>
              </a:rPr>
              <a:t>No matter how difficult your situation is, you can get through it if you don't look too far into the future, and focus on the present moment. You can get through anything one day at a time.</a:t>
            </a:r>
            <a:endParaRPr lang="ru-RU" sz="2000" dirty="0">
              <a:solidFill>
                <a:srgbClr val="00B0F0"/>
              </a:solidFill>
            </a:endParaRPr>
          </a:p>
        </p:txBody>
      </p:sp>
      <p:sp>
        <p:nvSpPr>
          <p:cNvPr id="10" name="TextBox 9"/>
          <p:cNvSpPr txBox="1"/>
          <p:nvPr/>
        </p:nvSpPr>
        <p:spPr>
          <a:xfrm>
            <a:off x="2002465" y="688133"/>
            <a:ext cx="8187070" cy="707886"/>
          </a:xfrm>
          <a:prstGeom prst="rect">
            <a:avLst/>
          </a:prstGeom>
          <a:noFill/>
        </p:spPr>
        <p:txBody>
          <a:bodyPr wrap="square" rtlCol="0">
            <a:spAutoFit/>
          </a:bodyPr>
          <a:lstStyle/>
          <a:p>
            <a:pPr algn="ctr"/>
            <a:r>
              <a:rPr lang="en-US" sz="4000" dirty="0">
                <a:solidFill>
                  <a:schemeClr val="bg1"/>
                </a:solidFill>
                <a:cs typeface="Rubik Medium" panose="02000604000000020004" pitchFamily="2" charset="-79"/>
              </a:rPr>
              <a:t>TESTIMONIALS</a:t>
            </a:r>
            <a:endParaRPr lang="ru-RU" sz="4000" dirty="0">
              <a:solidFill>
                <a:schemeClr val="bg1"/>
              </a:solidFill>
              <a:cs typeface="Rubik Medium" panose="02000604000000020004" pitchFamily="2" charset="-79"/>
            </a:endParaRPr>
          </a:p>
        </p:txBody>
      </p:sp>
      <p:sp>
        <p:nvSpPr>
          <p:cNvPr id="11" name="TextBox 10"/>
          <p:cNvSpPr txBox="1"/>
          <p:nvPr/>
        </p:nvSpPr>
        <p:spPr>
          <a:xfrm>
            <a:off x="2575621" y="1408736"/>
            <a:ext cx="7040759" cy="276999"/>
          </a:xfrm>
          <a:prstGeom prst="rect">
            <a:avLst/>
          </a:prstGeom>
          <a:noFill/>
        </p:spPr>
        <p:txBody>
          <a:bodyPr wrap="square" rtlCol="0">
            <a:spAutoFit/>
          </a:bodyPr>
          <a:lstStyle/>
          <a:p>
            <a:pPr algn="ctr"/>
            <a:r>
              <a:rPr lang="en-US" sz="1200" dirty="0">
                <a:solidFill>
                  <a:schemeClr val="bg1">
                    <a:lumMod val="95000"/>
                  </a:schemeClr>
                </a:solidFill>
                <a:ea typeface="Cardo" panose="02020600000000000000" pitchFamily="18" charset="-79"/>
                <a:cs typeface="Cardo" panose="02020600000000000000" pitchFamily="18" charset="-79"/>
              </a:rPr>
              <a:t>WHAT OUR CLIENT  SAY ABOUT SERVICES RENDERED, WORK WITH US AND RESULT</a:t>
            </a:r>
            <a:endParaRPr lang="ru-RU" sz="1200" dirty="0">
              <a:solidFill>
                <a:schemeClr val="bg1">
                  <a:lumMod val="95000"/>
                </a:schemeClr>
              </a:solidFill>
              <a:ea typeface="Cardo" panose="02020600000000000000" pitchFamily="18" charset="-79"/>
              <a:cs typeface="Cardo" panose="02020600000000000000" pitchFamily="18" charset="-79"/>
            </a:endParaRPr>
          </a:p>
        </p:txBody>
      </p:sp>
      <p:sp>
        <p:nvSpPr>
          <p:cNvPr id="12" name="Прямоугольник 11"/>
          <p:cNvSpPr/>
          <p:nvPr/>
        </p:nvSpPr>
        <p:spPr>
          <a:xfrm>
            <a:off x="3048000" y="5240852"/>
            <a:ext cx="6096000" cy="292644"/>
          </a:xfrm>
          <a:prstGeom prst="rect">
            <a:avLst/>
          </a:prstGeom>
        </p:spPr>
        <p:txBody>
          <a:bodyPr>
            <a:spAutoFit/>
          </a:bodyPr>
          <a:lstStyle/>
          <a:p>
            <a:pPr algn="ctr">
              <a:lnSpc>
                <a:spcPts val="1700"/>
              </a:lnSpc>
              <a:spcBef>
                <a:spcPts val="1200"/>
              </a:spcBef>
            </a:pPr>
            <a:r>
              <a:rPr lang="en-US" sz="1200" kern="0" dirty="0">
                <a:solidFill>
                  <a:schemeClr val="bg1">
                    <a:lumMod val="95000"/>
                  </a:schemeClr>
                </a:solidFill>
              </a:rPr>
              <a:t>Susan Stone   </a:t>
            </a:r>
            <a:r>
              <a:rPr lang="en-US" sz="1200" kern="0" spc="150" dirty="0">
                <a:solidFill>
                  <a:srgbClr val="E23936"/>
                </a:solidFill>
              </a:rPr>
              <a:t>“GRANIDA COMPANY”</a:t>
            </a:r>
          </a:p>
        </p:txBody>
      </p:sp>
      <p:sp>
        <p:nvSpPr>
          <p:cNvPr id="13" name="Овал 12"/>
          <p:cNvSpPr/>
          <p:nvPr/>
        </p:nvSpPr>
        <p:spPr>
          <a:xfrm>
            <a:off x="5695142" y="2318806"/>
            <a:ext cx="801717" cy="80171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1" name="Graphic 20">
            <a:extLst>
              <a:ext uri="{FF2B5EF4-FFF2-40B4-BE49-F238E27FC236}">
                <a16:creationId xmlns:a16="http://schemas.microsoft.com/office/drawing/2014/main" id="{40CC18C5-4BC7-4368-B913-6A08F1C4BF7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97165" y="2520829"/>
            <a:ext cx="397670" cy="397670"/>
          </a:xfrm>
          <a:prstGeom prst="rect">
            <a:avLst/>
          </a:prstGeom>
        </p:spPr>
      </p:pic>
    </p:spTree>
    <p:extLst>
      <p:ext uri="{BB962C8B-B14F-4D97-AF65-F5344CB8AC3E}">
        <p14:creationId xmlns:p14="http://schemas.microsoft.com/office/powerpoint/2010/main" val="34256479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400"/>
                                        <p:tgtEl>
                                          <p:spTgt spid="10"/>
                                        </p:tgtEl>
                                      </p:cBhvr>
                                    </p:animEffect>
                                  </p:childTnLst>
                                </p:cTn>
                              </p:par>
                            </p:childTnLst>
                          </p:cTn>
                        </p:par>
                        <p:par>
                          <p:cTn id="8" fill="hold">
                            <p:stCondLst>
                              <p:cond delay="4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400"/>
                                        <p:tgtEl>
                                          <p:spTgt spid="11"/>
                                        </p:tgtEl>
                                      </p:cBhvr>
                                    </p:animEffect>
                                  </p:childTnLst>
                                </p:cTn>
                              </p:par>
                            </p:childTnLst>
                          </p:cTn>
                        </p:par>
                        <p:par>
                          <p:cTn id="12" fill="hold">
                            <p:stCondLst>
                              <p:cond delay="800"/>
                            </p:stCondLst>
                            <p:childTnLst>
                              <p:par>
                                <p:cTn id="13" presetID="2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400"/>
                                        <p:tgtEl>
                                          <p:spTgt spid="9"/>
                                        </p:tgtEl>
                                      </p:cBhvr>
                                    </p:animEffect>
                                  </p:childTnLst>
                                </p:cTn>
                              </p:par>
                            </p:childTnLst>
                          </p:cTn>
                        </p:par>
                        <p:par>
                          <p:cTn id="16" fill="hold">
                            <p:stCondLst>
                              <p:cond delay="12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69281" y="992738"/>
            <a:ext cx="4157704" cy="1080873"/>
          </a:xfrm>
          <a:prstGeom prst="rect">
            <a:avLst/>
          </a:prstGeom>
          <a:noFill/>
        </p:spPr>
        <p:txBody>
          <a:bodyPr wrap="square" rtlCol="0">
            <a:spAutoFit/>
          </a:bodyPr>
          <a:lstStyle/>
          <a:p>
            <a:pPr>
              <a:lnSpc>
                <a:spcPct val="80000"/>
              </a:lnSpc>
            </a:pPr>
            <a:r>
              <a:rPr lang="en-US" sz="4000" dirty="0">
                <a:solidFill>
                  <a:schemeClr val="tx1">
                    <a:lumMod val="85000"/>
                    <a:lumOff val="15000"/>
                  </a:schemeClr>
                </a:solidFill>
                <a:cs typeface="Rubik Medium" panose="02000604000000020004" pitchFamily="2" charset="-79"/>
              </a:rPr>
              <a:t>CLIENT</a:t>
            </a:r>
            <a:br>
              <a:rPr lang="en-US" sz="4000" b="1" dirty="0">
                <a:solidFill>
                  <a:srgbClr val="E23936"/>
                </a:solidFill>
                <a:cs typeface="Rubik Medium" panose="02000604000000020004" pitchFamily="2" charset="-79"/>
              </a:rPr>
            </a:br>
            <a:r>
              <a:rPr lang="en-US" sz="4000" b="1" dirty="0">
                <a:solidFill>
                  <a:srgbClr val="E23936"/>
                </a:solidFill>
                <a:cs typeface="Rubik Medium" panose="02000604000000020004" pitchFamily="2" charset="-79"/>
              </a:rPr>
              <a:t>TESTIMONIALS</a:t>
            </a:r>
            <a:endParaRPr lang="ru-RU" sz="4000" b="1" dirty="0">
              <a:solidFill>
                <a:srgbClr val="E23936"/>
              </a:solidFill>
              <a:cs typeface="Rubik Medium" panose="02000604000000020004" pitchFamily="2" charset="-79"/>
            </a:endParaRPr>
          </a:p>
        </p:txBody>
      </p:sp>
      <p:sp>
        <p:nvSpPr>
          <p:cNvPr id="11" name="Прямоугольник 10"/>
          <p:cNvSpPr/>
          <p:nvPr/>
        </p:nvSpPr>
        <p:spPr>
          <a:xfrm>
            <a:off x="869281" y="3541620"/>
            <a:ext cx="3950369" cy="1169103"/>
          </a:xfrm>
          <a:prstGeom prst="rect">
            <a:avLst/>
          </a:prstGeom>
        </p:spPr>
        <p:txBody>
          <a:bodyPr wrap="square">
            <a:spAutoFit/>
          </a:bodyPr>
          <a:lstStyle/>
          <a:p>
            <a:pPr>
              <a:lnSpc>
                <a:spcPct val="150000"/>
              </a:lnSpc>
            </a:pPr>
            <a:r>
              <a:rPr lang="en-US" sz="1200" dirty="0">
                <a:solidFill>
                  <a:schemeClr val="tx1">
                    <a:lumMod val="85000"/>
                    <a:lumOff val="15000"/>
                  </a:schemeClr>
                </a:solidFill>
              </a:rPr>
              <a:t>No matter how difficult your situation is, you can get through it if you don't look too far into the future, and focus on the present moment. You can get through anything one day at a time.</a:t>
            </a:r>
            <a:endParaRPr lang="ru-RU" sz="1200" dirty="0">
              <a:solidFill>
                <a:schemeClr val="tx1">
                  <a:lumMod val="85000"/>
                  <a:lumOff val="15000"/>
                </a:schemeClr>
              </a:solidFill>
            </a:endParaRPr>
          </a:p>
        </p:txBody>
      </p:sp>
      <p:sp>
        <p:nvSpPr>
          <p:cNvPr id="12" name="TextBox 11"/>
          <p:cNvSpPr txBox="1"/>
          <p:nvPr/>
        </p:nvSpPr>
        <p:spPr>
          <a:xfrm>
            <a:off x="869281" y="2333101"/>
            <a:ext cx="4112294" cy="276999"/>
          </a:xfrm>
          <a:prstGeom prst="rect">
            <a:avLst/>
          </a:prstGeom>
          <a:noFill/>
        </p:spPr>
        <p:txBody>
          <a:bodyPr wrap="square" rtlCol="0">
            <a:spAutoFit/>
          </a:bodyPr>
          <a:lstStyle/>
          <a:p>
            <a:r>
              <a:rPr lang="en-US" sz="1200" dirty="0">
                <a:solidFill>
                  <a:schemeClr val="tx1">
                    <a:lumMod val="85000"/>
                    <a:lumOff val="15000"/>
                  </a:schemeClr>
                </a:solidFill>
                <a:ea typeface="Cardo" panose="02020600000000000000" pitchFamily="18" charset="-79"/>
                <a:cs typeface="Cardo" panose="02020600000000000000" pitchFamily="18" charset="-79"/>
              </a:rPr>
              <a:t>WHAT OUR CLIENT  SAY ABOUT US</a:t>
            </a:r>
            <a:endParaRPr lang="ru-RU" sz="1200" dirty="0">
              <a:solidFill>
                <a:schemeClr val="tx1">
                  <a:lumMod val="85000"/>
                  <a:lumOff val="15000"/>
                </a:schemeClr>
              </a:solidFill>
              <a:ea typeface="Cardo" panose="02020600000000000000" pitchFamily="18" charset="-79"/>
              <a:cs typeface="Cardo" panose="02020600000000000000" pitchFamily="18" charset="-79"/>
            </a:endParaRPr>
          </a:p>
        </p:txBody>
      </p:sp>
      <p:sp>
        <p:nvSpPr>
          <p:cNvPr id="14" name="Прямоугольник 13"/>
          <p:cNvSpPr/>
          <p:nvPr/>
        </p:nvSpPr>
        <p:spPr>
          <a:xfrm>
            <a:off x="869281" y="5208005"/>
            <a:ext cx="3604298" cy="292324"/>
          </a:xfrm>
          <a:prstGeom prst="rect">
            <a:avLst/>
          </a:prstGeom>
        </p:spPr>
        <p:txBody>
          <a:bodyPr wrap="square">
            <a:spAutoFit/>
          </a:bodyPr>
          <a:lstStyle/>
          <a:p>
            <a:pPr>
              <a:lnSpc>
                <a:spcPts val="1700"/>
              </a:lnSpc>
              <a:spcBef>
                <a:spcPts val="1200"/>
              </a:spcBef>
            </a:pPr>
            <a:r>
              <a:rPr lang="en-US" sz="1100" kern="0" dirty="0"/>
              <a:t>Susan Stone   </a:t>
            </a:r>
            <a:r>
              <a:rPr lang="en-US" sz="1100" kern="0" spc="150" dirty="0">
                <a:solidFill>
                  <a:srgbClr val="E23936"/>
                </a:solidFill>
              </a:rPr>
              <a:t>“GRANIDA COMPANY”</a:t>
            </a:r>
          </a:p>
        </p:txBody>
      </p:sp>
      <p:pic>
        <p:nvPicPr>
          <p:cNvPr id="4" name="Picture Placeholder 3">
            <a:extLst>
              <a:ext uri="{FF2B5EF4-FFF2-40B4-BE49-F238E27FC236}">
                <a16:creationId xmlns:a16="http://schemas.microsoft.com/office/drawing/2014/main" id="{BF83CD7F-6ADF-404F-BAF9-6A71150273B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215" r="19215"/>
          <a:stretch>
            <a:fillRect/>
          </a:stretch>
        </p:blipFill>
        <p:spPr/>
      </p:pic>
      <p:cxnSp>
        <p:nvCxnSpPr>
          <p:cNvPr id="15" name="Прямая соединительная линия 9">
            <a:extLst>
              <a:ext uri="{FF2B5EF4-FFF2-40B4-BE49-F238E27FC236}">
                <a16:creationId xmlns:a16="http://schemas.microsoft.com/office/drawing/2014/main" id="{291D1DB6-2875-4953-A7B9-34963B7B513C}"/>
              </a:ext>
            </a:extLst>
          </p:cNvPr>
          <p:cNvCxnSpPr>
            <a:cxnSpLocks/>
          </p:cNvCxnSpPr>
          <p:nvPr/>
        </p:nvCxnSpPr>
        <p:spPr>
          <a:xfrm>
            <a:off x="969719" y="3041408"/>
            <a:ext cx="742967" cy="0"/>
          </a:xfrm>
          <a:prstGeom prst="line">
            <a:avLst/>
          </a:prstGeom>
          <a:ln w="28575">
            <a:solidFill>
              <a:srgbClr val="E239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8081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400"/>
                                        <p:tgtEl>
                                          <p:spTgt spid="10"/>
                                        </p:tgtEl>
                                      </p:cBhvr>
                                    </p:animEffect>
                                  </p:childTnLst>
                                </p:cTn>
                              </p:par>
                            </p:childTnLst>
                          </p:cTn>
                        </p:par>
                        <p:par>
                          <p:cTn id="8" fill="hold">
                            <p:stCondLst>
                              <p:cond delay="4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400"/>
                                        <p:tgtEl>
                                          <p:spTgt spid="12"/>
                                        </p:tgtEl>
                                      </p:cBhvr>
                                    </p:animEffect>
                                  </p:childTnLst>
                                </p:cTn>
                              </p:par>
                            </p:childTnLst>
                          </p:cTn>
                        </p:par>
                        <p:par>
                          <p:cTn id="12" fill="hold">
                            <p:stCondLst>
                              <p:cond delay="8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400"/>
                                        <p:tgtEl>
                                          <p:spTgt spid="11"/>
                                        </p:tgtEl>
                                      </p:cBhvr>
                                    </p:animEffect>
                                  </p:childTnLst>
                                </p:cTn>
                              </p:par>
                            </p:childTnLst>
                          </p:cTn>
                        </p:par>
                        <p:par>
                          <p:cTn id="16" fill="hold">
                            <p:stCondLst>
                              <p:cond delay="1200"/>
                            </p:stCondLst>
                            <p:childTnLst>
                              <p:par>
                                <p:cTn id="17" presetID="22" presetClass="entr" presetSubtype="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400"/>
                                        <p:tgtEl>
                                          <p:spTgt spid="14"/>
                                        </p:tgtEl>
                                      </p:cBhvr>
                                    </p:animEffect>
                                  </p:childTnLst>
                                </p:cTn>
                              </p:par>
                            </p:childTnLst>
                          </p:cTn>
                        </p:par>
                        <p:par>
                          <p:cTn id="20" fill="hold">
                            <p:stCondLst>
                              <p:cond delay="16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3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796" b="7796"/>
          <a:stretch>
            <a:fillRect/>
          </a:stretch>
        </p:blipFill>
        <p:spPr/>
      </p:pic>
      <p:sp>
        <p:nvSpPr>
          <p:cNvPr id="6" name="Прямоугольник 5"/>
          <p:cNvSpPr/>
          <p:nvPr/>
        </p:nvSpPr>
        <p:spPr>
          <a:xfrm>
            <a:off x="0" y="0"/>
            <a:ext cx="12192000" cy="6858000"/>
          </a:xfrm>
          <a:prstGeom prst="rect">
            <a:avLst/>
          </a:prstGeom>
          <a:solidFill>
            <a:srgbClr val="E2393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p:cNvSpPr/>
          <p:nvPr/>
        </p:nvSpPr>
        <p:spPr>
          <a:xfrm>
            <a:off x="537411" y="469232"/>
            <a:ext cx="11117179" cy="591953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TextBox 6"/>
          <p:cNvSpPr txBox="1"/>
          <p:nvPr/>
        </p:nvSpPr>
        <p:spPr>
          <a:xfrm>
            <a:off x="2110608" y="1315953"/>
            <a:ext cx="7970784" cy="1501373"/>
          </a:xfrm>
          <a:prstGeom prst="rect">
            <a:avLst/>
          </a:prstGeom>
          <a:noFill/>
        </p:spPr>
        <p:txBody>
          <a:bodyPr wrap="square" rtlCol="0">
            <a:spAutoFit/>
          </a:bodyPr>
          <a:lstStyle/>
          <a:p>
            <a:pPr algn="ctr">
              <a:lnSpc>
                <a:spcPts val="3600"/>
              </a:lnSpc>
            </a:pPr>
            <a:r>
              <a:rPr lang="en-US" sz="4400" dirty="0">
                <a:solidFill>
                  <a:schemeClr val="bg1"/>
                </a:solidFill>
              </a:rPr>
              <a:t>THE TEAMS</a:t>
            </a:r>
          </a:p>
          <a:p>
            <a:pPr algn="ctr">
              <a:lnSpc>
                <a:spcPts val="3600"/>
              </a:lnSpc>
            </a:pPr>
            <a:r>
              <a:rPr lang="en-US" sz="1200" kern="0" spc="50" dirty="0">
                <a:solidFill>
                  <a:schemeClr val="bg1"/>
                </a:solidFill>
                <a:ea typeface="Karla" pitchFamily="2" charset="0"/>
                <a:cs typeface="Poppins" panose="02000000000000000000" pitchFamily="2" charset="0"/>
              </a:rPr>
              <a:t>SOME OUR CLIENTS</a:t>
            </a:r>
            <a:endParaRPr lang="en-US" sz="1200" spc="50" dirty="0">
              <a:solidFill>
                <a:schemeClr val="bg1"/>
              </a:solidFill>
            </a:endParaRPr>
          </a:p>
          <a:p>
            <a:pPr algn="ctr">
              <a:lnSpc>
                <a:spcPts val="3600"/>
              </a:lnSpc>
            </a:pPr>
            <a:endParaRPr lang="en-US" sz="4400" dirty="0">
              <a:solidFill>
                <a:schemeClr val="bg1"/>
              </a:solidFill>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7623" y="3045946"/>
            <a:ext cx="2106172" cy="841250"/>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2638" y="2976252"/>
            <a:ext cx="1771934" cy="698945"/>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6926" y="3062071"/>
            <a:ext cx="2322581" cy="527305"/>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6515" y="4507974"/>
            <a:ext cx="1548387" cy="954026"/>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5442" y="4444281"/>
            <a:ext cx="1685547" cy="969266"/>
          </a:xfrm>
          <a:prstGeom prst="rect">
            <a:avLst/>
          </a:prstGeom>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82638" y="4569748"/>
            <a:ext cx="1850140" cy="640081"/>
          </a:xfrm>
          <a:prstGeom prst="rect">
            <a:avLst/>
          </a:prstGeom>
        </p:spPr>
      </p:pic>
    </p:spTree>
    <p:extLst>
      <p:ext uri="{BB962C8B-B14F-4D97-AF65-F5344CB8AC3E}">
        <p14:creationId xmlns:p14="http://schemas.microsoft.com/office/powerpoint/2010/main" val="3287713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400"/>
                                        <p:tgtEl>
                                          <p:spTgt spid="5"/>
                                        </p:tgtEl>
                                      </p:cBhvr>
                                    </p:animEffect>
                                  </p:childTnLst>
                                </p:cTn>
                              </p:par>
                            </p:childTnLst>
                          </p:cTn>
                        </p:par>
                        <p:par>
                          <p:cTn id="8" fill="hold">
                            <p:stCondLst>
                              <p:cond delay="4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2465" y="528642"/>
            <a:ext cx="8187070" cy="707886"/>
          </a:xfrm>
          <a:prstGeom prst="rect">
            <a:avLst/>
          </a:prstGeom>
          <a:noFill/>
        </p:spPr>
        <p:txBody>
          <a:bodyPr wrap="square" rtlCol="0">
            <a:spAutoFit/>
          </a:bodyPr>
          <a:lstStyle/>
          <a:p>
            <a:pPr algn="ctr"/>
            <a:r>
              <a:rPr lang="en-US" sz="4000" dirty="0"/>
              <a:t>SMART-ART</a:t>
            </a:r>
            <a:r>
              <a:rPr lang="en-US" sz="4000" dirty="0">
                <a:solidFill>
                  <a:srgbClr val="C00000"/>
                </a:solidFill>
              </a:rPr>
              <a:t> </a:t>
            </a:r>
            <a:r>
              <a:rPr lang="en-US" sz="4000" b="1" dirty="0">
                <a:solidFill>
                  <a:srgbClr val="E23936"/>
                </a:solidFill>
              </a:rPr>
              <a:t>PROCESS </a:t>
            </a:r>
            <a:endParaRPr lang="ru-RU" sz="4000" b="1" dirty="0">
              <a:solidFill>
                <a:srgbClr val="E23936"/>
              </a:solidFill>
              <a:cs typeface="Rubik Medium" panose="02000604000000020004" pitchFamily="2" charset="-79"/>
            </a:endParaRPr>
          </a:p>
        </p:txBody>
      </p:sp>
      <p:sp>
        <p:nvSpPr>
          <p:cNvPr id="3" name="TextBox 2"/>
          <p:cNvSpPr txBox="1"/>
          <p:nvPr/>
        </p:nvSpPr>
        <p:spPr>
          <a:xfrm>
            <a:off x="2922391" y="1220596"/>
            <a:ext cx="6379302" cy="261610"/>
          </a:xfrm>
          <a:prstGeom prst="rect">
            <a:avLst/>
          </a:prstGeom>
          <a:noFill/>
        </p:spPr>
        <p:txBody>
          <a:bodyPr wrap="square" rtlCol="0">
            <a:spAutoFit/>
          </a:bodyPr>
          <a:lstStyle/>
          <a:p>
            <a:pPr algn="ctr"/>
            <a:r>
              <a:rPr lang="en-US" sz="1100" dirty="0">
                <a:solidFill>
                  <a:schemeClr val="tx1">
                    <a:lumMod val="85000"/>
                    <a:lumOff val="15000"/>
                  </a:schemeClr>
                </a:solidFill>
                <a:ea typeface="Cardo" panose="02020600000000000000" pitchFamily="18" charset="-79"/>
                <a:cs typeface="Cardo" panose="02020600000000000000" pitchFamily="18" charset="-79"/>
              </a:rPr>
              <a:t>BEST RESULT IS OUR PURPOSE</a:t>
            </a:r>
            <a:endParaRPr lang="ru-RU" sz="1100" dirty="0">
              <a:solidFill>
                <a:schemeClr val="tx1">
                  <a:lumMod val="85000"/>
                  <a:lumOff val="15000"/>
                </a:schemeClr>
              </a:solidFill>
              <a:ea typeface="Cardo" panose="02020600000000000000" pitchFamily="18" charset="-79"/>
              <a:cs typeface="Cardo" panose="02020600000000000000" pitchFamily="18" charset="-79"/>
            </a:endParaRPr>
          </a:p>
        </p:txBody>
      </p:sp>
      <p:graphicFrame>
        <p:nvGraphicFramePr>
          <p:cNvPr id="21" name="Схема 20"/>
          <p:cNvGraphicFramePr/>
          <p:nvPr>
            <p:extLst>
              <p:ext uri="{D42A27DB-BD31-4B8C-83A1-F6EECF244321}">
                <p14:modId xmlns:p14="http://schemas.microsoft.com/office/powerpoint/2010/main" val="3154774913"/>
              </p:ext>
            </p:extLst>
          </p:nvPr>
        </p:nvGraphicFramePr>
        <p:xfrm>
          <a:off x="2819178" y="1860688"/>
          <a:ext cx="6553644" cy="4369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Подзаголовок 2"/>
          <p:cNvSpPr txBox="1">
            <a:spLocks/>
          </p:cNvSpPr>
          <p:nvPr/>
        </p:nvSpPr>
        <p:spPr>
          <a:xfrm>
            <a:off x="363475" y="2133222"/>
            <a:ext cx="3277980" cy="1114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000"/>
              </a:lnSpc>
              <a:spcBef>
                <a:spcPts val="0"/>
              </a:spcBef>
              <a:buNone/>
            </a:pPr>
            <a:r>
              <a:rPr lang="en-US" sz="1050" kern="0" dirty="0">
                <a:solidFill>
                  <a:schemeClr val="tx1">
                    <a:lumMod val="85000"/>
                    <a:lumOff val="15000"/>
                  </a:schemeClr>
                </a:solidFill>
                <a:ea typeface="Karla" pitchFamily="2" charset="0"/>
                <a:cs typeface="Poppins" panose="02000000000000000000" pitchFamily="2" charset="0"/>
              </a:rPr>
              <a:t>01/ TITLE HERE</a:t>
            </a:r>
          </a:p>
          <a:p>
            <a:pPr marL="0" indent="0" algn="r">
              <a:lnSpc>
                <a:spcPts val="2000"/>
              </a:lnSpc>
              <a:spcBef>
                <a:spcPts val="0"/>
              </a:spcBef>
              <a:buNone/>
            </a:pPr>
            <a:r>
              <a:rPr lang="en-US" sz="1050" kern="0" dirty="0">
                <a:solidFill>
                  <a:schemeClr val="tx1">
                    <a:lumMod val="85000"/>
                    <a:lumOff val="15000"/>
                  </a:schemeClr>
                </a:solidFill>
                <a:ea typeface="Karla" pitchFamily="2" charset="0"/>
                <a:cs typeface="Poppins" panose="02000000000000000000" pitchFamily="2" charset="0"/>
              </a:rPr>
              <a:t>Etiam vitae dui congue, semper quam vitae, luctus ligula. Sed posuere nunc in leo. </a:t>
            </a:r>
            <a:endParaRPr lang="en-US" sz="1050" dirty="0">
              <a:solidFill>
                <a:schemeClr val="tx1">
                  <a:lumMod val="85000"/>
                  <a:lumOff val="15000"/>
                </a:schemeClr>
              </a:solidFill>
              <a:cs typeface="Poppins" panose="02000000000000000000" pitchFamily="2" charset="0"/>
            </a:endParaRPr>
          </a:p>
        </p:txBody>
      </p:sp>
      <p:sp>
        <p:nvSpPr>
          <p:cNvPr id="23" name="Подзаголовок 2"/>
          <p:cNvSpPr txBox="1">
            <a:spLocks/>
          </p:cNvSpPr>
          <p:nvPr/>
        </p:nvSpPr>
        <p:spPr>
          <a:xfrm>
            <a:off x="363475" y="3597064"/>
            <a:ext cx="3277980" cy="1114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000"/>
              </a:lnSpc>
              <a:spcBef>
                <a:spcPts val="0"/>
              </a:spcBef>
              <a:buNone/>
            </a:pPr>
            <a:r>
              <a:rPr lang="en-US" sz="1050" kern="0" dirty="0">
                <a:solidFill>
                  <a:schemeClr val="tx1">
                    <a:lumMod val="85000"/>
                    <a:lumOff val="15000"/>
                  </a:schemeClr>
                </a:solidFill>
                <a:ea typeface="Karla" pitchFamily="2" charset="0"/>
                <a:cs typeface="Poppins" panose="02000000000000000000" pitchFamily="2" charset="0"/>
              </a:rPr>
              <a:t>02/ TITLE HERE</a:t>
            </a:r>
          </a:p>
          <a:p>
            <a:pPr marL="0" indent="0" algn="r">
              <a:lnSpc>
                <a:spcPts val="2000"/>
              </a:lnSpc>
              <a:spcBef>
                <a:spcPts val="0"/>
              </a:spcBef>
              <a:buNone/>
            </a:pPr>
            <a:r>
              <a:rPr lang="en-US" sz="1050" kern="0" dirty="0">
                <a:solidFill>
                  <a:schemeClr val="tx1">
                    <a:lumMod val="85000"/>
                    <a:lumOff val="15000"/>
                  </a:schemeClr>
                </a:solidFill>
                <a:ea typeface="Karla" pitchFamily="2" charset="0"/>
                <a:cs typeface="Poppins" panose="02000000000000000000" pitchFamily="2" charset="0"/>
              </a:rPr>
              <a:t>Etiam vitae dui congue, semper quam vitae, luctus ligula. Sed posuere nunc in leo. </a:t>
            </a:r>
            <a:endParaRPr lang="en-US" sz="1050" dirty="0">
              <a:solidFill>
                <a:schemeClr val="tx1">
                  <a:lumMod val="85000"/>
                  <a:lumOff val="15000"/>
                </a:schemeClr>
              </a:solidFill>
              <a:cs typeface="Poppins" panose="02000000000000000000" pitchFamily="2" charset="0"/>
            </a:endParaRPr>
          </a:p>
        </p:txBody>
      </p:sp>
      <p:sp>
        <p:nvSpPr>
          <p:cNvPr id="24" name="Подзаголовок 2"/>
          <p:cNvSpPr txBox="1">
            <a:spLocks/>
          </p:cNvSpPr>
          <p:nvPr/>
        </p:nvSpPr>
        <p:spPr>
          <a:xfrm>
            <a:off x="347330" y="5060906"/>
            <a:ext cx="3277980" cy="1114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000"/>
              </a:lnSpc>
              <a:spcBef>
                <a:spcPts val="0"/>
              </a:spcBef>
              <a:buNone/>
            </a:pPr>
            <a:r>
              <a:rPr lang="en-US" sz="1050" kern="0" dirty="0">
                <a:solidFill>
                  <a:schemeClr val="tx1">
                    <a:lumMod val="85000"/>
                    <a:lumOff val="15000"/>
                  </a:schemeClr>
                </a:solidFill>
                <a:ea typeface="Karla" pitchFamily="2" charset="0"/>
                <a:cs typeface="Poppins" panose="02000000000000000000" pitchFamily="2" charset="0"/>
              </a:rPr>
              <a:t>03/ TITLE HERE</a:t>
            </a:r>
          </a:p>
          <a:p>
            <a:pPr marL="0" indent="0" algn="r">
              <a:lnSpc>
                <a:spcPts val="2000"/>
              </a:lnSpc>
              <a:spcBef>
                <a:spcPts val="0"/>
              </a:spcBef>
              <a:buNone/>
            </a:pPr>
            <a:r>
              <a:rPr lang="en-US" sz="1050" kern="0" dirty="0">
                <a:solidFill>
                  <a:schemeClr val="tx1">
                    <a:lumMod val="85000"/>
                    <a:lumOff val="15000"/>
                  </a:schemeClr>
                </a:solidFill>
                <a:ea typeface="Karla" pitchFamily="2" charset="0"/>
                <a:cs typeface="Poppins" panose="02000000000000000000" pitchFamily="2" charset="0"/>
              </a:rPr>
              <a:t>Etiam vitae dui congue, semper quam vitae, luctus ligula. Sed posuere nunc in leo. </a:t>
            </a:r>
            <a:endParaRPr lang="en-US" sz="1050" dirty="0">
              <a:solidFill>
                <a:schemeClr val="tx1">
                  <a:lumMod val="85000"/>
                  <a:lumOff val="15000"/>
                </a:schemeClr>
              </a:solidFill>
              <a:cs typeface="Poppins" panose="02000000000000000000" pitchFamily="2" charset="0"/>
            </a:endParaRPr>
          </a:p>
        </p:txBody>
      </p:sp>
      <p:sp>
        <p:nvSpPr>
          <p:cNvPr id="25" name="Подзаголовок 2"/>
          <p:cNvSpPr txBox="1">
            <a:spLocks/>
          </p:cNvSpPr>
          <p:nvPr/>
        </p:nvSpPr>
        <p:spPr>
          <a:xfrm>
            <a:off x="8529755" y="2133222"/>
            <a:ext cx="3277980" cy="1114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0"/>
              </a:spcBef>
              <a:buNone/>
            </a:pPr>
            <a:r>
              <a:rPr lang="en-US" sz="1050" kern="0" dirty="0">
                <a:solidFill>
                  <a:schemeClr val="tx1">
                    <a:lumMod val="85000"/>
                    <a:lumOff val="15000"/>
                  </a:schemeClr>
                </a:solidFill>
                <a:ea typeface="Karla" pitchFamily="2" charset="0"/>
                <a:cs typeface="Poppins" panose="02000000000000000000" pitchFamily="2" charset="0"/>
              </a:rPr>
              <a:t>04/ TITLE HERE</a:t>
            </a:r>
          </a:p>
          <a:p>
            <a:pPr marL="0" indent="0">
              <a:lnSpc>
                <a:spcPts val="2000"/>
              </a:lnSpc>
              <a:spcBef>
                <a:spcPts val="0"/>
              </a:spcBef>
              <a:buNone/>
            </a:pPr>
            <a:r>
              <a:rPr lang="en-US" sz="1050" kern="0" dirty="0">
                <a:solidFill>
                  <a:schemeClr val="tx1">
                    <a:lumMod val="85000"/>
                    <a:lumOff val="15000"/>
                  </a:schemeClr>
                </a:solidFill>
                <a:ea typeface="Karla" pitchFamily="2" charset="0"/>
                <a:cs typeface="Poppins" panose="02000000000000000000" pitchFamily="2" charset="0"/>
              </a:rPr>
              <a:t>Etiam vitae dui congue, semper quam vitae, luctus ligula. Sed posuere nunc in leo. </a:t>
            </a:r>
            <a:endParaRPr lang="en-US" sz="1050" dirty="0">
              <a:solidFill>
                <a:schemeClr val="tx1">
                  <a:lumMod val="85000"/>
                  <a:lumOff val="15000"/>
                </a:schemeClr>
              </a:solidFill>
              <a:cs typeface="Poppins" panose="02000000000000000000" pitchFamily="2" charset="0"/>
            </a:endParaRPr>
          </a:p>
        </p:txBody>
      </p:sp>
      <p:sp>
        <p:nvSpPr>
          <p:cNvPr id="26" name="Подзаголовок 2"/>
          <p:cNvSpPr txBox="1">
            <a:spLocks/>
          </p:cNvSpPr>
          <p:nvPr/>
        </p:nvSpPr>
        <p:spPr>
          <a:xfrm>
            <a:off x="8529755" y="3597064"/>
            <a:ext cx="3277980" cy="1114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0"/>
              </a:spcBef>
              <a:buNone/>
            </a:pPr>
            <a:r>
              <a:rPr lang="en-US" sz="1050" kern="0" dirty="0">
                <a:solidFill>
                  <a:schemeClr val="tx1">
                    <a:lumMod val="85000"/>
                    <a:lumOff val="15000"/>
                  </a:schemeClr>
                </a:solidFill>
                <a:ea typeface="Karla" pitchFamily="2" charset="0"/>
                <a:cs typeface="Poppins" panose="02000000000000000000" pitchFamily="2" charset="0"/>
              </a:rPr>
              <a:t>05/ TITLE HERE</a:t>
            </a:r>
          </a:p>
          <a:p>
            <a:pPr marL="0" indent="0">
              <a:lnSpc>
                <a:spcPts val="2000"/>
              </a:lnSpc>
              <a:spcBef>
                <a:spcPts val="0"/>
              </a:spcBef>
              <a:buNone/>
            </a:pPr>
            <a:r>
              <a:rPr lang="en-US" sz="1050" kern="0" dirty="0">
                <a:solidFill>
                  <a:schemeClr val="tx1">
                    <a:lumMod val="85000"/>
                    <a:lumOff val="15000"/>
                  </a:schemeClr>
                </a:solidFill>
                <a:ea typeface="Karla" pitchFamily="2" charset="0"/>
                <a:cs typeface="Poppins" panose="02000000000000000000" pitchFamily="2" charset="0"/>
              </a:rPr>
              <a:t>Etiam vitae dui congue, semper quam vitae, luctus ligula. Sed posuere nunc in leo. </a:t>
            </a:r>
            <a:endParaRPr lang="en-US" sz="1050" dirty="0">
              <a:solidFill>
                <a:schemeClr val="tx1">
                  <a:lumMod val="85000"/>
                  <a:lumOff val="15000"/>
                </a:schemeClr>
              </a:solidFill>
              <a:cs typeface="Poppins" panose="02000000000000000000" pitchFamily="2" charset="0"/>
            </a:endParaRPr>
          </a:p>
        </p:txBody>
      </p:sp>
      <p:sp>
        <p:nvSpPr>
          <p:cNvPr id="27" name="Подзаголовок 2"/>
          <p:cNvSpPr txBox="1">
            <a:spLocks/>
          </p:cNvSpPr>
          <p:nvPr/>
        </p:nvSpPr>
        <p:spPr>
          <a:xfrm>
            <a:off x="8513610" y="5060906"/>
            <a:ext cx="3277980" cy="1114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0"/>
              </a:spcBef>
              <a:buNone/>
            </a:pPr>
            <a:r>
              <a:rPr lang="en-US" sz="1050" kern="0" dirty="0">
                <a:solidFill>
                  <a:schemeClr val="tx1">
                    <a:lumMod val="85000"/>
                    <a:lumOff val="15000"/>
                  </a:schemeClr>
                </a:solidFill>
                <a:ea typeface="Karla" pitchFamily="2" charset="0"/>
                <a:cs typeface="Poppins" panose="02000000000000000000" pitchFamily="2" charset="0"/>
              </a:rPr>
              <a:t>06/ TITLE HERE</a:t>
            </a:r>
          </a:p>
          <a:p>
            <a:pPr marL="0" indent="0">
              <a:lnSpc>
                <a:spcPts val="2000"/>
              </a:lnSpc>
              <a:spcBef>
                <a:spcPts val="0"/>
              </a:spcBef>
              <a:buNone/>
            </a:pPr>
            <a:r>
              <a:rPr lang="en-US" sz="1050" kern="0" dirty="0">
                <a:solidFill>
                  <a:schemeClr val="tx1">
                    <a:lumMod val="85000"/>
                    <a:lumOff val="15000"/>
                  </a:schemeClr>
                </a:solidFill>
                <a:ea typeface="Karla" pitchFamily="2" charset="0"/>
                <a:cs typeface="Poppins" panose="02000000000000000000" pitchFamily="2" charset="0"/>
              </a:rPr>
              <a:t>Etiam vitae dui congue, semper quam vitae, luctus ligula. Sed posuere nunc in leo. </a:t>
            </a:r>
            <a:endParaRPr lang="en-US" sz="1050" dirty="0">
              <a:solidFill>
                <a:schemeClr val="tx1">
                  <a:lumMod val="85000"/>
                  <a:lumOff val="15000"/>
                </a:schemeClr>
              </a:solidFill>
              <a:cs typeface="Poppins" panose="02000000000000000000" pitchFamily="2" charset="0"/>
            </a:endParaRPr>
          </a:p>
        </p:txBody>
      </p:sp>
      <p:sp>
        <p:nvSpPr>
          <p:cNvPr id="28" name="Овал 27"/>
          <p:cNvSpPr/>
          <p:nvPr/>
        </p:nvSpPr>
        <p:spPr>
          <a:xfrm>
            <a:off x="5465849" y="3419409"/>
            <a:ext cx="1260302" cy="1260304"/>
          </a:xfrm>
          <a:prstGeom prst="ellipse">
            <a:avLst/>
          </a:prstGeom>
          <a:solidFill>
            <a:srgbClr val="E2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Graphic 6">
            <a:extLst>
              <a:ext uri="{FF2B5EF4-FFF2-40B4-BE49-F238E27FC236}">
                <a16:creationId xmlns:a16="http://schemas.microsoft.com/office/drawing/2014/main" id="{868EF4BE-7913-4374-8DCE-50A3E6D21A3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99535" y="3753096"/>
            <a:ext cx="592931" cy="592931"/>
          </a:xfrm>
          <a:prstGeom prst="rect">
            <a:avLst/>
          </a:prstGeom>
        </p:spPr>
      </p:pic>
    </p:spTree>
    <p:extLst>
      <p:ext uri="{BB962C8B-B14F-4D97-AF65-F5344CB8AC3E}">
        <p14:creationId xmlns:p14="http://schemas.microsoft.com/office/powerpoint/2010/main" val="2688951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400"/>
                                        <p:tgtEl>
                                          <p:spTgt spid="2"/>
                                        </p:tgtEl>
                                      </p:cBhvr>
                                    </p:animEffect>
                                  </p:childTnLst>
                                </p:cTn>
                              </p:par>
                            </p:childTnLst>
                          </p:cTn>
                        </p:par>
                        <p:par>
                          <p:cTn id="8" fill="hold">
                            <p:stCondLst>
                              <p:cond delay="4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400"/>
                                        <p:tgtEl>
                                          <p:spTgt spid="3"/>
                                        </p:tgtEl>
                                      </p:cBhvr>
                                    </p:animEffect>
                                  </p:childTnLst>
                                </p:cTn>
                              </p:par>
                            </p:childTnLst>
                          </p:cTn>
                        </p:par>
                        <p:par>
                          <p:cTn id="12" fill="hold">
                            <p:stCondLst>
                              <p:cond delay="800"/>
                            </p:stCondLst>
                            <p:childTnLst>
                              <p:par>
                                <p:cTn id="13" presetID="22" presetClass="entr" presetSubtype="1"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400"/>
                                        <p:tgtEl>
                                          <p:spTgt spid="28"/>
                                        </p:tgtEl>
                                      </p:cBhvr>
                                    </p:animEffect>
                                  </p:childTnLst>
                                </p:cTn>
                              </p:par>
                            </p:childTnLst>
                          </p:cTn>
                        </p:par>
                        <p:par>
                          <p:cTn id="16" fill="hold">
                            <p:stCondLst>
                              <p:cond delay="1200"/>
                            </p:stCondLst>
                            <p:childTnLst>
                              <p:par>
                                <p:cTn id="17" presetID="22" presetClass="entr" presetSubtype="4" fill="hold" grpId="0" nodeType="afterEffect">
                                  <p:stCondLst>
                                    <p:cond delay="0"/>
                                  </p:stCondLst>
                                  <p:childTnLst>
                                    <p:set>
                                      <p:cBhvr>
                                        <p:cTn id="18" dur="1" fill="hold">
                                          <p:stCondLst>
                                            <p:cond delay="0"/>
                                          </p:stCondLst>
                                        </p:cTn>
                                        <p:tgtEl>
                                          <p:spTgt spid="21">
                                            <p:graphicEl>
                                              <a:dgm id="{0F78E6A2-97B6-423C-9301-90A616D9A6B6}"/>
                                            </p:graphicEl>
                                          </p:spTgt>
                                        </p:tgtEl>
                                        <p:attrNameLst>
                                          <p:attrName>style.visibility</p:attrName>
                                        </p:attrNameLst>
                                      </p:cBhvr>
                                      <p:to>
                                        <p:strVal val="visible"/>
                                      </p:to>
                                    </p:set>
                                    <p:animEffect transition="in" filter="wipe(down)">
                                      <p:cBhvr>
                                        <p:cTn id="19" dur="500"/>
                                        <p:tgtEl>
                                          <p:spTgt spid="21">
                                            <p:graphicEl>
                                              <a:dgm id="{0F78E6A2-97B6-423C-9301-90A616D9A6B6}"/>
                                            </p:graphicEl>
                                          </p:spTgt>
                                        </p:tgtEl>
                                      </p:cBhvr>
                                    </p:animEffect>
                                  </p:childTnLst>
                                </p:cTn>
                              </p:par>
                            </p:childTnLst>
                          </p:cTn>
                        </p:par>
                        <p:par>
                          <p:cTn id="20" fill="hold">
                            <p:stCondLst>
                              <p:cond delay="1700"/>
                            </p:stCondLst>
                            <p:childTnLst>
                              <p:par>
                                <p:cTn id="21" presetID="22" presetClass="entr" presetSubtype="4" fill="hold" grpId="0" nodeType="afterEffect">
                                  <p:stCondLst>
                                    <p:cond delay="0"/>
                                  </p:stCondLst>
                                  <p:childTnLst>
                                    <p:set>
                                      <p:cBhvr>
                                        <p:cTn id="22" dur="1" fill="hold">
                                          <p:stCondLst>
                                            <p:cond delay="0"/>
                                          </p:stCondLst>
                                        </p:cTn>
                                        <p:tgtEl>
                                          <p:spTgt spid="21">
                                            <p:graphicEl>
                                              <a:dgm id="{279AA95A-595F-4DBD-9999-DBF27F7137FB}"/>
                                            </p:graphicEl>
                                          </p:spTgt>
                                        </p:tgtEl>
                                        <p:attrNameLst>
                                          <p:attrName>style.visibility</p:attrName>
                                        </p:attrNameLst>
                                      </p:cBhvr>
                                      <p:to>
                                        <p:strVal val="visible"/>
                                      </p:to>
                                    </p:set>
                                    <p:animEffect transition="in" filter="wipe(down)">
                                      <p:cBhvr>
                                        <p:cTn id="23" dur="500"/>
                                        <p:tgtEl>
                                          <p:spTgt spid="21">
                                            <p:graphicEl>
                                              <a:dgm id="{279AA95A-595F-4DBD-9999-DBF27F7137FB}"/>
                                            </p:graphicEl>
                                          </p:spTgt>
                                        </p:tgtEl>
                                      </p:cBhvr>
                                    </p:animEffect>
                                  </p:childTnLst>
                                </p:cTn>
                              </p:par>
                            </p:childTnLst>
                          </p:cTn>
                        </p:par>
                        <p:par>
                          <p:cTn id="24" fill="hold">
                            <p:stCondLst>
                              <p:cond delay="2200"/>
                            </p:stCondLst>
                            <p:childTnLst>
                              <p:par>
                                <p:cTn id="25" presetID="22" presetClass="entr" presetSubtype="4" fill="hold" grpId="0" nodeType="afterEffect">
                                  <p:stCondLst>
                                    <p:cond delay="0"/>
                                  </p:stCondLst>
                                  <p:childTnLst>
                                    <p:set>
                                      <p:cBhvr>
                                        <p:cTn id="26" dur="1" fill="hold">
                                          <p:stCondLst>
                                            <p:cond delay="0"/>
                                          </p:stCondLst>
                                        </p:cTn>
                                        <p:tgtEl>
                                          <p:spTgt spid="21">
                                            <p:graphicEl>
                                              <a:dgm id="{D359A810-EA97-4CA8-B137-A73D3332B32F}"/>
                                            </p:graphicEl>
                                          </p:spTgt>
                                        </p:tgtEl>
                                        <p:attrNameLst>
                                          <p:attrName>style.visibility</p:attrName>
                                        </p:attrNameLst>
                                      </p:cBhvr>
                                      <p:to>
                                        <p:strVal val="visible"/>
                                      </p:to>
                                    </p:set>
                                    <p:animEffect transition="in" filter="wipe(down)">
                                      <p:cBhvr>
                                        <p:cTn id="27" dur="500"/>
                                        <p:tgtEl>
                                          <p:spTgt spid="21">
                                            <p:graphicEl>
                                              <a:dgm id="{D359A810-EA97-4CA8-B137-A73D3332B32F}"/>
                                            </p:graphicEl>
                                          </p:spTgt>
                                        </p:tgtEl>
                                      </p:cBhvr>
                                    </p:animEffect>
                                  </p:childTnLst>
                                </p:cTn>
                              </p:par>
                            </p:childTnLst>
                          </p:cTn>
                        </p:par>
                        <p:par>
                          <p:cTn id="28" fill="hold">
                            <p:stCondLst>
                              <p:cond delay="2700"/>
                            </p:stCondLst>
                            <p:childTnLst>
                              <p:par>
                                <p:cTn id="29" presetID="22" presetClass="entr" presetSubtype="4" fill="hold" grpId="0" nodeType="afterEffect">
                                  <p:stCondLst>
                                    <p:cond delay="0"/>
                                  </p:stCondLst>
                                  <p:childTnLst>
                                    <p:set>
                                      <p:cBhvr>
                                        <p:cTn id="30" dur="1" fill="hold">
                                          <p:stCondLst>
                                            <p:cond delay="0"/>
                                          </p:stCondLst>
                                        </p:cTn>
                                        <p:tgtEl>
                                          <p:spTgt spid="21">
                                            <p:graphicEl>
                                              <a:dgm id="{43514896-C5A0-4837-A7B3-B49DCB6ED872}"/>
                                            </p:graphicEl>
                                          </p:spTgt>
                                        </p:tgtEl>
                                        <p:attrNameLst>
                                          <p:attrName>style.visibility</p:attrName>
                                        </p:attrNameLst>
                                      </p:cBhvr>
                                      <p:to>
                                        <p:strVal val="visible"/>
                                      </p:to>
                                    </p:set>
                                    <p:animEffect transition="in" filter="wipe(down)">
                                      <p:cBhvr>
                                        <p:cTn id="31" dur="500"/>
                                        <p:tgtEl>
                                          <p:spTgt spid="21">
                                            <p:graphicEl>
                                              <a:dgm id="{43514896-C5A0-4837-A7B3-B49DCB6ED872}"/>
                                            </p:graphicEl>
                                          </p:spTgt>
                                        </p:tgtEl>
                                      </p:cBhvr>
                                    </p:animEffect>
                                  </p:childTnLst>
                                </p:cTn>
                              </p:par>
                            </p:childTnLst>
                          </p:cTn>
                        </p:par>
                        <p:par>
                          <p:cTn id="32" fill="hold">
                            <p:stCondLst>
                              <p:cond delay="3200"/>
                            </p:stCondLst>
                            <p:childTnLst>
                              <p:par>
                                <p:cTn id="33" presetID="22" presetClass="entr" presetSubtype="4" fill="hold" grpId="0" nodeType="afterEffect">
                                  <p:stCondLst>
                                    <p:cond delay="0"/>
                                  </p:stCondLst>
                                  <p:childTnLst>
                                    <p:set>
                                      <p:cBhvr>
                                        <p:cTn id="34" dur="1" fill="hold">
                                          <p:stCondLst>
                                            <p:cond delay="0"/>
                                          </p:stCondLst>
                                        </p:cTn>
                                        <p:tgtEl>
                                          <p:spTgt spid="21">
                                            <p:graphicEl>
                                              <a:dgm id="{E083D029-B93E-4AA7-94D4-575202B1A5E7}"/>
                                            </p:graphicEl>
                                          </p:spTgt>
                                        </p:tgtEl>
                                        <p:attrNameLst>
                                          <p:attrName>style.visibility</p:attrName>
                                        </p:attrNameLst>
                                      </p:cBhvr>
                                      <p:to>
                                        <p:strVal val="visible"/>
                                      </p:to>
                                    </p:set>
                                    <p:animEffect transition="in" filter="wipe(down)">
                                      <p:cBhvr>
                                        <p:cTn id="35" dur="500"/>
                                        <p:tgtEl>
                                          <p:spTgt spid="21">
                                            <p:graphicEl>
                                              <a:dgm id="{E083D029-B93E-4AA7-94D4-575202B1A5E7}"/>
                                            </p:graphicEl>
                                          </p:spTgt>
                                        </p:tgtEl>
                                      </p:cBhvr>
                                    </p:animEffect>
                                  </p:childTnLst>
                                </p:cTn>
                              </p:par>
                            </p:childTnLst>
                          </p:cTn>
                        </p:par>
                        <p:par>
                          <p:cTn id="36" fill="hold">
                            <p:stCondLst>
                              <p:cond delay="3700"/>
                            </p:stCondLst>
                            <p:childTnLst>
                              <p:par>
                                <p:cTn id="37" presetID="22" presetClass="entr" presetSubtype="4" fill="hold" grpId="0" nodeType="afterEffect">
                                  <p:stCondLst>
                                    <p:cond delay="0"/>
                                  </p:stCondLst>
                                  <p:childTnLst>
                                    <p:set>
                                      <p:cBhvr>
                                        <p:cTn id="38" dur="1" fill="hold">
                                          <p:stCondLst>
                                            <p:cond delay="0"/>
                                          </p:stCondLst>
                                        </p:cTn>
                                        <p:tgtEl>
                                          <p:spTgt spid="21">
                                            <p:graphicEl>
                                              <a:dgm id="{3F8865FD-31AE-4B6A-8788-A28D1DFEE8FE}"/>
                                            </p:graphicEl>
                                          </p:spTgt>
                                        </p:tgtEl>
                                        <p:attrNameLst>
                                          <p:attrName>style.visibility</p:attrName>
                                        </p:attrNameLst>
                                      </p:cBhvr>
                                      <p:to>
                                        <p:strVal val="visible"/>
                                      </p:to>
                                    </p:set>
                                    <p:animEffect transition="in" filter="wipe(down)">
                                      <p:cBhvr>
                                        <p:cTn id="39" dur="500"/>
                                        <p:tgtEl>
                                          <p:spTgt spid="21">
                                            <p:graphicEl>
                                              <a:dgm id="{3F8865FD-31AE-4B6A-8788-A28D1DFEE8FE}"/>
                                            </p:graphicEl>
                                          </p:spTgt>
                                        </p:tgtEl>
                                      </p:cBhvr>
                                    </p:animEffect>
                                  </p:childTnLst>
                                </p:cTn>
                              </p:par>
                            </p:childTnLst>
                          </p:cTn>
                        </p:par>
                        <p:par>
                          <p:cTn id="40" fill="hold">
                            <p:stCondLst>
                              <p:cond delay="4200"/>
                            </p:stCondLst>
                            <p:childTnLst>
                              <p:par>
                                <p:cTn id="41" presetID="22" presetClass="entr" presetSubtype="4" fill="hold" grpId="0" nodeType="afterEffect">
                                  <p:stCondLst>
                                    <p:cond delay="0"/>
                                  </p:stCondLst>
                                  <p:childTnLst>
                                    <p:set>
                                      <p:cBhvr>
                                        <p:cTn id="42" dur="1" fill="hold">
                                          <p:stCondLst>
                                            <p:cond delay="0"/>
                                          </p:stCondLst>
                                        </p:cTn>
                                        <p:tgtEl>
                                          <p:spTgt spid="21">
                                            <p:graphicEl>
                                              <a:dgm id="{D49AEAD9-2D9B-4E75-ADAE-3222BD460085}"/>
                                            </p:graphicEl>
                                          </p:spTgt>
                                        </p:tgtEl>
                                        <p:attrNameLst>
                                          <p:attrName>style.visibility</p:attrName>
                                        </p:attrNameLst>
                                      </p:cBhvr>
                                      <p:to>
                                        <p:strVal val="visible"/>
                                      </p:to>
                                    </p:set>
                                    <p:animEffect transition="in" filter="wipe(down)">
                                      <p:cBhvr>
                                        <p:cTn id="43" dur="500"/>
                                        <p:tgtEl>
                                          <p:spTgt spid="21">
                                            <p:graphicEl>
                                              <a:dgm id="{D49AEAD9-2D9B-4E75-ADAE-3222BD460085}"/>
                                            </p:graphicEl>
                                          </p:spTgt>
                                        </p:tgtEl>
                                      </p:cBhvr>
                                    </p:animEffect>
                                  </p:childTnLst>
                                </p:cTn>
                              </p:par>
                            </p:childTnLst>
                          </p:cTn>
                        </p:par>
                        <p:par>
                          <p:cTn id="44" fill="hold">
                            <p:stCondLst>
                              <p:cond delay="4700"/>
                            </p:stCondLst>
                            <p:childTnLst>
                              <p:par>
                                <p:cTn id="45" presetID="22" presetClass="entr" presetSubtype="4" fill="hold" grpId="0" nodeType="afterEffect">
                                  <p:stCondLst>
                                    <p:cond delay="0"/>
                                  </p:stCondLst>
                                  <p:childTnLst>
                                    <p:set>
                                      <p:cBhvr>
                                        <p:cTn id="46" dur="1" fill="hold">
                                          <p:stCondLst>
                                            <p:cond delay="0"/>
                                          </p:stCondLst>
                                        </p:cTn>
                                        <p:tgtEl>
                                          <p:spTgt spid="21">
                                            <p:graphicEl>
                                              <a:dgm id="{020D38F8-DC08-4636-845D-A1EBB5C8CED3}"/>
                                            </p:graphicEl>
                                          </p:spTgt>
                                        </p:tgtEl>
                                        <p:attrNameLst>
                                          <p:attrName>style.visibility</p:attrName>
                                        </p:attrNameLst>
                                      </p:cBhvr>
                                      <p:to>
                                        <p:strVal val="visible"/>
                                      </p:to>
                                    </p:set>
                                    <p:animEffect transition="in" filter="wipe(down)">
                                      <p:cBhvr>
                                        <p:cTn id="47" dur="500"/>
                                        <p:tgtEl>
                                          <p:spTgt spid="21">
                                            <p:graphicEl>
                                              <a:dgm id="{020D38F8-DC08-4636-845D-A1EBB5C8CED3}"/>
                                            </p:graphicEl>
                                          </p:spTgt>
                                        </p:tgtEl>
                                      </p:cBhvr>
                                    </p:animEffect>
                                  </p:childTnLst>
                                </p:cTn>
                              </p:par>
                            </p:childTnLst>
                          </p:cTn>
                        </p:par>
                        <p:par>
                          <p:cTn id="48" fill="hold">
                            <p:stCondLst>
                              <p:cond delay="5200"/>
                            </p:stCondLst>
                            <p:childTnLst>
                              <p:par>
                                <p:cTn id="49" presetID="22" presetClass="entr" presetSubtype="4" fill="hold" grpId="0" nodeType="afterEffect">
                                  <p:stCondLst>
                                    <p:cond delay="0"/>
                                  </p:stCondLst>
                                  <p:childTnLst>
                                    <p:set>
                                      <p:cBhvr>
                                        <p:cTn id="50" dur="1" fill="hold">
                                          <p:stCondLst>
                                            <p:cond delay="0"/>
                                          </p:stCondLst>
                                        </p:cTn>
                                        <p:tgtEl>
                                          <p:spTgt spid="21">
                                            <p:graphicEl>
                                              <a:dgm id="{B830D2AF-7DF7-4D58-BE45-7769F79C48E9}"/>
                                            </p:graphicEl>
                                          </p:spTgt>
                                        </p:tgtEl>
                                        <p:attrNameLst>
                                          <p:attrName>style.visibility</p:attrName>
                                        </p:attrNameLst>
                                      </p:cBhvr>
                                      <p:to>
                                        <p:strVal val="visible"/>
                                      </p:to>
                                    </p:set>
                                    <p:animEffect transition="in" filter="wipe(down)">
                                      <p:cBhvr>
                                        <p:cTn id="51" dur="500"/>
                                        <p:tgtEl>
                                          <p:spTgt spid="21">
                                            <p:graphicEl>
                                              <a:dgm id="{B830D2AF-7DF7-4D58-BE45-7769F79C48E9}"/>
                                            </p:graphicEl>
                                          </p:spTgt>
                                        </p:tgtEl>
                                      </p:cBhvr>
                                    </p:animEffect>
                                  </p:childTnLst>
                                </p:cTn>
                              </p:par>
                            </p:childTnLst>
                          </p:cTn>
                        </p:par>
                        <p:par>
                          <p:cTn id="52" fill="hold">
                            <p:stCondLst>
                              <p:cond delay="5700"/>
                            </p:stCondLst>
                            <p:childTnLst>
                              <p:par>
                                <p:cTn id="53" presetID="22" presetClass="entr" presetSubtype="4" fill="hold" grpId="0" nodeType="afterEffect">
                                  <p:stCondLst>
                                    <p:cond delay="0"/>
                                  </p:stCondLst>
                                  <p:childTnLst>
                                    <p:set>
                                      <p:cBhvr>
                                        <p:cTn id="54" dur="1" fill="hold">
                                          <p:stCondLst>
                                            <p:cond delay="0"/>
                                          </p:stCondLst>
                                        </p:cTn>
                                        <p:tgtEl>
                                          <p:spTgt spid="21">
                                            <p:graphicEl>
                                              <a:dgm id="{CDE18060-DD92-4EF4-9DAA-EA887F3F6A80}"/>
                                            </p:graphicEl>
                                          </p:spTgt>
                                        </p:tgtEl>
                                        <p:attrNameLst>
                                          <p:attrName>style.visibility</p:attrName>
                                        </p:attrNameLst>
                                      </p:cBhvr>
                                      <p:to>
                                        <p:strVal val="visible"/>
                                      </p:to>
                                    </p:set>
                                    <p:animEffect transition="in" filter="wipe(down)">
                                      <p:cBhvr>
                                        <p:cTn id="55" dur="500"/>
                                        <p:tgtEl>
                                          <p:spTgt spid="21">
                                            <p:graphicEl>
                                              <a:dgm id="{CDE18060-DD92-4EF4-9DAA-EA887F3F6A80}"/>
                                            </p:graphicEl>
                                          </p:spTgt>
                                        </p:tgtEl>
                                      </p:cBhvr>
                                    </p:animEffect>
                                  </p:childTnLst>
                                </p:cTn>
                              </p:par>
                            </p:childTnLst>
                          </p:cTn>
                        </p:par>
                        <p:par>
                          <p:cTn id="56" fill="hold">
                            <p:stCondLst>
                              <p:cond delay="6200"/>
                            </p:stCondLst>
                            <p:childTnLst>
                              <p:par>
                                <p:cTn id="57" presetID="22" presetClass="entr" presetSubtype="4" fill="hold" grpId="0" nodeType="afterEffect">
                                  <p:stCondLst>
                                    <p:cond delay="0"/>
                                  </p:stCondLst>
                                  <p:childTnLst>
                                    <p:set>
                                      <p:cBhvr>
                                        <p:cTn id="58" dur="1" fill="hold">
                                          <p:stCondLst>
                                            <p:cond delay="0"/>
                                          </p:stCondLst>
                                        </p:cTn>
                                        <p:tgtEl>
                                          <p:spTgt spid="21">
                                            <p:graphicEl>
                                              <a:dgm id="{67AB8619-8E53-4806-B05E-76B2B0C28F88}"/>
                                            </p:graphicEl>
                                          </p:spTgt>
                                        </p:tgtEl>
                                        <p:attrNameLst>
                                          <p:attrName>style.visibility</p:attrName>
                                        </p:attrNameLst>
                                      </p:cBhvr>
                                      <p:to>
                                        <p:strVal val="visible"/>
                                      </p:to>
                                    </p:set>
                                    <p:animEffect transition="in" filter="wipe(down)">
                                      <p:cBhvr>
                                        <p:cTn id="59" dur="500"/>
                                        <p:tgtEl>
                                          <p:spTgt spid="21">
                                            <p:graphicEl>
                                              <a:dgm id="{67AB8619-8E53-4806-B05E-76B2B0C28F88}"/>
                                            </p:graphicEl>
                                          </p:spTgt>
                                        </p:tgtEl>
                                      </p:cBhvr>
                                    </p:animEffect>
                                  </p:childTnLst>
                                </p:cTn>
                              </p:par>
                            </p:childTnLst>
                          </p:cTn>
                        </p:par>
                        <p:par>
                          <p:cTn id="60" fill="hold">
                            <p:stCondLst>
                              <p:cond delay="6700"/>
                            </p:stCondLst>
                            <p:childTnLst>
                              <p:par>
                                <p:cTn id="61" presetID="22" presetClass="entr" presetSubtype="4" fill="hold" grpId="0" nodeType="afterEffect">
                                  <p:stCondLst>
                                    <p:cond delay="0"/>
                                  </p:stCondLst>
                                  <p:childTnLst>
                                    <p:set>
                                      <p:cBhvr>
                                        <p:cTn id="62" dur="1" fill="hold">
                                          <p:stCondLst>
                                            <p:cond delay="0"/>
                                          </p:stCondLst>
                                        </p:cTn>
                                        <p:tgtEl>
                                          <p:spTgt spid="21">
                                            <p:graphicEl>
                                              <a:dgm id="{61293C86-57B3-4816-A3EE-CA0575DC2B4D}"/>
                                            </p:graphicEl>
                                          </p:spTgt>
                                        </p:tgtEl>
                                        <p:attrNameLst>
                                          <p:attrName>style.visibility</p:attrName>
                                        </p:attrNameLst>
                                      </p:cBhvr>
                                      <p:to>
                                        <p:strVal val="visible"/>
                                      </p:to>
                                    </p:set>
                                    <p:animEffect transition="in" filter="wipe(down)">
                                      <p:cBhvr>
                                        <p:cTn id="63" dur="500"/>
                                        <p:tgtEl>
                                          <p:spTgt spid="21">
                                            <p:graphicEl>
                                              <a:dgm id="{61293C86-57B3-4816-A3EE-CA0575DC2B4D}"/>
                                            </p:graphicEl>
                                          </p:spTgt>
                                        </p:tgtEl>
                                      </p:cBhvr>
                                    </p:animEffect>
                                  </p:childTnLst>
                                </p:cTn>
                              </p:par>
                            </p:childTnLst>
                          </p:cTn>
                        </p:par>
                        <p:par>
                          <p:cTn id="64" fill="hold">
                            <p:stCondLst>
                              <p:cond delay="7200"/>
                            </p:stCondLst>
                            <p:childTnLst>
                              <p:par>
                                <p:cTn id="65" presetID="22" presetClass="entr" presetSubtype="1"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up)">
                                      <p:cBhvr>
                                        <p:cTn id="67" dur="400"/>
                                        <p:tgtEl>
                                          <p:spTgt spid="22"/>
                                        </p:tgtEl>
                                      </p:cBhvr>
                                    </p:animEffect>
                                  </p:childTnLst>
                                </p:cTn>
                              </p:par>
                            </p:childTnLst>
                          </p:cTn>
                        </p:par>
                        <p:par>
                          <p:cTn id="68" fill="hold">
                            <p:stCondLst>
                              <p:cond delay="7600"/>
                            </p:stCondLst>
                            <p:childTnLst>
                              <p:par>
                                <p:cTn id="69" presetID="22" presetClass="entr" presetSubtype="1"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up)">
                                      <p:cBhvr>
                                        <p:cTn id="71" dur="400"/>
                                        <p:tgtEl>
                                          <p:spTgt spid="23"/>
                                        </p:tgtEl>
                                      </p:cBhvr>
                                    </p:animEffect>
                                  </p:childTnLst>
                                </p:cTn>
                              </p:par>
                            </p:childTnLst>
                          </p:cTn>
                        </p:par>
                        <p:par>
                          <p:cTn id="72" fill="hold">
                            <p:stCondLst>
                              <p:cond delay="8000"/>
                            </p:stCondLst>
                            <p:childTnLst>
                              <p:par>
                                <p:cTn id="73" presetID="22" presetClass="entr" presetSubtype="1" fill="hold" grpId="0" nodeType="after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ipe(up)">
                                      <p:cBhvr>
                                        <p:cTn id="75" dur="400"/>
                                        <p:tgtEl>
                                          <p:spTgt spid="24"/>
                                        </p:tgtEl>
                                      </p:cBhvr>
                                    </p:animEffect>
                                  </p:childTnLst>
                                </p:cTn>
                              </p:par>
                            </p:childTnLst>
                          </p:cTn>
                        </p:par>
                        <p:par>
                          <p:cTn id="76" fill="hold">
                            <p:stCondLst>
                              <p:cond delay="8400"/>
                            </p:stCondLst>
                            <p:childTnLst>
                              <p:par>
                                <p:cTn id="77" presetID="22" presetClass="entr" presetSubtype="1" fill="hold" grpId="0"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up)">
                                      <p:cBhvr>
                                        <p:cTn id="79" dur="400"/>
                                        <p:tgtEl>
                                          <p:spTgt spid="25"/>
                                        </p:tgtEl>
                                      </p:cBhvr>
                                    </p:animEffect>
                                  </p:childTnLst>
                                </p:cTn>
                              </p:par>
                            </p:childTnLst>
                          </p:cTn>
                        </p:par>
                        <p:par>
                          <p:cTn id="80" fill="hold">
                            <p:stCondLst>
                              <p:cond delay="8800"/>
                            </p:stCondLst>
                            <p:childTnLst>
                              <p:par>
                                <p:cTn id="81" presetID="22" presetClass="entr" presetSubtype="1" fill="hold" grpId="0" nodeType="after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ipe(up)">
                                      <p:cBhvr>
                                        <p:cTn id="83" dur="400"/>
                                        <p:tgtEl>
                                          <p:spTgt spid="26"/>
                                        </p:tgtEl>
                                      </p:cBhvr>
                                    </p:animEffect>
                                  </p:childTnLst>
                                </p:cTn>
                              </p:par>
                            </p:childTnLst>
                          </p:cTn>
                        </p:par>
                        <p:par>
                          <p:cTn id="84" fill="hold">
                            <p:stCondLst>
                              <p:cond delay="9200"/>
                            </p:stCondLst>
                            <p:childTnLst>
                              <p:par>
                                <p:cTn id="85" presetID="22" presetClass="entr" presetSubtype="1" fill="hold" grpId="0"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up)">
                                      <p:cBhvr>
                                        <p:cTn id="87" dur="4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Graphic spid="21" grpId="0">
        <p:bldSub>
          <a:bldDgm bld="one"/>
        </p:bldSub>
      </p:bldGraphic>
      <p:bldP spid="22" grpId="0"/>
      <p:bldP spid="23" grpId="0"/>
      <p:bldP spid="24" grpId="0"/>
      <p:bldP spid="25" grpId="0"/>
      <p:bldP spid="26" grpId="0"/>
      <p:bldP spid="27" grpId="0"/>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6182435" y="0"/>
            <a:ext cx="2374189" cy="6858000"/>
          </a:xfrm>
          <a:prstGeom prst="rect">
            <a:avLst/>
          </a:prstGeom>
          <a:solidFill>
            <a:srgbClr val="E2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TextBox 7"/>
          <p:cNvSpPr txBox="1"/>
          <p:nvPr/>
        </p:nvSpPr>
        <p:spPr>
          <a:xfrm>
            <a:off x="636901" y="817136"/>
            <a:ext cx="4584028" cy="1938992"/>
          </a:xfrm>
          <a:prstGeom prst="rect">
            <a:avLst/>
          </a:prstGeom>
          <a:noFill/>
        </p:spPr>
        <p:txBody>
          <a:bodyPr wrap="square" rtlCol="0">
            <a:spAutoFit/>
          </a:bodyPr>
          <a:lstStyle/>
          <a:p>
            <a:r>
              <a:rPr lang="en-US" sz="4000" dirty="0">
                <a:solidFill>
                  <a:schemeClr val="tx1">
                    <a:lumMod val="85000"/>
                    <a:lumOff val="15000"/>
                  </a:schemeClr>
                </a:solidFill>
              </a:rPr>
              <a:t>NEVER LET GOOD ENOUGH </a:t>
            </a:r>
            <a:r>
              <a:rPr lang="en-US" sz="4000" b="1" dirty="0">
                <a:solidFill>
                  <a:srgbClr val="E23936"/>
                </a:solidFill>
              </a:rPr>
              <a:t>BE ENOUGH!</a:t>
            </a:r>
            <a:endParaRPr lang="en-US" sz="1400" b="1" dirty="0"/>
          </a:p>
        </p:txBody>
      </p:sp>
      <p:sp>
        <p:nvSpPr>
          <p:cNvPr id="10" name="Овал 9"/>
          <p:cNvSpPr/>
          <p:nvPr/>
        </p:nvSpPr>
        <p:spPr>
          <a:xfrm>
            <a:off x="6845319" y="1162466"/>
            <a:ext cx="1048420" cy="10484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dirty="0"/>
          </a:p>
        </p:txBody>
      </p:sp>
      <p:sp>
        <p:nvSpPr>
          <p:cNvPr id="3" name="Прямоугольник 2"/>
          <p:cNvSpPr/>
          <p:nvPr/>
        </p:nvSpPr>
        <p:spPr>
          <a:xfrm>
            <a:off x="6880453" y="1559718"/>
            <a:ext cx="978153" cy="253916"/>
          </a:xfrm>
          <a:prstGeom prst="rect">
            <a:avLst/>
          </a:prstGeom>
        </p:spPr>
        <p:txBody>
          <a:bodyPr wrap="none">
            <a:spAutoFit/>
          </a:bodyPr>
          <a:lstStyle/>
          <a:p>
            <a:pPr algn="ctr"/>
            <a:r>
              <a:rPr lang="en-US" sz="1050" dirty="0">
                <a:solidFill>
                  <a:srgbClr val="E23936"/>
                </a:solidFill>
              </a:rPr>
              <a:t>CREATIVITY</a:t>
            </a:r>
          </a:p>
        </p:txBody>
      </p:sp>
      <p:sp>
        <p:nvSpPr>
          <p:cNvPr id="13" name="Овал 12"/>
          <p:cNvSpPr/>
          <p:nvPr/>
        </p:nvSpPr>
        <p:spPr>
          <a:xfrm>
            <a:off x="6845319" y="2985000"/>
            <a:ext cx="1048420" cy="1048420"/>
          </a:xfrm>
          <a:prstGeom prst="ellipse">
            <a:avLst/>
          </a:prstGeom>
          <a:solidFill>
            <a:srgbClr val="E239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dirty="0"/>
          </a:p>
        </p:txBody>
      </p:sp>
      <p:sp>
        <p:nvSpPr>
          <p:cNvPr id="14" name="Овал 13"/>
          <p:cNvSpPr/>
          <p:nvPr/>
        </p:nvSpPr>
        <p:spPr>
          <a:xfrm>
            <a:off x="6845319" y="4807534"/>
            <a:ext cx="1048420" cy="1048420"/>
          </a:xfrm>
          <a:prstGeom prst="ellipse">
            <a:avLst/>
          </a:prstGeom>
          <a:solidFill>
            <a:srgbClr val="E239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dirty="0"/>
          </a:p>
        </p:txBody>
      </p:sp>
      <p:sp>
        <p:nvSpPr>
          <p:cNvPr id="18" name="Прямоугольник 17"/>
          <p:cNvSpPr/>
          <p:nvPr/>
        </p:nvSpPr>
        <p:spPr>
          <a:xfrm>
            <a:off x="6830697" y="3301461"/>
            <a:ext cx="1077664" cy="415498"/>
          </a:xfrm>
          <a:prstGeom prst="rect">
            <a:avLst/>
          </a:prstGeom>
        </p:spPr>
        <p:txBody>
          <a:bodyPr wrap="square">
            <a:spAutoFit/>
          </a:bodyPr>
          <a:lstStyle/>
          <a:p>
            <a:pPr algn="ctr"/>
            <a:r>
              <a:rPr lang="en-US" sz="1050" dirty="0">
                <a:solidFill>
                  <a:schemeClr val="bg1"/>
                </a:solidFill>
              </a:rPr>
              <a:t>HIGH QUALITY</a:t>
            </a:r>
          </a:p>
        </p:txBody>
      </p:sp>
      <p:sp>
        <p:nvSpPr>
          <p:cNvPr id="22" name="Прямоугольник 21"/>
          <p:cNvSpPr/>
          <p:nvPr/>
        </p:nvSpPr>
        <p:spPr>
          <a:xfrm>
            <a:off x="6908505" y="5204786"/>
            <a:ext cx="922048" cy="253916"/>
          </a:xfrm>
          <a:prstGeom prst="rect">
            <a:avLst/>
          </a:prstGeom>
        </p:spPr>
        <p:txBody>
          <a:bodyPr wrap="none">
            <a:spAutoFit/>
          </a:bodyPr>
          <a:lstStyle/>
          <a:p>
            <a:pPr algn="ctr"/>
            <a:r>
              <a:rPr lang="en-US" sz="1050" dirty="0">
                <a:solidFill>
                  <a:schemeClr val="bg1"/>
                </a:solidFill>
              </a:rPr>
              <a:t>TRENDING</a:t>
            </a:r>
          </a:p>
        </p:txBody>
      </p:sp>
      <p:sp>
        <p:nvSpPr>
          <p:cNvPr id="28" name="Подзаголовок 2"/>
          <p:cNvSpPr txBox="1">
            <a:spLocks/>
          </p:cNvSpPr>
          <p:nvPr/>
        </p:nvSpPr>
        <p:spPr>
          <a:xfrm>
            <a:off x="655721" y="3500888"/>
            <a:ext cx="2747879" cy="26676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100" kern="0" dirty="0" err="1">
                <a:solidFill>
                  <a:schemeClr val="tx1">
                    <a:lumMod val="85000"/>
                    <a:lumOff val="15000"/>
                  </a:schemeClr>
                </a:solidFill>
                <a:ea typeface="Karla" pitchFamily="2" charset="0"/>
                <a:cs typeface="Poppins" panose="02000000000000000000" pitchFamily="2" charset="0"/>
              </a:rPr>
              <a:t>Etiam</a:t>
            </a:r>
            <a:r>
              <a:rPr lang="en-US" sz="1100" kern="0" dirty="0">
                <a:solidFill>
                  <a:schemeClr val="tx1">
                    <a:lumMod val="85000"/>
                    <a:lumOff val="15000"/>
                  </a:schemeClr>
                </a:solidFill>
                <a:ea typeface="Karla" pitchFamily="2" charset="0"/>
                <a:cs typeface="Poppins" panose="02000000000000000000" pitchFamily="2" charset="0"/>
              </a:rPr>
              <a:t> vitae dui </a:t>
            </a:r>
            <a:r>
              <a:rPr lang="en-US" sz="1100" kern="0" dirty="0" err="1">
                <a:solidFill>
                  <a:schemeClr val="tx1">
                    <a:lumMod val="85000"/>
                    <a:lumOff val="15000"/>
                  </a:schemeClr>
                </a:solidFill>
                <a:ea typeface="Karla" pitchFamily="2" charset="0"/>
                <a:cs typeface="Poppins" panose="02000000000000000000" pitchFamily="2" charset="0"/>
              </a:rPr>
              <a:t>congue</a:t>
            </a:r>
            <a:r>
              <a:rPr lang="en-US" sz="1100" kern="0" dirty="0">
                <a:solidFill>
                  <a:schemeClr val="tx1">
                    <a:lumMod val="85000"/>
                    <a:lumOff val="15000"/>
                  </a:schemeClr>
                </a:solidFill>
                <a:ea typeface="Karla" pitchFamily="2" charset="0"/>
                <a:cs typeface="Poppins" panose="02000000000000000000" pitchFamily="2" charset="0"/>
              </a:rPr>
              <a:t>, semper </a:t>
            </a:r>
            <a:r>
              <a:rPr lang="en-US" sz="1100" kern="0" dirty="0" err="1">
                <a:solidFill>
                  <a:schemeClr val="tx1">
                    <a:lumMod val="85000"/>
                    <a:lumOff val="15000"/>
                  </a:schemeClr>
                </a:solidFill>
                <a:ea typeface="Karla" pitchFamily="2" charset="0"/>
                <a:cs typeface="Poppins" panose="02000000000000000000" pitchFamily="2" charset="0"/>
              </a:rPr>
              <a:t>quam</a:t>
            </a:r>
            <a:r>
              <a:rPr lang="en-US" sz="1100" kern="0" dirty="0">
                <a:solidFill>
                  <a:schemeClr val="tx1">
                    <a:lumMod val="85000"/>
                    <a:lumOff val="15000"/>
                  </a:schemeClr>
                </a:solidFill>
                <a:ea typeface="Karla" pitchFamily="2" charset="0"/>
                <a:cs typeface="Poppins" panose="02000000000000000000" pitchFamily="2" charset="0"/>
              </a:rPr>
              <a:t> vitae, </a:t>
            </a:r>
            <a:r>
              <a:rPr lang="en-US" sz="1100" kern="0" dirty="0" err="1">
                <a:solidFill>
                  <a:schemeClr val="tx1">
                    <a:lumMod val="85000"/>
                    <a:lumOff val="15000"/>
                  </a:schemeClr>
                </a:solidFill>
                <a:ea typeface="Karla" pitchFamily="2" charset="0"/>
                <a:cs typeface="Poppins" panose="02000000000000000000" pitchFamily="2" charset="0"/>
              </a:rPr>
              <a:t>luctus</a:t>
            </a:r>
            <a:r>
              <a:rPr lang="en-US" sz="1100" kern="0" dirty="0">
                <a:solidFill>
                  <a:schemeClr val="tx1">
                    <a:lumMod val="85000"/>
                    <a:lumOff val="15000"/>
                  </a:schemeClr>
                </a:solidFill>
                <a:ea typeface="Karla" pitchFamily="2" charset="0"/>
                <a:cs typeface="Poppins" panose="02000000000000000000" pitchFamily="2" charset="0"/>
              </a:rPr>
              <a:t> ligula. Sed </a:t>
            </a:r>
            <a:r>
              <a:rPr lang="en-US" sz="1100" kern="0" dirty="0" err="1">
                <a:solidFill>
                  <a:schemeClr val="tx1">
                    <a:lumMod val="85000"/>
                    <a:lumOff val="15000"/>
                  </a:schemeClr>
                </a:solidFill>
                <a:ea typeface="Karla" pitchFamily="2" charset="0"/>
                <a:cs typeface="Poppins" panose="02000000000000000000" pitchFamily="2" charset="0"/>
              </a:rPr>
              <a:t>posuere</a:t>
            </a:r>
            <a:r>
              <a:rPr lang="en-US" sz="1100" kern="0" dirty="0">
                <a:solidFill>
                  <a:schemeClr val="tx1">
                    <a:lumMod val="85000"/>
                    <a:lumOff val="15000"/>
                  </a:schemeClr>
                </a:solidFill>
                <a:ea typeface="Karla" pitchFamily="2" charset="0"/>
                <a:cs typeface="Poppins" panose="02000000000000000000" pitchFamily="2" charset="0"/>
              </a:rPr>
              <a:t> </a:t>
            </a:r>
            <a:r>
              <a:rPr lang="en-US" sz="1100" kern="0" dirty="0" err="1">
                <a:solidFill>
                  <a:schemeClr val="tx1">
                    <a:lumMod val="85000"/>
                    <a:lumOff val="15000"/>
                  </a:schemeClr>
                </a:solidFill>
                <a:ea typeface="Karla" pitchFamily="2" charset="0"/>
                <a:cs typeface="Poppins" panose="02000000000000000000" pitchFamily="2" charset="0"/>
              </a:rPr>
              <a:t>nunc</a:t>
            </a:r>
            <a:r>
              <a:rPr lang="en-US" sz="1100" kern="0" dirty="0">
                <a:solidFill>
                  <a:schemeClr val="tx1">
                    <a:lumMod val="85000"/>
                    <a:lumOff val="15000"/>
                  </a:schemeClr>
                </a:solidFill>
                <a:ea typeface="Karla" pitchFamily="2" charset="0"/>
                <a:cs typeface="Poppins" panose="02000000000000000000" pitchFamily="2" charset="0"/>
              </a:rPr>
              <a:t> in </a:t>
            </a:r>
            <a:r>
              <a:rPr lang="en-US" sz="1100" kern="0" dirty="0" err="1">
                <a:solidFill>
                  <a:schemeClr val="tx1">
                    <a:lumMod val="85000"/>
                    <a:lumOff val="15000"/>
                  </a:schemeClr>
                </a:solidFill>
                <a:ea typeface="Karla" pitchFamily="2" charset="0"/>
                <a:cs typeface="Poppins" panose="02000000000000000000" pitchFamily="2" charset="0"/>
              </a:rPr>
              <a:t>leo</a:t>
            </a:r>
            <a:r>
              <a:rPr lang="en-US" sz="1100" kern="0" dirty="0">
                <a:solidFill>
                  <a:schemeClr val="tx1">
                    <a:lumMod val="85000"/>
                    <a:lumOff val="15000"/>
                  </a:schemeClr>
                </a:solidFill>
                <a:ea typeface="Karla" pitchFamily="2" charset="0"/>
                <a:cs typeface="Poppins" panose="02000000000000000000" pitchFamily="2" charset="0"/>
              </a:rPr>
              <a:t> </a:t>
            </a:r>
            <a:r>
              <a:rPr lang="en-US" sz="1100" kern="0" dirty="0" err="1">
                <a:solidFill>
                  <a:schemeClr val="tx1">
                    <a:lumMod val="85000"/>
                    <a:lumOff val="15000"/>
                  </a:schemeClr>
                </a:solidFill>
                <a:ea typeface="Karla" pitchFamily="2" charset="0"/>
                <a:cs typeface="Poppins" panose="02000000000000000000" pitchFamily="2" charset="0"/>
              </a:rPr>
              <a:t>commod</a:t>
            </a:r>
            <a:r>
              <a:rPr lang="en-US" sz="1100" kern="0" dirty="0">
                <a:solidFill>
                  <a:schemeClr val="tx1">
                    <a:lumMod val="85000"/>
                    <a:lumOff val="15000"/>
                  </a:schemeClr>
                </a:solidFill>
                <a:ea typeface="Karla" pitchFamily="2" charset="0"/>
                <a:cs typeface="Poppins" panose="02000000000000000000" pitchFamily="2" charset="0"/>
              </a:rPr>
              <a:t> else cuprum less</a:t>
            </a:r>
            <a:r>
              <a:rPr lang="en-US" sz="1100" dirty="0">
                <a:solidFill>
                  <a:schemeClr val="tx1">
                    <a:lumMod val="85000"/>
                    <a:lumOff val="15000"/>
                  </a:schemeClr>
                </a:solidFill>
                <a:ea typeface="Karla" pitchFamily="2" charset="0"/>
                <a:cs typeface="Poppins" panose="02000000000000000000" pitchFamily="2" charset="0"/>
              </a:rPr>
              <a:t>. </a:t>
            </a:r>
            <a:r>
              <a:rPr lang="en-US" sz="1100" dirty="0" err="1">
                <a:solidFill>
                  <a:schemeClr val="tx1">
                    <a:lumMod val="85000"/>
                    <a:lumOff val="15000"/>
                  </a:schemeClr>
                </a:solidFill>
                <a:ea typeface="Karla" pitchFamily="2" charset="0"/>
                <a:cs typeface="Poppins" panose="02000000000000000000" pitchFamily="2" charset="0"/>
              </a:rPr>
              <a:t>Etiam</a:t>
            </a:r>
            <a:r>
              <a:rPr lang="en-US" sz="1100" dirty="0">
                <a:solidFill>
                  <a:schemeClr val="tx1">
                    <a:lumMod val="85000"/>
                    <a:lumOff val="15000"/>
                  </a:schemeClr>
                </a:solidFill>
                <a:ea typeface="Karla" pitchFamily="2" charset="0"/>
                <a:cs typeface="Poppins" panose="02000000000000000000" pitchFamily="2" charset="0"/>
              </a:rPr>
              <a:t> vitae dui </a:t>
            </a:r>
            <a:r>
              <a:rPr lang="en-US" sz="1100" dirty="0" err="1">
                <a:solidFill>
                  <a:schemeClr val="tx1">
                    <a:lumMod val="85000"/>
                    <a:lumOff val="15000"/>
                  </a:schemeClr>
                </a:solidFill>
                <a:ea typeface="Karla" pitchFamily="2" charset="0"/>
                <a:cs typeface="Poppins" panose="02000000000000000000" pitchFamily="2" charset="0"/>
              </a:rPr>
              <a:t>congue</a:t>
            </a:r>
            <a:r>
              <a:rPr lang="en-US" sz="1100" dirty="0">
                <a:solidFill>
                  <a:schemeClr val="tx1">
                    <a:lumMod val="85000"/>
                    <a:lumOff val="15000"/>
                  </a:schemeClr>
                </a:solidFill>
                <a:ea typeface="Karla" pitchFamily="2" charset="0"/>
                <a:cs typeface="Poppins" panose="02000000000000000000" pitchFamily="2" charset="0"/>
              </a:rPr>
              <a:t>, semper </a:t>
            </a:r>
            <a:r>
              <a:rPr lang="en-US" sz="1100" dirty="0" err="1">
                <a:solidFill>
                  <a:schemeClr val="tx1">
                    <a:lumMod val="85000"/>
                    <a:lumOff val="15000"/>
                  </a:schemeClr>
                </a:solidFill>
                <a:ea typeface="Karla" pitchFamily="2" charset="0"/>
                <a:cs typeface="Poppins" panose="02000000000000000000" pitchFamily="2" charset="0"/>
              </a:rPr>
              <a:t>quam</a:t>
            </a:r>
            <a:r>
              <a:rPr lang="en-US" sz="1100" dirty="0">
                <a:solidFill>
                  <a:schemeClr val="tx1">
                    <a:lumMod val="85000"/>
                    <a:lumOff val="15000"/>
                  </a:schemeClr>
                </a:solidFill>
                <a:ea typeface="Karla" pitchFamily="2" charset="0"/>
                <a:cs typeface="Poppins" panose="02000000000000000000" pitchFamily="2" charset="0"/>
              </a:rPr>
              <a:t> vitae, </a:t>
            </a:r>
            <a:r>
              <a:rPr lang="en-US" sz="1100" dirty="0" err="1">
                <a:solidFill>
                  <a:schemeClr val="tx1">
                    <a:lumMod val="85000"/>
                    <a:lumOff val="15000"/>
                  </a:schemeClr>
                </a:solidFill>
                <a:ea typeface="Karla" pitchFamily="2" charset="0"/>
                <a:cs typeface="Poppins" panose="02000000000000000000" pitchFamily="2" charset="0"/>
              </a:rPr>
              <a:t>luctus</a:t>
            </a:r>
            <a:r>
              <a:rPr lang="en-US" sz="1100" dirty="0">
                <a:solidFill>
                  <a:schemeClr val="tx1">
                    <a:lumMod val="85000"/>
                    <a:lumOff val="15000"/>
                  </a:schemeClr>
                </a:solidFill>
                <a:cs typeface="Poppins" panose="02000000000000000000" pitchFamily="2" charset="0"/>
              </a:rPr>
              <a:t>.</a:t>
            </a:r>
            <a:r>
              <a:rPr lang="en-US" sz="1100" kern="0" dirty="0">
                <a:solidFill>
                  <a:schemeClr val="tx1">
                    <a:lumMod val="85000"/>
                    <a:lumOff val="15000"/>
                  </a:schemeClr>
                </a:solidFill>
                <a:ea typeface="Karla" pitchFamily="2" charset="0"/>
                <a:cs typeface="Poppins" panose="02000000000000000000" pitchFamily="2" charset="0"/>
              </a:rPr>
              <a:t> </a:t>
            </a:r>
            <a:r>
              <a:rPr lang="en-US" sz="1100" kern="0" dirty="0" err="1">
                <a:solidFill>
                  <a:schemeClr val="tx1">
                    <a:lumMod val="85000"/>
                    <a:lumOff val="15000"/>
                  </a:schemeClr>
                </a:solidFill>
                <a:ea typeface="Karla" pitchFamily="2" charset="0"/>
                <a:cs typeface="Poppins" panose="02000000000000000000" pitchFamily="2" charset="0"/>
              </a:rPr>
              <a:t>Etiam</a:t>
            </a:r>
            <a:r>
              <a:rPr lang="en-US" sz="1100" kern="0" dirty="0">
                <a:solidFill>
                  <a:schemeClr val="tx1">
                    <a:lumMod val="85000"/>
                    <a:lumOff val="15000"/>
                  </a:schemeClr>
                </a:solidFill>
                <a:ea typeface="Karla" pitchFamily="2" charset="0"/>
                <a:cs typeface="Poppins" panose="02000000000000000000" pitchFamily="2" charset="0"/>
              </a:rPr>
              <a:t> vitae dui </a:t>
            </a:r>
            <a:r>
              <a:rPr lang="en-US" sz="1100" kern="0" dirty="0" err="1">
                <a:solidFill>
                  <a:schemeClr val="tx1">
                    <a:lumMod val="85000"/>
                    <a:lumOff val="15000"/>
                  </a:schemeClr>
                </a:solidFill>
                <a:ea typeface="Karla" pitchFamily="2" charset="0"/>
                <a:cs typeface="Poppins" panose="02000000000000000000" pitchFamily="2" charset="0"/>
              </a:rPr>
              <a:t>congue</a:t>
            </a:r>
            <a:r>
              <a:rPr lang="en-US" sz="1100" kern="0" dirty="0">
                <a:solidFill>
                  <a:schemeClr val="tx1">
                    <a:lumMod val="85000"/>
                    <a:lumOff val="15000"/>
                  </a:schemeClr>
                </a:solidFill>
                <a:ea typeface="Karla" pitchFamily="2" charset="0"/>
                <a:cs typeface="Poppins" panose="02000000000000000000" pitchFamily="2" charset="0"/>
              </a:rPr>
              <a:t>, semper </a:t>
            </a:r>
            <a:r>
              <a:rPr lang="en-US" sz="1100" kern="0" dirty="0" err="1">
                <a:solidFill>
                  <a:schemeClr val="tx1">
                    <a:lumMod val="85000"/>
                    <a:lumOff val="15000"/>
                  </a:schemeClr>
                </a:solidFill>
                <a:ea typeface="Karla" pitchFamily="2" charset="0"/>
                <a:cs typeface="Poppins" panose="02000000000000000000" pitchFamily="2" charset="0"/>
              </a:rPr>
              <a:t>quam</a:t>
            </a:r>
            <a:r>
              <a:rPr lang="en-US" sz="1100" kern="0" dirty="0">
                <a:solidFill>
                  <a:schemeClr val="tx1">
                    <a:lumMod val="85000"/>
                    <a:lumOff val="15000"/>
                  </a:schemeClr>
                </a:solidFill>
                <a:ea typeface="Karla" pitchFamily="2" charset="0"/>
                <a:cs typeface="Poppins" panose="02000000000000000000" pitchFamily="2" charset="0"/>
              </a:rPr>
              <a:t> vitae, </a:t>
            </a:r>
            <a:r>
              <a:rPr lang="en-US" sz="1100" kern="0" dirty="0" err="1">
                <a:solidFill>
                  <a:schemeClr val="tx1">
                    <a:lumMod val="85000"/>
                    <a:lumOff val="15000"/>
                  </a:schemeClr>
                </a:solidFill>
                <a:ea typeface="Karla" pitchFamily="2" charset="0"/>
                <a:cs typeface="Poppins" panose="02000000000000000000" pitchFamily="2" charset="0"/>
              </a:rPr>
              <a:t>luctus</a:t>
            </a:r>
            <a:r>
              <a:rPr lang="en-US" sz="1100" kern="0" dirty="0">
                <a:solidFill>
                  <a:schemeClr val="tx1">
                    <a:lumMod val="85000"/>
                    <a:lumOff val="15000"/>
                  </a:schemeClr>
                </a:solidFill>
                <a:ea typeface="Karla" pitchFamily="2" charset="0"/>
                <a:cs typeface="Poppins" panose="02000000000000000000" pitchFamily="2" charset="0"/>
              </a:rPr>
              <a:t> ligula. Sed </a:t>
            </a:r>
            <a:r>
              <a:rPr lang="en-US" sz="1100" kern="0" dirty="0" err="1">
                <a:solidFill>
                  <a:schemeClr val="tx1">
                    <a:lumMod val="85000"/>
                    <a:lumOff val="15000"/>
                  </a:schemeClr>
                </a:solidFill>
                <a:ea typeface="Karla" pitchFamily="2" charset="0"/>
                <a:cs typeface="Poppins" panose="02000000000000000000" pitchFamily="2" charset="0"/>
              </a:rPr>
              <a:t>posuere</a:t>
            </a:r>
            <a:r>
              <a:rPr lang="en-US" sz="1100" kern="0" dirty="0">
                <a:solidFill>
                  <a:schemeClr val="tx1">
                    <a:lumMod val="85000"/>
                    <a:lumOff val="15000"/>
                  </a:schemeClr>
                </a:solidFill>
                <a:ea typeface="Karla" pitchFamily="2" charset="0"/>
                <a:cs typeface="Poppins" panose="02000000000000000000" pitchFamily="2" charset="0"/>
              </a:rPr>
              <a:t> </a:t>
            </a:r>
            <a:r>
              <a:rPr lang="en-US" sz="1100" kern="0" dirty="0" err="1">
                <a:solidFill>
                  <a:schemeClr val="tx1">
                    <a:lumMod val="85000"/>
                    <a:lumOff val="15000"/>
                  </a:schemeClr>
                </a:solidFill>
                <a:ea typeface="Karla" pitchFamily="2" charset="0"/>
                <a:cs typeface="Poppins" panose="02000000000000000000" pitchFamily="2" charset="0"/>
              </a:rPr>
              <a:t>nunc</a:t>
            </a:r>
            <a:r>
              <a:rPr lang="en-US" sz="1100" kern="0" dirty="0">
                <a:solidFill>
                  <a:schemeClr val="tx1">
                    <a:lumMod val="85000"/>
                    <a:lumOff val="15000"/>
                  </a:schemeClr>
                </a:solidFill>
                <a:ea typeface="Karla" pitchFamily="2" charset="0"/>
                <a:cs typeface="Poppins" panose="02000000000000000000" pitchFamily="2" charset="0"/>
              </a:rPr>
              <a:t> in </a:t>
            </a:r>
            <a:r>
              <a:rPr lang="en-US" sz="1100" kern="0" dirty="0" err="1">
                <a:solidFill>
                  <a:schemeClr val="tx1">
                    <a:lumMod val="85000"/>
                    <a:lumOff val="15000"/>
                  </a:schemeClr>
                </a:solidFill>
                <a:ea typeface="Karla" pitchFamily="2" charset="0"/>
                <a:cs typeface="Poppins" panose="02000000000000000000" pitchFamily="2" charset="0"/>
              </a:rPr>
              <a:t>leo</a:t>
            </a:r>
            <a:r>
              <a:rPr lang="en-US" sz="1100" kern="0" dirty="0">
                <a:solidFill>
                  <a:schemeClr val="tx1">
                    <a:lumMod val="85000"/>
                    <a:lumOff val="15000"/>
                  </a:schemeClr>
                </a:solidFill>
                <a:ea typeface="Karla" pitchFamily="2" charset="0"/>
                <a:cs typeface="Poppins" panose="02000000000000000000" pitchFamily="2" charset="0"/>
              </a:rPr>
              <a:t> </a:t>
            </a:r>
            <a:r>
              <a:rPr lang="en-US" sz="1100" kern="0" dirty="0" err="1">
                <a:solidFill>
                  <a:schemeClr val="tx1">
                    <a:lumMod val="85000"/>
                    <a:lumOff val="15000"/>
                  </a:schemeClr>
                </a:solidFill>
                <a:ea typeface="Karla" pitchFamily="2" charset="0"/>
                <a:cs typeface="Poppins" panose="02000000000000000000" pitchFamily="2" charset="0"/>
              </a:rPr>
              <a:t>commod</a:t>
            </a:r>
            <a:r>
              <a:rPr lang="en-US" sz="1100" kern="0" dirty="0">
                <a:solidFill>
                  <a:schemeClr val="tx1">
                    <a:lumMod val="85000"/>
                    <a:lumOff val="15000"/>
                  </a:schemeClr>
                </a:solidFill>
                <a:ea typeface="Karla" pitchFamily="2" charset="0"/>
                <a:cs typeface="Poppins" panose="02000000000000000000" pitchFamily="2" charset="0"/>
              </a:rPr>
              <a:t> else cuprum less</a:t>
            </a:r>
            <a:r>
              <a:rPr lang="en-US" sz="1100" dirty="0">
                <a:solidFill>
                  <a:schemeClr val="tx1">
                    <a:lumMod val="85000"/>
                    <a:lumOff val="15000"/>
                  </a:schemeClr>
                </a:solidFill>
                <a:ea typeface="Karla" pitchFamily="2" charset="0"/>
                <a:cs typeface="Poppins" panose="02000000000000000000" pitchFamily="2" charset="0"/>
              </a:rPr>
              <a:t>. </a:t>
            </a:r>
            <a:r>
              <a:rPr lang="en-US" sz="1100" dirty="0" err="1">
                <a:solidFill>
                  <a:schemeClr val="tx1">
                    <a:lumMod val="85000"/>
                    <a:lumOff val="15000"/>
                  </a:schemeClr>
                </a:solidFill>
                <a:ea typeface="Karla" pitchFamily="2" charset="0"/>
                <a:cs typeface="Poppins" panose="02000000000000000000" pitchFamily="2" charset="0"/>
              </a:rPr>
              <a:t>Etiam</a:t>
            </a:r>
            <a:r>
              <a:rPr lang="en-US" sz="1100" dirty="0">
                <a:solidFill>
                  <a:schemeClr val="tx1">
                    <a:lumMod val="85000"/>
                    <a:lumOff val="15000"/>
                  </a:schemeClr>
                </a:solidFill>
                <a:ea typeface="Karla" pitchFamily="2" charset="0"/>
                <a:cs typeface="Poppins" panose="02000000000000000000" pitchFamily="2" charset="0"/>
              </a:rPr>
              <a:t> vitae dui </a:t>
            </a:r>
            <a:r>
              <a:rPr lang="en-US" sz="1100" dirty="0" err="1">
                <a:solidFill>
                  <a:schemeClr val="tx1">
                    <a:lumMod val="85000"/>
                    <a:lumOff val="15000"/>
                  </a:schemeClr>
                </a:solidFill>
                <a:ea typeface="Karla" pitchFamily="2" charset="0"/>
                <a:cs typeface="Poppins" panose="02000000000000000000" pitchFamily="2" charset="0"/>
              </a:rPr>
              <a:t>congue</a:t>
            </a:r>
            <a:r>
              <a:rPr lang="en-US" sz="1100" dirty="0">
                <a:solidFill>
                  <a:schemeClr val="tx1">
                    <a:lumMod val="85000"/>
                    <a:lumOff val="15000"/>
                  </a:schemeClr>
                </a:solidFill>
                <a:ea typeface="Karla" pitchFamily="2" charset="0"/>
                <a:cs typeface="Poppins" panose="02000000000000000000" pitchFamily="2" charset="0"/>
              </a:rPr>
              <a:t>, semper </a:t>
            </a:r>
            <a:r>
              <a:rPr lang="en-US" sz="1100" dirty="0" err="1">
                <a:solidFill>
                  <a:schemeClr val="tx1">
                    <a:lumMod val="85000"/>
                    <a:lumOff val="15000"/>
                  </a:schemeClr>
                </a:solidFill>
                <a:ea typeface="Karla" pitchFamily="2" charset="0"/>
                <a:cs typeface="Poppins" panose="02000000000000000000" pitchFamily="2" charset="0"/>
              </a:rPr>
              <a:t>quam</a:t>
            </a:r>
            <a:r>
              <a:rPr lang="en-US" sz="1100" dirty="0">
                <a:solidFill>
                  <a:schemeClr val="tx1">
                    <a:lumMod val="85000"/>
                    <a:lumOff val="15000"/>
                  </a:schemeClr>
                </a:solidFill>
                <a:ea typeface="Karla" pitchFamily="2" charset="0"/>
                <a:cs typeface="Poppins" panose="02000000000000000000" pitchFamily="2" charset="0"/>
              </a:rPr>
              <a:t> vitae, </a:t>
            </a:r>
            <a:r>
              <a:rPr lang="en-US" sz="1100" dirty="0" err="1">
                <a:solidFill>
                  <a:schemeClr val="tx1">
                    <a:lumMod val="85000"/>
                    <a:lumOff val="15000"/>
                  </a:schemeClr>
                </a:solidFill>
                <a:ea typeface="Karla" pitchFamily="2" charset="0"/>
                <a:cs typeface="Poppins" panose="02000000000000000000" pitchFamily="2" charset="0"/>
              </a:rPr>
              <a:t>luctus</a:t>
            </a:r>
            <a:r>
              <a:rPr lang="en-US" sz="1100" dirty="0">
                <a:solidFill>
                  <a:schemeClr val="tx1">
                    <a:lumMod val="85000"/>
                    <a:lumOff val="15000"/>
                  </a:schemeClr>
                </a:solidFill>
                <a:cs typeface="Poppins" panose="02000000000000000000" pitchFamily="2" charset="0"/>
              </a:rPr>
              <a:t>.</a:t>
            </a:r>
          </a:p>
          <a:p>
            <a:pPr marL="0" indent="0">
              <a:lnSpc>
                <a:spcPts val="2000"/>
              </a:lnSpc>
              <a:spcBef>
                <a:spcPts val="1200"/>
              </a:spcBef>
              <a:buNone/>
            </a:pPr>
            <a:endParaRPr lang="en-US" sz="1100" dirty="0">
              <a:solidFill>
                <a:schemeClr val="tx1">
                  <a:lumMod val="85000"/>
                  <a:lumOff val="15000"/>
                </a:schemeClr>
              </a:solidFill>
              <a:cs typeface="Poppins" panose="02000000000000000000" pitchFamily="2" charset="0"/>
            </a:endParaRPr>
          </a:p>
        </p:txBody>
      </p:sp>
      <p:pic>
        <p:nvPicPr>
          <p:cNvPr id="6" name="Picture Placeholder 5">
            <a:extLst>
              <a:ext uri="{FF2B5EF4-FFF2-40B4-BE49-F238E27FC236}">
                <a16:creationId xmlns:a16="http://schemas.microsoft.com/office/drawing/2014/main" id="{8D2B3AF8-96EA-49E2-805B-490DBBE3FB99}"/>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2388" r="32388"/>
          <a:stretch>
            <a:fillRect/>
          </a:stretch>
        </p:blipFill>
        <p:spPr/>
      </p:pic>
      <p:cxnSp>
        <p:nvCxnSpPr>
          <p:cNvPr id="19" name="Прямая соединительная линия 10">
            <a:extLst>
              <a:ext uri="{FF2B5EF4-FFF2-40B4-BE49-F238E27FC236}">
                <a16:creationId xmlns:a16="http://schemas.microsoft.com/office/drawing/2014/main" id="{057CC789-FA76-4367-A567-D053C9B745D9}"/>
              </a:ext>
            </a:extLst>
          </p:cNvPr>
          <p:cNvCxnSpPr>
            <a:cxnSpLocks/>
          </p:cNvCxnSpPr>
          <p:nvPr/>
        </p:nvCxnSpPr>
        <p:spPr>
          <a:xfrm>
            <a:off x="755650" y="3099465"/>
            <a:ext cx="927100" cy="0"/>
          </a:xfrm>
          <a:prstGeom prst="line">
            <a:avLst/>
          </a:prstGeom>
          <a:ln w="28575">
            <a:solidFill>
              <a:srgbClr val="E239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9071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8"/>
                                        </p:tgtEl>
                                        <p:attrNameLst>
                                          <p:attrName>ppt_y</p:attrName>
                                        </p:attrNameLst>
                                      </p:cBhvr>
                                      <p:tavLst>
                                        <p:tav tm="0">
                                          <p:val>
                                            <p:strVal val="#ppt_y"/>
                                          </p:val>
                                        </p:tav>
                                        <p:tav tm="100000">
                                          <p:val>
                                            <p:strVal val="#ppt_y"/>
                                          </p:val>
                                        </p:tav>
                                      </p:tavLst>
                                    </p:anim>
                                    <p:anim calcmode="lin" valueType="num">
                                      <p:cBhvr>
                                        <p:cTn id="9"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8"/>
                                        </p:tgtEl>
                                      </p:cBhvr>
                                    </p:animEffect>
                                  </p:childTnLst>
                                </p:cTn>
                              </p:par>
                            </p:childTnLst>
                          </p:cTn>
                        </p:par>
                        <p:par>
                          <p:cTn id="12" fill="hold">
                            <p:stCondLst>
                              <p:cond delay="900"/>
                            </p:stCondLst>
                            <p:childTnLst>
                              <p:par>
                                <p:cTn id="13" presetID="22" presetClass="entr" presetSubtype="1"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400"/>
                                        <p:tgtEl>
                                          <p:spTgt spid="28"/>
                                        </p:tgtEl>
                                      </p:cBhvr>
                                    </p:animEffect>
                                  </p:childTnLst>
                                </p:cTn>
                              </p:par>
                            </p:childTnLst>
                          </p:cTn>
                        </p:par>
                        <p:par>
                          <p:cTn id="16" fill="hold">
                            <p:stCondLst>
                              <p:cond delay="13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350"/>
                                        <p:tgtEl>
                                          <p:spTgt spid="7"/>
                                        </p:tgtEl>
                                      </p:cBhvr>
                                    </p:animEffect>
                                  </p:childTnLst>
                                </p:cTn>
                              </p:par>
                            </p:childTnLst>
                          </p:cTn>
                        </p:par>
                        <p:par>
                          <p:cTn id="20" fill="hold">
                            <p:stCondLst>
                              <p:cond delay="1650"/>
                            </p:stCondLst>
                            <p:childTnLst>
                              <p:par>
                                <p:cTn id="21" presetID="22" presetClass="entr" presetSubtype="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400"/>
                                        <p:tgtEl>
                                          <p:spTgt spid="1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400"/>
                                        <p:tgtEl>
                                          <p:spTgt spid="3"/>
                                        </p:tgtEl>
                                      </p:cBhvr>
                                    </p:animEffect>
                                  </p:childTnLst>
                                </p:cTn>
                              </p:par>
                            </p:childTnLst>
                          </p:cTn>
                        </p:par>
                        <p:par>
                          <p:cTn id="27" fill="hold">
                            <p:stCondLst>
                              <p:cond delay="2050"/>
                            </p:stCondLst>
                            <p:childTnLst>
                              <p:par>
                                <p:cTn id="28" presetID="22" presetClass="entr" presetSubtype="1"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400"/>
                                        <p:tgtEl>
                                          <p:spTgt spid="13"/>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400"/>
                                        <p:tgtEl>
                                          <p:spTgt spid="18"/>
                                        </p:tgtEl>
                                      </p:cBhvr>
                                    </p:animEffect>
                                  </p:childTnLst>
                                </p:cTn>
                              </p:par>
                            </p:childTnLst>
                          </p:cTn>
                        </p:par>
                        <p:par>
                          <p:cTn id="34" fill="hold">
                            <p:stCondLst>
                              <p:cond delay="2450"/>
                            </p:stCondLst>
                            <p:childTnLst>
                              <p:par>
                                <p:cTn id="35" presetID="22" presetClass="entr" presetSubtype="1"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400"/>
                                        <p:tgtEl>
                                          <p:spTgt spid="14"/>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up)">
                                      <p:cBhvr>
                                        <p:cTn id="40" dur="400"/>
                                        <p:tgtEl>
                                          <p:spTgt spid="22"/>
                                        </p:tgtEl>
                                      </p:cBhvr>
                                    </p:animEffect>
                                  </p:childTnLst>
                                </p:cTn>
                              </p:par>
                            </p:childTnLst>
                          </p:cTn>
                        </p:par>
                        <p:par>
                          <p:cTn id="41" fill="hold">
                            <p:stCondLst>
                              <p:cond delay="2850"/>
                            </p:stCondLst>
                            <p:childTnLst>
                              <p:par>
                                <p:cTn id="42" presetID="22" presetClass="entr" presetSubtype="8"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3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3" grpId="0"/>
      <p:bldP spid="13" grpId="0" animBg="1"/>
      <p:bldP spid="14" grpId="0" animBg="1"/>
      <p:bldP spid="18" grpId="0"/>
      <p:bldP spid="22"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90955" y="678428"/>
            <a:ext cx="5049671" cy="707886"/>
          </a:xfrm>
          <a:prstGeom prst="rect">
            <a:avLst/>
          </a:prstGeom>
          <a:noFill/>
        </p:spPr>
        <p:txBody>
          <a:bodyPr wrap="square" rtlCol="0">
            <a:spAutoFit/>
          </a:bodyPr>
          <a:lstStyle/>
          <a:p>
            <a:pPr algn="ctr"/>
            <a:r>
              <a:rPr lang="en-US" sz="4000" dirty="0"/>
              <a:t>WORLD </a:t>
            </a:r>
            <a:r>
              <a:rPr lang="en-US" sz="4000" b="1" dirty="0">
                <a:solidFill>
                  <a:srgbClr val="E23936"/>
                </a:solidFill>
              </a:rPr>
              <a:t>MAP</a:t>
            </a:r>
          </a:p>
        </p:txBody>
      </p:sp>
      <p:grpSp>
        <p:nvGrpSpPr>
          <p:cNvPr id="4" name="Группа 3"/>
          <p:cNvGrpSpPr/>
          <p:nvPr/>
        </p:nvGrpSpPr>
        <p:grpSpPr>
          <a:xfrm>
            <a:off x="2075805" y="1668378"/>
            <a:ext cx="8040390" cy="4299284"/>
            <a:chOff x="4783663" y="1350852"/>
            <a:chExt cx="6673718" cy="3568510"/>
          </a:xfrm>
          <a:solidFill>
            <a:schemeClr val="tx1">
              <a:lumMod val="65000"/>
              <a:lumOff val="35000"/>
            </a:schemeClr>
          </a:solidFill>
        </p:grpSpPr>
        <p:sp>
          <p:nvSpPr>
            <p:cNvPr id="5" name="Freeform 321"/>
            <p:cNvSpPr>
              <a:spLocks/>
            </p:cNvSpPr>
            <p:nvPr/>
          </p:nvSpPr>
          <p:spPr bwMode="auto">
            <a:xfrm rot="730076">
              <a:off x="7836856" y="2748015"/>
              <a:ext cx="274593" cy="215320"/>
            </a:xfrm>
            <a:custGeom>
              <a:avLst/>
              <a:gdLst>
                <a:gd name="T0" fmla="*/ 2147483646 w 10000"/>
                <a:gd name="T1" fmla="*/ 2147483646 h 10009"/>
                <a:gd name="T2" fmla="*/ 2147483646 w 10000"/>
                <a:gd name="T3" fmla="*/ 2147483646 h 10009"/>
                <a:gd name="T4" fmla="*/ 2147483646 w 10000"/>
                <a:gd name="T5" fmla="*/ 2147483646 h 10009"/>
                <a:gd name="T6" fmla="*/ 2147483646 w 10000"/>
                <a:gd name="T7" fmla="*/ 2147483646 h 10009"/>
                <a:gd name="T8" fmla="*/ 2147483646 w 10000"/>
                <a:gd name="T9" fmla="*/ 2147483646 h 10009"/>
                <a:gd name="T10" fmla="*/ 2147483646 w 10000"/>
                <a:gd name="T11" fmla="*/ 2147483646 h 10009"/>
                <a:gd name="T12" fmla="*/ 2147483646 w 10000"/>
                <a:gd name="T13" fmla="*/ 2147483646 h 10009"/>
                <a:gd name="T14" fmla="*/ 2147483646 w 10000"/>
                <a:gd name="T15" fmla="*/ 2147483646 h 10009"/>
                <a:gd name="T16" fmla="*/ 2147483646 w 10000"/>
                <a:gd name="T17" fmla="*/ 2147483646 h 10009"/>
                <a:gd name="T18" fmla="*/ 2147483646 w 10000"/>
                <a:gd name="T19" fmla="*/ 2147483646 h 10009"/>
                <a:gd name="T20" fmla="*/ 0 w 10000"/>
                <a:gd name="T21" fmla="*/ 2147483646 h 10009"/>
                <a:gd name="T22" fmla="*/ 2147483646 w 10000"/>
                <a:gd name="T23" fmla="*/ 2147483646 h 10009"/>
                <a:gd name="T24" fmla="*/ 2147483646 w 10000"/>
                <a:gd name="T25" fmla="*/ 2147483646 h 10009"/>
                <a:gd name="T26" fmla="*/ 2147483646 w 10000"/>
                <a:gd name="T27" fmla="*/ 2147483646 h 10009"/>
                <a:gd name="T28" fmla="*/ 2147483646 w 10000"/>
                <a:gd name="T29" fmla="*/ 2147483646 h 10009"/>
                <a:gd name="T30" fmla="*/ 2147483646 w 10000"/>
                <a:gd name="T31" fmla="*/ 2147483646 h 10009"/>
                <a:gd name="T32" fmla="*/ 2147483646 w 10000"/>
                <a:gd name="T33" fmla="*/ 2147483646 h 10009"/>
                <a:gd name="T34" fmla="*/ 2147483646 w 10000"/>
                <a:gd name="T35" fmla="*/ 2147483646 h 10009"/>
                <a:gd name="T36" fmla="*/ 2147483646 w 10000"/>
                <a:gd name="T37" fmla="*/ 2147483646 h 10009"/>
                <a:gd name="T38" fmla="*/ 2147483646 w 10000"/>
                <a:gd name="T39" fmla="*/ 2147483646 h 10009"/>
                <a:gd name="T40" fmla="*/ 2147483646 w 10000"/>
                <a:gd name="T41" fmla="*/ 2147483646 h 10009"/>
                <a:gd name="T42" fmla="*/ 2147483646 w 10000"/>
                <a:gd name="T43" fmla="*/ 2147483646 h 10009"/>
                <a:gd name="T44" fmla="*/ 2147483646 w 10000"/>
                <a:gd name="T45" fmla="*/ 2147483646 h 10009"/>
                <a:gd name="T46" fmla="*/ 2147483646 w 10000"/>
                <a:gd name="T47" fmla="*/ 2147483646 h 10009"/>
                <a:gd name="T48" fmla="*/ 2147483646 w 10000"/>
                <a:gd name="T49" fmla="*/ 2147483646 h 10009"/>
                <a:gd name="T50" fmla="*/ 2147483646 w 10000"/>
                <a:gd name="T51" fmla="*/ 2147483646 h 10009"/>
                <a:gd name="T52" fmla="*/ 2147483646 w 10000"/>
                <a:gd name="T53" fmla="*/ 2147483646 h 10009"/>
                <a:gd name="T54" fmla="*/ 2147483646 w 10000"/>
                <a:gd name="T55" fmla="*/ 2147483646 h 10009"/>
                <a:gd name="T56" fmla="*/ 2147483646 w 10000"/>
                <a:gd name="T57" fmla="*/ 2147483646 h 10009"/>
                <a:gd name="T58" fmla="*/ 2147483646 w 10000"/>
                <a:gd name="T59" fmla="*/ 2147483646 h 10009"/>
                <a:gd name="T60" fmla="*/ 2147483646 w 10000"/>
                <a:gd name="T61" fmla="*/ 2147483646 h 10009"/>
                <a:gd name="T62" fmla="*/ 2147483646 w 10000"/>
                <a:gd name="T63" fmla="*/ 2147483646 h 10009"/>
                <a:gd name="T64" fmla="*/ 2147483646 w 10000"/>
                <a:gd name="T65" fmla="*/ 2147483646 h 10009"/>
                <a:gd name="T66" fmla="*/ 2147483646 w 10000"/>
                <a:gd name="T67" fmla="*/ 2147483646 h 10009"/>
                <a:gd name="T68" fmla="*/ 2147483646 w 10000"/>
                <a:gd name="T69" fmla="*/ 2147483646 h 10009"/>
                <a:gd name="T70" fmla="*/ 2147483646 w 10000"/>
                <a:gd name="T71" fmla="*/ 2147483646 h 10009"/>
                <a:gd name="T72" fmla="*/ 2147483646 w 10000"/>
                <a:gd name="T73" fmla="*/ 2147483646 h 10009"/>
                <a:gd name="T74" fmla="*/ 2147483646 w 10000"/>
                <a:gd name="T75" fmla="*/ 2147483646 h 10009"/>
                <a:gd name="T76" fmla="*/ 2147483646 w 10000"/>
                <a:gd name="T77" fmla="*/ 2147483646 h 10009"/>
                <a:gd name="T78" fmla="*/ 2147483646 w 10000"/>
                <a:gd name="T79" fmla="*/ 2147483646 h 10009"/>
                <a:gd name="T80" fmla="*/ 2147483646 w 10000"/>
                <a:gd name="T81" fmla="*/ 2147483646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grpFill/>
            <a:ln w="9525">
              <a:solidFill>
                <a:schemeClr val="bg1"/>
              </a:solidFill>
              <a:round/>
              <a:headEnd/>
              <a:tailEnd/>
            </a:ln>
          </p:spPr>
          <p:txBody>
            <a:bodyPr/>
            <a:lstStyle/>
            <a:p>
              <a:endParaRPr lang="en-GB" dirty="0"/>
            </a:p>
          </p:txBody>
        </p:sp>
        <p:sp>
          <p:nvSpPr>
            <p:cNvPr id="6" name="Freeform 322"/>
            <p:cNvSpPr>
              <a:spLocks/>
            </p:cNvSpPr>
            <p:nvPr/>
          </p:nvSpPr>
          <p:spPr bwMode="auto">
            <a:xfrm rot="926903">
              <a:off x="7844114" y="2762531"/>
              <a:ext cx="68950" cy="151208"/>
            </a:xfrm>
            <a:custGeom>
              <a:avLst/>
              <a:gdLst>
                <a:gd name="T0" fmla="*/ 2147483646 w 10000"/>
                <a:gd name="T1" fmla="*/ 2147483646 h 10437"/>
                <a:gd name="T2" fmla="*/ 2147483646 w 10000"/>
                <a:gd name="T3" fmla="*/ 2147483646 h 10437"/>
                <a:gd name="T4" fmla="*/ 2147483646 w 10000"/>
                <a:gd name="T5" fmla="*/ 2147483646 h 10437"/>
                <a:gd name="T6" fmla="*/ 2147483646 w 10000"/>
                <a:gd name="T7" fmla="*/ 2147483646 h 10437"/>
                <a:gd name="T8" fmla="*/ 2147483646 w 10000"/>
                <a:gd name="T9" fmla="*/ 2147483646 h 10437"/>
                <a:gd name="T10" fmla="*/ 2147483646 w 10000"/>
                <a:gd name="T11" fmla="*/ 2147483646 h 10437"/>
                <a:gd name="T12" fmla="*/ 2147483646 w 10000"/>
                <a:gd name="T13" fmla="*/ 2147483646 h 10437"/>
                <a:gd name="T14" fmla="*/ 2147483646 w 10000"/>
                <a:gd name="T15" fmla="*/ 2147483646 h 10437"/>
                <a:gd name="T16" fmla="*/ 2147483646 w 10000"/>
                <a:gd name="T17" fmla="*/ 2147483646 h 10437"/>
                <a:gd name="T18" fmla="*/ 2147483646 w 10000"/>
                <a:gd name="T19" fmla="*/ 2147483646 h 10437"/>
                <a:gd name="T20" fmla="*/ 2147483646 w 10000"/>
                <a:gd name="T21" fmla="*/ 2147483646 h 10437"/>
                <a:gd name="T22" fmla="*/ 2147483646 w 10000"/>
                <a:gd name="T23" fmla="*/ 0 h 10437"/>
                <a:gd name="T24" fmla="*/ 1652181647 w 10000"/>
                <a:gd name="T25" fmla="*/ 2147483646 h 10437"/>
                <a:gd name="T26" fmla="*/ 1101414143 w 10000"/>
                <a:gd name="T27" fmla="*/ 2147483646 h 10437"/>
                <a:gd name="T28" fmla="*/ 680164610 w 10000"/>
                <a:gd name="T29" fmla="*/ 2147483646 h 10437"/>
                <a:gd name="T30" fmla="*/ 1101414143 w 10000"/>
                <a:gd name="T31" fmla="*/ 2147483646 h 10437"/>
                <a:gd name="T32" fmla="*/ 1101414143 w 10000"/>
                <a:gd name="T33" fmla="*/ 2147483646 h 10437"/>
                <a:gd name="T34" fmla="*/ 126118672 w 10000"/>
                <a:gd name="T35" fmla="*/ 2147483646 h 10437"/>
                <a:gd name="T36" fmla="*/ 0 w 10000"/>
                <a:gd name="T37" fmla="*/ 2147483646 h 10437"/>
                <a:gd name="T38" fmla="*/ 357975358 w 10000"/>
                <a:gd name="T39" fmla="*/ 2147483646 h 10437"/>
                <a:gd name="T40" fmla="*/ 1101414143 w 10000"/>
                <a:gd name="T41" fmla="*/ 2147483646 h 10437"/>
                <a:gd name="T42" fmla="*/ 623990471 w 10000"/>
                <a:gd name="T43" fmla="*/ 2147483646 h 10437"/>
                <a:gd name="T44" fmla="*/ 2147483646 w 10000"/>
                <a:gd name="T45" fmla="*/ 2147483646 h 10437"/>
                <a:gd name="T46" fmla="*/ 2147483646 w 10000"/>
                <a:gd name="T47" fmla="*/ 2147483646 h 10437"/>
                <a:gd name="T48" fmla="*/ 2147483646 w 10000"/>
                <a:gd name="T49" fmla="*/ 2147483646 h 10437"/>
                <a:gd name="T50" fmla="*/ 2147483646 w 10000"/>
                <a:gd name="T51" fmla="*/ 2147483646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grpFill/>
            <a:ln w="9525">
              <a:solidFill>
                <a:schemeClr val="bg1"/>
              </a:solidFill>
              <a:round/>
              <a:headEnd/>
              <a:tailEnd/>
            </a:ln>
          </p:spPr>
          <p:txBody>
            <a:bodyPr/>
            <a:lstStyle/>
            <a:p>
              <a:endParaRPr lang="en-GB" dirty="0"/>
            </a:p>
          </p:txBody>
        </p:sp>
        <p:sp>
          <p:nvSpPr>
            <p:cNvPr id="7" name="Freeform 341"/>
            <p:cNvSpPr>
              <a:spLocks/>
            </p:cNvSpPr>
            <p:nvPr/>
          </p:nvSpPr>
          <p:spPr bwMode="auto">
            <a:xfrm>
              <a:off x="8248142" y="2666967"/>
              <a:ext cx="145160" cy="64113"/>
            </a:xfrm>
            <a:custGeom>
              <a:avLst/>
              <a:gdLst>
                <a:gd name="T0" fmla="*/ 2147483646 w 10000"/>
                <a:gd name="T1" fmla="*/ 1938151997 h 10000"/>
                <a:gd name="T2" fmla="*/ 2147483646 w 10000"/>
                <a:gd name="T3" fmla="*/ 1291877393 h 10000"/>
                <a:gd name="T4" fmla="*/ 2147483646 w 10000"/>
                <a:gd name="T5" fmla="*/ 1291877393 h 10000"/>
                <a:gd name="T6" fmla="*/ 2147483646 w 10000"/>
                <a:gd name="T7" fmla="*/ 645938692 h 10000"/>
                <a:gd name="T8" fmla="*/ 2147483646 w 10000"/>
                <a:gd name="T9" fmla="*/ 322947012 h 10000"/>
                <a:gd name="T10" fmla="*/ 2147483646 w 10000"/>
                <a:gd name="T11" fmla="*/ 322947012 h 10000"/>
                <a:gd name="T12" fmla="*/ 2147483646 w 10000"/>
                <a:gd name="T13" fmla="*/ 0 h 10000"/>
                <a:gd name="T14" fmla="*/ 2147483646 w 10000"/>
                <a:gd name="T15" fmla="*/ 322947012 h 10000"/>
                <a:gd name="T16" fmla="*/ 2147483646 w 10000"/>
                <a:gd name="T17" fmla="*/ 322947012 h 10000"/>
                <a:gd name="T18" fmla="*/ 2147483646 w 10000"/>
                <a:gd name="T19" fmla="*/ 645938692 h 10000"/>
                <a:gd name="T20" fmla="*/ 2147483646 w 10000"/>
                <a:gd name="T21" fmla="*/ 968885712 h 10000"/>
                <a:gd name="T22" fmla="*/ 2147483646 w 10000"/>
                <a:gd name="T23" fmla="*/ 1614824337 h 10000"/>
                <a:gd name="T24" fmla="*/ 2147483646 w 10000"/>
                <a:gd name="T25" fmla="*/ 1938151997 h 10000"/>
                <a:gd name="T26" fmla="*/ 2147483646 w 10000"/>
                <a:gd name="T27" fmla="*/ 1938151997 h 10000"/>
                <a:gd name="T28" fmla="*/ 2147483646 w 10000"/>
                <a:gd name="T29" fmla="*/ 2147483646 h 10000"/>
                <a:gd name="T30" fmla="*/ 2147483646 w 10000"/>
                <a:gd name="T31" fmla="*/ 2147483646 h 10000"/>
                <a:gd name="T32" fmla="*/ 2147483646 w 10000"/>
                <a:gd name="T33" fmla="*/ 2147483646 h 10000"/>
                <a:gd name="T34" fmla="*/ 0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2147483646 h 10000"/>
                <a:gd name="T50" fmla="*/ 2147483646 w 10000"/>
                <a:gd name="T51" fmla="*/ 2147483646 h 10000"/>
                <a:gd name="T52" fmla="*/ 2147483646 w 10000"/>
                <a:gd name="T53" fmla="*/ 2147483646 h 10000"/>
                <a:gd name="T54" fmla="*/ 2147483646 w 10000"/>
                <a:gd name="T55" fmla="*/ 2147483646 h 10000"/>
                <a:gd name="T56" fmla="*/ 2147483646 w 10000"/>
                <a:gd name="T57" fmla="*/ 1938151997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grpFill/>
            <a:ln w="9525">
              <a:solidFill>
                <a:schemeClr val="bg1"/>
              </a:solidFill>
              <a:round/>
              <a:headEnd/>
              <a:tailEnd/>
            </a:ln>
          </p:spPr>
          <p:txBody>
            <a:bodyPr/>
            <a:lstStyle/>
            <a:p>
              <a:endParaRPr lang="en-GB" dirty="0"/>
            </a:p>
          </p:txBody>
        </p:sp>
        <p:sp>
          <p:nvSpPr>
            <p:cNvPr id="8" name="Freeform 342"/>
            <p:cNvSpPr>
              <a:spLocks/>
            </p:cNvSpPr>
            <p:nvPr/>
          </p:nvSpPr>
          <p:spPr bwMode="auto">
            <a:xfrm rot="471028">
              <a:off x="7998951" y="2587129"/>
              <a:ext cx="232256" cy="223788"/>
            </a:xfrm>
            <a:custGeom>
              <a:avLst/>
              <a:gdLst>
                <a:gd name="T0" fmla="*/ 2147483646 w 10043"/>
                <a:gd name="T1" fmla="*/ 2147483646 h 10000"/>
                <a:gd name="T2" fmla="*/ 2147483646 w 10043"/>
                <a:gd name="T3" fmla="*/ 2147483646 h 10000"/>
                <a:gd name="T4" fmla="*/ 2147483646 w 10043"/>
                <a:gd name="T5" fmla="*/ 2147483646 h 10000"/>
                <a:gd name="T6" fmla="*/ 2147483646 w 10043"/>
                <a:gd name="T7" fmla="*/ 2147483646 h 10000"/>
                <a:gd name="T8" fmla="*/ 2147483646 w 10043"/>
                <a:gd name="T9" fmla="*/ 2147483646 h 10000"/>
                <a:gd name="T10" fmla="*/ 2147483646 w 10043"/>
                <a:gd name="T11" fmla="*/ 2147483646 h 10000"/>
                <a:gd name="T12" fmla="*/ 2147483646 w 10043"/>
                <a:gd name="T13" fmla="*/ 2147483646 h 10000"/>
                <a:gd name="T14" fmla="*/ 2147483646 w 10043"/>
                <a:gd name="T15" fmla="*/ 2147483646 h 10000"/>
                <a:gd name="T16" fmla="*/ 2147483646 w 10043"/>
                <a:gd name="T17" fmla="*/ 2147483646 h 10000"/>
                <a:gd name="T18" fmla="*/ 2147483646 w 10043"/>
                <a:gd name="T19" fmla="*/ 2147483646 h 10000"/>
                <a:gd name="T20" fmla="*/ 2147483646 w 10043"/>
                <a:gd name="T21" fmla="*/ 2147483646 h 10000"/>
                <a:gd name="T22" fmla="*/ 2147483646 w 10043"/>
                <a:gd name="T23" fmla="*/ 2147483646 h 10000"/>
                <a:gd name="T24" fmla="*/ 2147483646 w 10043"/>
                <a:gd name="T25" fmla="*/ 2147483646 h 10000"/>
                <a:gd name="T26" fmla="*/ 2147483646 w 10043"/>
                <a:gd name="T27" fmla="*/ 2147483646 h 10000"/>
                <a:gd name="T28" fmla="*/ 2147483646 w 10043"/>
                <a:gd name="T29" fmla="*/ 2147483646 h 10000"/>
                <a:gd name="T30" fmla="*/ 2147483646 w 10043"/>
                <a:gd name="T31" fmla="*/ 2147483646 h 10000"/>
                <a:gd name="T32" fmla="*/ 2147483646 w 10043"/>
                <a:gd name="T33" fmla="*/ 2147483646 h 10000"/>
                <a:gd name="T34" fmla="*/ 2147483646 w 10043"/>
                <a:gd name="T35" fmla="*/ 2147483646 h 10000"/>
                <a:gd name="T36" fmla="*/ 2147483646 w 10043"/>
                <a:gd name="T37" fmla="*/ 2147483646 h 10000"/>
                <a:gd name="T38" fmla="*/ 2147483646 w 10043"/>
                <a:gd name="T39" fmla="*/ 2147483646 h 10000"/>
                <a:gd name="T40" fmla="*/ 2147483646 w 10043"/>
                <a:gd name="T41" fmla="*/ 0 h 10000"/>
                <a:gd name="T42" fmla="*/ 2147483646 w 10043"/>
                <a:gd name="T43" fmla="*/ 2147483646 h 10000"/>
                <a:gd name="T44" fmla="*/ 2147483646 w 10043"/>
                <a:gd name="T45" fmla="*/ 2147483646 h 10000"/>
                <a:gd name="T46" fmla="*/ 2147483646 w 10043"/>
                <a:gd name="T47" fmla="*/ 2147483646 h 10000"/>
                <a:gd name="T48" fmla="*/ 2147483646 w 10043"/>
                <a:gd name="T49" fmla="*/ 2147483646 h 10000"/>
                <a:gd name="T50" fmla="*/ 2147483646 w 10043"/>
                <a:gd name="T51" fmla="*/ 2147483646 h 10000"/>
                <a:gd name="T52" fmla="*/ 2147483646 w 10043"/>
                <a:gd name="T53" fmla="*/ 2147483646 h 10000"/>
                <a:gd name="T54" fmla="*/ 2147483646 w 10043"/>
                <a:gd name="T55" fmla="*/ 2147483646 h 10000"/>
                <a:gd name="T56" fmla="*/ 2147483646 w 10043"/>
                <a:gd name="T57" fmla="*/ 2147483646 h 10000"/>
                <a:gd name="T58" fmla="*/ 2147483646 w 10043"/>
                <a:gd name="T59" fmla="*/ 2147483646 h 10000"/>
                <a:gd name="T60" fmla="*/ 2147483646 w 10043"/>
                <a:gd name="T61" fmla="*/ 2147483646 h 10000"/>
                <a:gd name="T62" fmla="*/ 2147483646 w 10043"/>
                <a:gd name="T63" fmla="*/ 2147483646 h 10000"/>
                <a:gd name="T64" fmla="*/ 2147483646 w 10043"/>
                <a:gd name="T65" fmla="*/ 2147483646 h 10000"/>
                <a:gd name="T66" fmla="*/ 2147483646 w 10043"/>
                <a:gd name="T67" fmla="*/ 2147483646 h 10000"/>
                <a:gd name="T68" fmla="*/ 2147483646 w 10043"/>
                <a:gd name="T69" fmla="*/ 2147483646 h 10000"/>
                <a:gd name="T70" fmla="*/ 2147483646 w 10043"/>
                <a:gd name="T71" fmla="*/ 2147483646 h 10000"/>
                <a:gd name="T72" fmla="*/ 2147483646 w 10043"/>
                <a:gd name="T73" fmla="*/ 2147483646 h 10000"/>
                <a:gd name="T74" fmla="*/ 2147483646 w 10043"/>
                <a:gd name="T75" fmla="*/ 2147483646 h 10000"/>
                <a:gd name="T76" fmla="*/ 2147483646 w 10043"/>
                <a:gd name="T77" fmla="*/ 2147483646 h 10000"/>
                <a:gd name="T78" fmla="*/ 2147483646 w 10043"/>
                <a:gd name="T79" fmla="*/ 2147483646 h 10000"/>
                <a:gd name="T80" fmla="*/ 2147483646 w 10043"/>
                <a:gd name="T81" fmla="*/ 2147483646 h 10000"/>
                <a:gd name="T82" fmla="*/ 2147483646 w 10043"/>
                <a:gd name="T83" fmla="*/ 2147483646 h 10000"/>
                <a:gd name="T84" fmla="*/ 2147483646 w 10043"/>
                <a:gd name="T85" fmla="*/ 2147483646 h 10000"/>
                <a:gd name="T86" fmla="*/ 2147483646 w 10043"/>
                <a:gd name="T87" fmla="*/ 2147483646 h 10000"/>
                <a:gd name="T88" fmla="*/ 2147483646 w 10043"/>
                <a:gd name="T89" fmla="*/ 2147483646 h 10000"/>
                <a:gd name="T90" fmla="*/ 2147483646 w 10043"/>
                <a:gd name="T91" fmla="*/ 2147483646 h 10000"/>
                <a:gd name="T92" fmla="*/ 2147483646 w 10043"/>
                <a:gd name="T93" fmla="*/ 2147483646 h 10000"/>
                <a:gd name="T94" fmla="*/ 2147483646 w 10043"/>
                <a:gd name="T95" fmla="*/ 2147483646 h 10000"/>
                <a:gd name="T96" fmla="*/ 2147483646 w 10043"/>
                <a:gd name="T97" fmla="*/ 2147483646 h 10000"/>
                <a:gd name="T98" fmla="*/ 2147483646 w 10043"/>
                <a:gd name="T99" fmla="*/ 2147483646 h 10000"/>
                <a:gd name="T100" fmla="*/ 2147483646 w 10043"/>
                <a:gd name="T101" fmla="*/ 2147483646 h 10000"/>
                <a:gd name="T102" fmla="*/ 2147483646 w 10043"/>
                <a:gd name="T103" fmla="*/ 2147483646 h 10000"/>
                <a:gd name="T104" fmla="*/ 2147483646 w 10043"/>
                <a:gd name="T105" fmla="*/ 2147483646 h 10000"/>
                <a:gd name="T106" fmla="*/ 2147483646 w 10043"/>
                <a:gd name="T107" fmla="*/ 2147483646 h 10000"/>
                <a:gd name="T108" fmla="*/ 2147483646 w 10043"/>
                <a:gd name="T109" fmla="*/ 2147483646 h 10000"/>
                <a:gd name="T110" fmla="*/ 2147483646 w 10043"/>
                <a:gd name="T111" fmla="*/ 2147483646 h 10000"/>
                <a:gd name="T112" fmla="*/ 2147483646 w 10043"/>
                <a:gd name="T113" fmla="*/ 2147483646 h 10000"/>
                <a:gd name="T114" fmla="*/ 2147483646 w 10043"/>
                <a:gd name="T115" fmla="*/ 2147483646 h 10000"/>
                <a:gd name="T116" fmla="*/ 2147483646 w 10043"/>
                <a:gd name="T117" fmla="*/ 2147483646 h 10000"/>
                <a:gd name="T118" fmla="*/ 2147483646 w 10043"/>
                <a:gd name="T119" fmla="*/ 2147483646 h 10000"/>
                <a:gd name="T120" fmla="*/ 2147483646 w 10043"/>
                <a:gd name="T121" fmla="*/ 2147483646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grpFill/>
            <a:ln w="9525">
              <a:solidFill>
                <a:schemeClr val="bg1"/>
              </a:solidFill>
              <a:round/>
              <a:headEnd/>
              <a:tailEnd/>
            </a:ln>
          </p:spPr>
          <p:txBody>
            <a:bodyPr/>
            <a:lstStyle/>
            <a:p>
              <a:endParaRPr lang="en-GB" dirty="0"/>
            </a:p>
          </p:txBody>
        </p:sp>
        <p:sp>
          <p:nvSpPr>
            <p:cNvPr id="9" name="Freeform 343"/>
            <p:cNvSpPr>
              <a:spLocks/>
            </p:cNvSpPr>
            <p:nvPr/>
          </p:nvSpPr>
          <p:spPr bwMode="auto">
            <a:xfrm>
              <a:off x="8196126" y="2721402"/>
              <a:ext cx="237094" cy="240723"/>
            </a:xfrm>
            <a:custGeom>
              <a:avLst/>
              <a:gdLst>
                <a:gd name="T0" fmla="*/ 2147483646 w 154"/>
                <a:gd name="T1" fmla="*/ 2147483646 h 154"/>
                <a:gd name="T2" fmla="*/ 2147483646 w 154"/>
                <a:gd name="T3" fmla="*/ 0 h 154"/>
                <a:gd name="T4" fmla="*/ 2147483646 w 154"/>
                <a:gd name="T5" fmla="*/ 0 h 154"/>
                <a:gd name="T6" fmla="*/ 2147483646 w 154"/>
                <a:gd name="T7" fmla="*/ 2147483646 h 154"/>
                <a:gd name="T8" fmla="*/ 2147483646 w 154"/>
                <a:gd name="T9" fmla="*/ 2147483646 h 154"/>
                <a:gd name="T10" fmla="*/ 2147483646 w 154"/>
                <a:gd name="T11" fmla="*/ 2147483646 h 154"/>
                <a:gd name="T12" fmla="*/ 2147483646 w 154"/>
                <a:gd name="T13" fmla="*/ 2147483646 h 154"/>
                <a:gd name="T14" fmla="*/ 2147483646 w 154"/>
                <a:gd name="T15" fmla="*/ 2147483646 h 154"/>
                <a:gd name="T16" fmla="*/ 2147483646 w 154"/>
                <a:gd name="T17" fmla="*/ 2147483646 h 154"/>
                <a:gd name="T18" fmla="*/ 2147483646 w 154"/>
                <a:gd name="T19" fmla="*/ 2147483646 h 154"/>
                <a:gd name="T20" fmla="*/ 2147483646 w 154"/>
                <a:gd name="T21" fmla="*/ 2147483646 h 154"/>
                <a:gd name="T22" fmla="*/ 0 w 154"/>
                <a:gd name="T23" fmla="*/ 2147483646 h 154"/>
                <a:gd name="T24" fmla="*/ 2147483646 w 154"/>
                <a:gd name="T25" fmla="*/ 2147483646 h 154"/>
                <a:gd name="T26" fmla="*/ 2147483646 w 154"/>
                <a:gd name="T27" fmla="*/ 2147483646 h 154"/>
                <a:gd name="T28" fmla="*/ 2147483646 w 154"/>
                <a:gd name="T29" fmla="*/ 2147483646 h 154"/>
                <a:gd name="T30" fmla="*/ 2147483646 w 154"/>
                <a:gd name="T31" fmla="*/ 2147483646 h 154"/>
                <a:gd name="T32" fmla="*/ 2147483646 w 154"/>
                <a:gd name="T33" fmla="*/ 2147483646 h 154"/>
                <a:gd name="T34" fmla="*/ 2147483646 w 154"/>
                <a:gd name="T35" fmla="*/ 2147483646 h 154"/>
                <a:gd name="T36" fmla="*/ 2147483646 w 154"/>
                <a:gd name="T37" fmla="*/ 2147483646 h 154"/>
                <a:gd name="T38" fmla="*/ 2147483646 w 154"/>
                <a:gd name="T39" fmla="*/ 2147483646 h 154"/>
                <a:gd name="T40" fmla="*/ 2147483646 w 154"/>
                <a:gd name="T41" fmla="*/ 2147483646 h 154"/>
                <a:gd name="T42" fmla="*/ 2147483646 w 154"/>
                <a:gd name="T43" fmla="*/ 2147483646 h 154"/>
                <a:gd name="T44" fmla="*/ 2147483646 w 154"/>
                <a:gd name="T45" fmla="*/ 2147483646 h 154"/>
                <a:gd name="T46" fmla="*/ 2147483646 w 154"/>
                <a:gd name="T47" fmla="*/ 2147483646 h 154"/>
                <a:gd name="T48" fmla="*/ 2147483646 w 154"/>
                <a:gd name="T49" fmla="*/ 2147483646 h 154"/>
                <a:gd name="T50" fmla="*/ 2147483646 w 154"/>
                <a:gd name="T51" fmla="*/ 2147483646 h 154"/>
                <a:gd name="T52" fmla="*/ 2147483646 w 154"/>
                <a:gd name="T53" fmla="*/ 2147483646 h 154"/>
                <a:gd name="T54" fmla="*/ 2147483646 w 154"/>
                <a:gd name="T55" fmla="*/ 2147483646 h 154"/>
                <a:gd name="T56" fmla="*/ 2147483646 w 154"/>
                <a:gd name="T57" fmla="*/ 2147483646 h 154"/>
                <a:gd name="T58" fmla="*/ 2147483646 w 154"/>
                <a:gd name="T59" fmla="*/ 2147483646 h 154"/>
                <a:gd name="T60" fmla="*/ 2147483646 w 154"/>
                <a:gd name="T61" fmla="*/ 2147483646 h 154"/>
                <a:gd name="T62" fmla="*/ 2147483646 w 154"/>
                <a:gd name="T63" fmla="*/ 2147483646 h 154"/>
                <a:gd name="T64" fmla="*/ 2147483646 w 154"/>
                <a:gd name="T65" fmla="*/ 2147483646 h 154"/>
                <a:gd name="T66" fmla="*/ 2147483646 w 154"/>
                <a:gd name="T67" fmla="*/ 2147483646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grpFill/>
            <a:ln w="9525">
              <a:solidFill>
                <a:schemeClr val="bg1"/>
              </a:solidFill>
              <a:round/>
              <a:headEnd/>
              <a:tailEnd/>
            </a:ln>
          </p:spPr>
          <p:txBody>
            <a:bodyPr/>
            <a:lstStyle/>
            <a:p>
              <a:endParaRPr lang="en-GB" dirty="0"/>
            </a:p>
          </p:txBody>
        </p:sp>
        <p:sp>
          <p:nvSpPr>
            <p:cNvPr id="10" name="Freeform 344"/>
            <p:cNvSpPr>
              <a:spLocks/>
            </p:cNvSpPr>
            <p:nvPr/>
          </p:nvSpPr>
          <p:spPr bwMode="auto">
            <a:xfrm>
              <a:off x="8190078" y="2486727"/>
              <a:ext cx="152418" cy="222578"/>
            </a:xfrm>
            <a:custGeom>
              <a:avLst/>
              <a:gdLst>
                <a:gd name="T0" fmla="*/ 2147483646 w 10045"/>
                <a:gd name="T1" fmla="*/ 2147483646 h 10019"/>
                <a:gd name="T2" fmla="*/ 2147483646 w 10045"/>
                <a:gd name="T3" fmla="*/ 2147483646 h 10019"/>
                <a:gd name="T4" fmla="*/ 2147483646 w 10045"/>
                <a:gd name="T5" fmla="*/ 2147483646 h 10019"/>
                <a:gd name="T6" fmla="*/ 2147483646 w 10045"/>
                <a:gd name="T7" fmla="*/ 2147483646 h 10019"/>
                <a:gd name="T8" fmla="*/ 2147483646 w 10045"/>
                <a:gd name="T9" fmla="*/ 2147483646 h 10019"/>
                <a:gd name="T10" fmla="*/ 2147483646 w 10045"/>
                <a:gd name="T11" fmla="*/ 2147483646 h 10019"/>
                <a:gd name="T12" fmla="*/ 2147483646 w 10045"/>
                <a:gd name="T13" fmla="*/ 2147483646 h 10019"/>
                <a:gd name="T14" fmla="*/ 2147483646 w 10045"/>
                <a:gd name="T15" fmla="*/ 2147483646 h 10019"/>
                <a:gd name="T16" fmla="*/ 2147483646 w 10045"/>
                <a:gd name="T17" fmla="*/ 2147483646 h 10019"/>
                <a:gd name="T18" fmla="*/ 0 w 10045"/>
                <a:gd name="T19" fmla="*/ 2147483646 h 10019"/>
                <a:gd name="T20" fmla="*/ 2147483646 w 10045"/>
                <a:gd name="T21" fmla="*/ 2147483646 h 10019"/>
                <a:gd name="T22" fmla="*/ 2147483646 w 10045"/>
                <a:gd name="T23" fmla="*/ 2147483646 h 10019"/>
                <a:gd name="T24" fmla="*/ 2147483646 w 10045"/>
                <a:gd name="T25" fmla="*/ 2147483646 h 10019"/>
                <a:gd name="T26" fmla="*/ 2147483646 w 10045"/>
                <a:gd name="T27" fmla="*/ 2147483646 h 10019"/>
                <a:gd name="T28" fmla="*/ 2147483646 w 10045"/>
                <a:gd name="T29" fmla="*/ 2147483646 h 10019"/>
                <a:gd name="T30" fmla="*/ 2147483646 w 10045"/>
                <a:gd name="T31" fmla="*/ 2147483646 h 10019"/>
                <a:gd name="T32" fmla="*/ 2147483646 w 10045"/>
                <a:gd name="T33" fmla="*/ 2147483646 h 10019"/>
                <a:gd name="T34" fmla="*/ 2147483646 w 10045"/>
                <a:gd name="T35" fmla="*/ 2147483646 h 10019"/>
                <a:gd name="T36" fmla="*/ 2147483646 w 10045"/>
                <a:gd name="T37" fmla="*/ 2147483646 h 10019"/>
                <a:gd name="T38" fmla="*/ 2147483646 w 10045"/>
                <a:gd name="T39" fmla="*/ 2147483646 h 10019"/>
                <a:gd name="T40" fmla="*/ 2147483646 w 10045"/>
                <a:gd name="T41" fmla="*/ 2147483646 h 10019"/>
                <a:gd name="T42" fmla="*/ 2147483646 w 10045"/>
                <a:gd name="T43" fmla="*/ 2147483646 h 10019"/>
                <a:gd name="T44" fmla="*/ 2147483646 w 10045"/>
                <a:gd name="T45" fmla="*/ 2147483646 h 10019"/>
                <a:gd name="T46" fmla="*/ 2147483646 w 10045"/>
                <a:gd name="T47" fmla="*/ 2147483646 h 10019"/>
                <a:gd name="T48" fmla="*/ 2147483646 w 10045"/>
                <a:gd name="T49" fmla="*/ 2147483646 h 10019"/>
                <a:gd name="T50" fmla="*/ 2147483646 w 10045"/>
                <a:gd name="T51" fmla="*/ 2147483646 h 10019"/>
                <a:gd name="T52" fmla="*/ 2147483646 w 10045"/>
                <a:gd name="T53" fmla="*/ 2147483646 h 10019"/>
                <a:gd name="T54" fmla="*/ 2147483646 w 10045"/>
                <a:gd name="T55" fmla="*/ 2147483646 h 10019"/>
                <a:gd name="T56" fmla="*/ 2147483646 w 10045"/>
                <a:gd name="T57" fmla="*/ 2147483646 h 10019"/>
                <a:gd name="T58" fmla="*/ 2147483646 w 10045"/>
                <a:gd name="T59" fmla="*/ 2147483646 h 10019"/>
                <a:gd name="T60" fmla="*/ 2147483646 w 10045"/>
                <a:gd name="T61" fmla="*/ 2147483646 h 10019"/>
                <a:gd name="T62" fmla="*/ 2147483646 w 10045"/>
                <a:gd name="T63" fmla="*/ 2147483646 h 10019"/>
                <a:gd name="T64" fmla="*/ 2147483646 w 10045"/>
                <a:gd name="T65" fmla="*/ 2147483646 h 10019"/>
                <a:gd name="T66" fmla="*/ 2147483646 w 10045"/>
                <a:gd name="T67" fmla="*/ 2147483646 h 10019"/>
                <a:gd name="T68" fmla="*/ 2147483646 w 10045"/>
                <a:gd name="T69" fmla="*/ 2147483646 h 10019"/>
                <a:gd name="T70" fmla="*/ 2147483646 w 10045"/>
                <a:gd name="T71" fmla="*/ 2147483646 h 10019"/>
                <a:gd name="T72" fmla="*/ 2147483646 w 10045"/>
                <a:gd name="T73" fmla="*/ 2147483646 h 10019"/>
                <a:gd name="T74" fmla="*/ 2147483646 w 10045"/>
                <a:gd name="T75" fmla="*/ 2147483646 h 10019"/>
                <a:gd name="T76" fmla="*/ 2147483646 w 10045"/>
                <a:gd name="T77" fmla="*/ 2147483646 h 10019"/>
                <a:gd name="T78" fmla="*/ 2147483646 w 10045"/>
                <a:gd name="T79" fmla="*/ 2147483646 h 10019"/>
                <a:gd name="T80" fmla="*/ 2147483646 w 10045"/>
                <a:gd name="T81" fmla="*/ 2147483646 h 10019"/>
                <a:gd name="T82" fmla="*/ 2147483646 w 10045"/>
                <a:gd name="T83" fmla="*/ 2147483646 h 10019"/>
                <a:gd name="T84" fmla="*/ 2147483646 w 10045"/>
                <a:gd name="T85" fmla="*/ 2147483646 h 10019"/>
                <a:gd name="T86" fmla="*/ 2147483646 w 10045"/>
                <a:gd name="T87" fmla="*/ 2147483646 h 10019"/>
                <a:gd name="T88" fmla="*/ 2147483646 w 10045"/>
                <a:gd name="T89" fmla="*/ 2147483646 h 10019"/>
                <a:gd name="T90" fmla="*/ 2147483646 w 10045"/>
                <a:gd name="T91" fmla="*/ 2147483646 h 10019"/>
                <a:gd name="T92" fmla="*/ 2147483646 w 10045"/>
                <a:gd name="T93" fmla="*/ 2147483646 h 10019"/>
                <a:gd name="T94" fmla="*/ 2147483646 w 10045"/>
                <a:gd name="T95" fmla="*/ 2147483646 h 10019"/>
                <a:gd name="T96" fmla="*/ 2147483646 w 10045"/>
                <a:gd name="T97" fmla="*/ 2147483646 h 10019"/>
                <a:gd name="T98" fmla="*/ 2147483646 w 10045"/>
                <a:gd name="T99" fmla="*/ 2147483646 h 10019"/>
                <a:gd name="T100" fmla="*/ 2147483646 w 10045"/>
                <a:gd name="T101" fmla="*/ 2147483646 h 10019"/>
                <a:gd name="T102" fmla="*/ 2147483646 w 10045"/>
                <a:gd name="T103" fmla="*/ 0 h 10019"/>
                <a:gd name="T104" fmla="*/ 2147483646 w 10045"/>
                <a:gd name="T105" fmla="*/ 2147483646 h 10019"/>
                <a:gd name="T106" fmla="*/ 2147483646 w 10045"/>
                <a:gd name="T107" fmla="*/ 2147483646 h 10019"/>
                <a:gd name="T108" fmla="*/ 2147483646 w 10045"/>
                <a:gd name="T109" fmla="*/ 2147483646 h 10019"/>
                <a:gd name="T110" fmla="*/ 2147483646 w 10045"/>
                <a:gd name="T111" fmla="*/ 2147483646 h 10019"/>
                <a:gd name="T112" fmla="*/ 2147483646 w 10045"/>
                <a:gd name="T113" fmla="*/ 2147483646 h 10019"/>
                <a:gd name="T114" fmla="*/ 2147483646 w 10045"/>
                <a:gd name="T115" fmla="*/ 2147483646 h 10019"/>
                <a:gd name="T116" fmla="*/ 2147483646 w 10045"/>
                <a:gd name="T117" fmla="*/ 2147483646 h 10019"/>
                <a:gd name="T118" fmla="*/ 2147483646 w 10045"/>
                <a:gd name="T119" fmla="*/ 2147483646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grpFill/>
            <a:ln w="9525">
              <a:solidFill>
                <a:schemeClr val="bg1"/>
              </a:solidFill>
              <a:round/>
              <a:headEnd/>
              <a:tailEnd/>
            </a:ln>
          </p:spPr>
          <p:txBody>
            <a:bodyPr/>
            <a:lstStyle/>
            <a:p>
              <a:endParaRPr lang="en-GB" dirty="0"/>
            </a:p>
          </p:txBody>
        </p:sp>
        <p:sp>
          <p:nvSpPr>
            <p:cNvPr id="11" name="Freeform 345"/>
            <p:cNvSpPr>
              <a:spLocks/>
            </p:cNvSpPr>
            <p:nvPr/>
          </p:nvSpPr>
          <p:spPr bwMode="auto">
            <a:xfrm>
              <a:off x="8170723" y="2532695"/>
              <a:ext cx="58064" cy="77419"/>
            </a:xfrm>
            <a:custGeom>
              <a:avLst/>
              <a:gdLst>
                <a:gd name="T0" fmla="*/ 2147483646 w 66"/>
                <a:gd name="T1" fmla="*/ 2147483646 h 90"/>
                <a:gd name="T2" fmla="*/ 2147483646 w 66"/>
                <a:gd name="T3" fmla="*/ 2147483646 h 90"/>
                <a:gd name="T4" fmla="*/ 2147483646 w 66"/>
                <a:gd name="T5" fmla="*/ 2147483646 h 90"/>
                <a:gd name="T6" fmla="*/ 2147483646 w 66"/>
                <a:gd name="T7" fmla="*/ 2147483646 h 90"/>
                <a:gd name="T8" fmla="*/ 2147483646 w 66"/>
                <a:gd name="T9" fmla="*/ 2147483646 h 90"/>
                <a:gd name="T10" fmla="*/ 2147483646 w 66"/>
                <a:gd name="T11" fmla="*/ 2147483646 h 90"/>
                <a:gd name="T12" fmla="*/ 2147483646 w 66"/>
                <a:gd name="T13" fmla="*/ 2147483646 h 90"/>
                <a:gd name="T14" fmla="*/ 2147483646 w 66"/>
                <a:gd name="T15" fmla="*/ 2147483646 h 90"/>
                <a:gd name="T16" fmla="*/ 2147483646 w 66"/>
                <a:gd name="T17" fmla="*/ 2147483646 h 90"/>
                <a:gd name="T18" fmla="*/ 2147483646 w 66"/>
                <a:gd name="T19" fmla="*/ 2147483646 h 90"/>
                <a:gd name="T20" fmla="*/ 2147483646 w 66"/>
                <a:gd name="T21" fmla="*/ 0 h 90"/>
                <a:gd name="T22" fmla="*/ 2147483646 w 66"/>
                <a:gd name="T23" fmla="*/ 2147483646 h 90"/>
                <a:gd name="T24" fmla="*/ 2147483646 w 66"/>
                <a:gd name="T25" fmla="*/ 2147483646 h 90"/>
                <a:gd name="T26" fmla="*/ 2147483646 w 66"/>
                <a:gd name="T27" fmla="*/ 2147483646 h 90"/>
                <a:gd name="T28" fmla="*/ 2147483646 w 66"/>
                <a:gd name="T29" fmla="*/ 2147483646 h 90"/>
                <a:gd name="T30" fmla="*/ 2147483646 w 66"/>
                <a:gd name="T31" fmla="*/ 2147483646 h 90"/>
                <a:gd name="T32" fmla="*/ 0 w 66"/>
                <a:gd name="T33" fmla="*/ 2147483646 h 90"/>
                <a:gd name="T34" fmla="*/ 2147483646 w 66"/>
                <a:gd name="T35" fmla="*/ 2147483646 h 90"/>
                <a:gd name="T36" fmla="*/ 2147483646 w 66"/>
                <a:gd name="T37" fmla="*/ 214748364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grpFill/>
            <a:ln w="9525">
              <a:solidFill>
                <a:schemeClr val="bg1"/>
              </a:solidFill>
              <a:round/>
              <a:headEnd/>
              <a:tailEnd/>
            </a:ln>
          </p:spPr>
          <p:txBody>
            <a:bodyPr/>
            <a:lstStyle/>
            <a:p>
              <a:endParaRPr lang="en-GB" dirty="0"/>
            </a:p>
          </p:txBody>
        </p:sp>
        <p:sp>
          <p:nvSpPr>
            <p:cNvPr id="12" name="Freeform 346"/>
            <p:cNvSpPr>
              <a:spLocks/>
            </p:cNvSpPr>
            <p:nvPr/>
          </p:nvSpPr>
          <p:spPr bwMode="auto">
            <a:xfrm rot="20966185">
              <a:off x="8461043" y="2862933"/>
              <a:ext cx="120966" cy="124596"/>
            </a:xfrm>
            <a:custGeom>
              <a:avLst/>
              <a:gdLst>
                <a:gd name="T0" fmla="*/ 2147483646 w 9874"/>
                <a:gd name="T1" fmla="*/ 2147483646 h 10000"/>
                <a:gd name="T2" fmla="*/ 2147483646 w 9874"/>
                <a:gd name="T3" fmla="*/ 2147483646 h 10000"/>
                <a:gd name="T4" fmla="*/ 2147483646 w 9874"/>
                <a:gd name="T5" fmla="*/ 2147483646 h 10000"/>
                <a:gd name="T6" fmla="*/ 2147483646 w 9874"/>
                <a:gd name="T7" fmla="*/ 0 h 10000"/>
                <a:gd name="T8" fmla="*/ 2147483646 w 9874"/>
                <a:gd name="T9" fmla="*/ 2147483646 h 10000"/>
                <a:gd name="T10" fmla="*/ 2147483646 w 9874"/>
                <a:gd name="T11" fmla="*/ 2147483646 h 10000"/>
                <a:gd name="T12" fmla="*/ 2147483646 w 9874"/>
                <a:gd name="T13" fmla="*/ 2147483646 h 10000"/>
                <a:gd name="T14" fmla="*/ 2147483646 w 9874"/>
                <a:gd name="T15" fmla="*/ 2147483646 h 10000"/>
                <a:gd name="T16" fmla="*/ 2147483646 w 9874"/>
                <a:gd name="T17" fmla="*/ 2147483646 h 10000"/>
                <a:gd name="T18" fmla="*/ 0 w 9874"/>
                <a:gd name="T19" fmla="*/ 2147483646 h 10000"/>
                <a:gd name="T20" fmla="*/ 2147483646 w 9874"/>
                <a:gd name="T21" fmla="*/ 2147483646 h 10000"/>
                <a:gd name="T22" fmla="*/ 2147483646 w 9874"/>
                <a:gd name="T23" fmla="*/ 2147483646 h 10000"/>
                <a:gd name="T24" fmla="*/ 2147483646 w 9874"/>
                <a:gd name="T25" fmla="*/ 2147483646 h 10000"/>
                <a:gd name="T26" fmla="*/ 2147483646 w 9874"/>
                <a:gd name="T27" fmla="*/ 2147483646 h 10000"/>
                <a:gd name="T28" fmla="*/ 2147483646 w 9874"/>
                <a:gd name="T29" fmla="*/ 2147483646 h 10000"/>
                <a:gd name="T30" fmla="*/ 2147483646 w 9874"/>
                <a:gd name="T31" fmla="*/ 2147483646 h 10000"/>
                <a:gd name="T32" fmla="*/ 2147483646 w 9874"/>
                <a:gd name="T33" fmla="*/ 2147483646 h 10000"/>
                <a:gd name="T34" fmla="*/ 2147483646 w 9874"/>
                <a:gd name="T35" fmla="*/ 2147483646 h 10000"/>
                <a:gd name="T36" fmla="*/ 2147483646 w 9874"/>
                <a:gd name="T37" fmla="*/ 2147483646 h 10000"/>
                <a:gd name="T38" fmla="*/ 2147483646 w 9874"/>
                <a:gd name="T39" fmla="*/ 2147483646 h 10000"/>
                <a:gd name="T40" fmla="*/ 2147483646 w 9874"/>
                <a:gd name="T41" fmla="*/ 2147483646 h 10000"/>
                <a:gd name="T42" fmla="*/ 2147483646 w 9874"/>
                <a:gd name="T43" fmla="*/ 2147483646 h 10000"/>
                <a:gd name="T44" fmla="*/ 2147483646 w 9874"/>
                <a:gd name="T45" fmla="*/ 2147483646 h 10000"/>
                <a:gd name="T46" fmla="*/ 2147483646 w 9874"/>
                <a:gd name="T47" fmla="*/ 2147483646 h 10000"/>
                <a:gd name="T48" fmla="*/ 2147483646 w 9874"/>
                <a:gd name="T49" fmla="*/ 2147483646 h 10000"/>
                <a:gd name="T50" fmla="*/ 2147483646 w 9874"/>
                <a:gd name="T51" fmla="*/ 2147483646 h 1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74" h="10000">
                  <a:moveTo>
                    <a:pt x="9677" y="735"/>
                  </a:moveTo>
                  <a:lnTo>
                    <a:pt x="9874" y="489"/>
                  </a:lnTo>
                  <a:lnTo>
                    <a:pt x="9223" y="488"/>
                  </a:lnTo>
                  <a:lnTo>
                    <a:pt x="8813" y="0"/>
                  </a:lnTo>
                  <a:lnTo>
                    <a:pt x="5802" y="299"/>
                  </a:lnTo>
                  <a:lnTo>
                    <a:pt x="3889" y="1094"/>
                  </a:lnTo>
                  <a:lnTo>
                    <a:pt x="1667" y="1588"/>
                  </a:lnTo>
                  <a:lnTo>
                    <a:pt x="1667" y="2083"/>
                  </a:lnTo>
                  <a:lnTo>
                    <a:pt x="1111" y="3073"/>
                  </a:lnTo>
                  <a:lnTo>
                    <a:pt x="0" y="4062"/>
                  </a:lnTo>
                  <a:lnTo>
                    <a:pt x="1111" y="5547"/>
                  </a:lnTo>
                  <a:lnTo>
                    <a:pt x="3333" y="6042"/>
                  </a:lnTo>
                  <a:lnTo>
                    <a:pt x="2222" y="7031"/>
                  </a:lnTo>
                  <a:lnTo>
                    <a:pt x="2222" y="9010"/>
                  </a:lnTo>
                  <a:lnTo>
                    <a:pt x="4445" y="10000"/>
                  </a:lnTo>
                  <a:lnTo>
                    <a:pt x="5555" y="9010"/>
                  </a:lnTo>
                  <a:lnTo>
                    <a:pt x="5555" y="8021"/>
                  </a:lnTo>
                  <a:lnTo>
                    <a:pt x="7777" y="7031"/>
                  </a:lnTo>
                  <a:lnTo>
                    <a:pt x="5555" y="5052"/>
                  </a:lnTo>
                  <a:lnTo>
                    <a:pt x="5555" y="4062"/>
                  </a:lnTo>
                  <a:lnTo>
                    <a:pt x="4445" y="2578"/>
                  </a:lnTo>
                  <a:lnTo>
                    <a:pt x="7777" y="2083"/>
                  </a:lnTo>
                  <a:lnTo>
                    <a:pt x="9152" y="1778"/>
                  </a:lnTo>
                  <a:lnTo>
                    <a:pt x="9179" y="1136"/>
                  </a:lnTo>
                  <a:lnTo>
                    <a:pt x="9413" y="901"/>
                  </a:lnTo>
                  <a:lnTo>
                    <a:pt x="9677" y="735"/>
                  </a:lnTo>
                  <a:close/>
                </a:path>
              </a:pathLst>
            </a:custGeom>
            <a:grpFill/>
            <a:ln w="9525">
              <a:solidFill>
                <a:schemeClr val="bg1"/>
              </a:solidFill>
              <a:round/>
              <a:headEnd/>
              <a:tailEnd/>
            </a:ln>
          </p:spPr>
          <p:txBody>
            <a:bodyPr/>
            <a:lstStyle/>
            <a:p>
              <a:endParaRPr lang="en-GB" dirty="0"/>
            </a:p>
          </p:txBody>
        </p:sp>
        <p:sp>
          <p:nvSpPr>
            <p:cNvPr id="13" name="Freeform 351"/>
            <p:cNvSpPr>
              <a:spLocks/>
            </p:cNvSpPr>
            <p:nvPr/>
          </p:nvSpPr>
          <p:spPr bwMode="auto">
            <a:xfrm>
              <a:off x="8453785" y="2669386"/>
              <a:ext cx="156046" cy="128224"/>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0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14773608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00" h="10000">
                  <a:moveTo>
                    <a:pt x="8952" y="4746"/>
                  </a:moveTo>
                  <a:cubicBezTo>
                    <a:pt x="8952" y="4746"/>
                    <a:pt x="9789" y="4438"/>
                    <a:pt x="9789" y="4036"/>
                  </a:cubicBezTo>
                  <a:cubicBezTo>
                    <a:pt x="10125" y="3229"/>
                    <a:pt x="10054" y="3000"/>
                    <a:pt x="9628" y="2328"/>
                  </a:cubicBezTo>
                  <a:cubicBezTo>
                    <a:pt x="9201" y="1655"/>
                    <a:pt x="8028" y="776"/>
                    <a:pt x="7229" y="0"/>
                  </a:cubicBezTo>
                  <a:cubicBezTo>
                    <a:pt x="6677" y="239"/>
                    <a:pt x="6358" y="529"/>
                    <a:pt x="5576" y="715"/>
                  </a:cubicBezTo>
                  <a:cubicBezTo>
                    <a:pt x="4794" y="901"/>
                    <a:pt x="3551" y="983"/>
                    <a:pt x="2539" y="1118"/>
                  </a:cubicBezTo>
                  <a:lnTo>
                    <a:pt x="2201" y="715"/>
                  </a:lnTo>
                  <a:lnTo>
                    <a:pt x="1188" y="2730"/>
                  </a:lnTo>
                  <a:cubicBezTo>
                    <a:pt x="963" y="3268"/>
                    <a:pt x="631" y="4031"/>
                    <a:pt x="513" y="4343"/>
                  </a:cubicBezTo>
                  <a:cubicBezTo>
                    <a:pt x="396" y="4654"/>
                    <a:pt x="496" y="4524"/>
                    <a:pt x="482" y="4603"/>
                  </a:cubicBezTo>
                  <a:cubicBezTo>
                    <a:pt x="467" y="4681"/>
                    <a:pt x="503" y="4723"/>
                    <a:pt x="422" y="4817"/>
                  </a:cubicBezTo>
                  <a:cubicBezTo>
                    <a:pt x="342" y="4911"/>
                    <a:pt x="-28" y="5153"/>
                    <a:pt x="2" y="5165"/>
                  </a:cubicBezTo>
                  <a:cubicBezTo>
                    <a:pt x="871" y="6361"/>
                    <a:pt x="1309" y="7628"/>
                    <a:pt x="1789" y="8230"/>
                  </a:cubicBezTo>
                  <a:cubicBezTo>
                    <a:pt x="2266" y="8832"/>
                    <a:pt x="2645" y="8558"/>
                    <a:pt x="2875" y="8776"/>
                  </a:cubicBezTo>
                  <a:cubicBezTo>
                    <a:pt x="3105" y="8994"/>
                    <a:pt x="2722" y="9336"/>
                    <a:pt x="3174" y="9539"/>
                  </a:cubicBezTo>
                  <a:cubicBezTo>
                    <a:pt x="3626" y="9742"/>
                    <a:pt x="4682" y="10053"/>
                    <a:pt x="5588" y="9993"/>
                  </a:cubicBezTo>
                  <a:cubicBezTo>
                    <a:pt x="6494" y="9933"/>
                    <a:pt x="8055" y="9717"/>
                    <a:pt x="8615" y="9179"/>
                  </a:cubicBezTo>
                  <a:cubicBezTo>
                    <a:pt x="9175" y="8641"/>
                    <a:pt x="8840" y="7567"/>
                    <a:pt x="8952" y="6761"/>
                  </a:cubicBezTo>
                  <a:lnTo>
                    <a:pt x="9628" y="6358"/>
                  </a:lnTo>
                  <a:cubicBezTo>
                    <a:pt x="9591" y="6168"/>
                    <a:pt x="9555" y="5977"/>
                    <a:pt x="9518" y="5787"/>
                  </a:cubicBezTo>
                  <a:cubicBezTo>
                    <a:pt x="9629" y="5384"/>
                    <a:pt x="8840" y="5149"/>
                    <a:pt x="8952" y="4746"/>
                  </a:cubicBezTo>
                  <a:close/>
                </a:path>
              </a:pathLst>
            </a:custGeom>
            <a:grpFill/>
            <a:ln w="9525">
              <a:solidFill>
                <a:schemeClr val="bg1"/>
              </a:solidFill>
              <a:round/>
              <a:headEnd/>
              <a:tailEnd/>
            </a:ln>
          </p:spPr>
          <p:txBody>
            <a:bodyPr/>
            <a:lstStyle/>
            <a:p>
              <a:endParaRPr lang="en-GB" dirty="0"/>
            </a:p>
          </p:txBody>
        </p:sp>
        <p:sp>
          <p:nvSpPr>
            <p:cNvPr id="14" name="Freeform 353"/>
            <p:cNvSpPr>
              <a:spLocks/>
            </p:cNvSpPr>
            <p:nvPr/>
          </p:nvSpPr>
          <p:spPr bwMode="auto">
            <a:xfrm>
              <a:off x="8296528" y="2610113"/>
              <a:ext cx="120966" cy="62903"/>
            </a:xfrm>
            <a:custGeom>
              <a:avLst/>
              <a:gdLst>
                <a:gd name="T0" fmla="*/ 2147483646 w 10569"/>
                <a:gd name="T1" fmla="*/ 1784266055 h 10092"/>
                <a:gd name="T2" fmla="*/ 2147483646 w 10569"/>
                <a:gd name="T3" fmla="*/ 1003710399 h 10092"/>
                <a:gd name="T4" fmla="*/ 2147483646 w 10569"/>
                <a:gd name="T5" fmla="*/ 502000758 h 10092"/>
                <a:gd name="T6" fmla="*/ 2147483646 w 10569"/>
                <a:gd name="T7" fmla="*/ 0 h 10092"/>
                <a:gd name="T8" fmla="*/ 2147483646 w 10569"/>
                <a:gd name="T9" fmla="*/ 250834547 h 10092"/>
                <a:gd name="T10" fmla="*/ 2147483646 w 10569"/>
                <a:gd name="T11" fmla="*/ 0 h 10092"/>
                <a:gd name="T12" fmla="*/ 2147483646 w 10569"/>
                <a:gd name="T13" fmla="*/ 250834547 h 10092"/>
                <a:gd name="T14" fmla="*/ 2147483646 w 10569"/>
                <a:gd name="T15" fmla="*/ 502000758 h 10092"/>
                <a:gd name="T16" fmla="*/ 2147483646 w 10569"/>
                <a:gd name="T17" fmla="*/ 752875852 h 10092"/>
                <a:gd name="T18" fmla="*/ 126895188 w 10569"/>
                <a:gd name="T19" fmla="*/ 1003710399 h 10092"/>
                <a:gd name="T20" fmla="*/ 2147483646 w 10569"/>
                <a:gd name="T21" fmla="*/ 1342794782 h 10092"/>
                <a:gd name="T22" fmla="*/ 2147483646 w 10569"/>
                <a:gd name="T23" fmla="*/ 1800525632 h 10092"/>
                <a:gd name="T24" fmla="*/ 2147483646 w 10569"/>
                <a:gd name="T25" fmla="*/ 2147483646 h 10092"/>
                <a:gd name="T26" fmla="*/ 2147483646 w 10569"/>
                <a:gd name="T27" fmla="*/ 2147483646 h 10092"/>
                <a:gd name="T28" fmla="*/ 2147483646 w 10569"/>
                <a:gd name="T29" fmla="*/ 2147483646 h 10092"/>
                <a:gd name="T30" fmla="*/ 2147483646 w 10569"/>
                <a:gd name="T31" fmla="*/ 2147483646 h 10092"/>
                <a:gd name="T32" fmla="*/ 2147483646 w 10569"/>
                <a:gd name="T33" fmla="*/ 2147483646 h 10092"/>
                <a:gd name="T34" fmla="*/ 2147483646 w 10569"/>
                <a:gd name="T35" fmla="*/ 2147483646 h 10092"/>
                <a:gd name="T36" fmla="*/ 2147483646 w 10569"/>
                <a:gd name="T37" fmla="*/ 2147483646 h 10092"/>
                <a:gd name="T38" fmla="*/ 2147483646 w 10569"/>
                <a:gd name="T39" fmla="*/ 2147483646 h 10092"/>
                <a:gd name="T40" fmla="*/ 2147483646 w 10569"/>
                <a:gd name="T41" fmla="*/ 2147483646 h 10092"/>
                <a:gd name="T42" fmla="*/ 2147483646 w 10569"/>
                <a:gd name="T43" fmla="*/ 2147483646 h 10092"/>
                <a:gd name="T44" fmla="*/ 2147483646 w 10569"/>
                <a:gd name="T45" fmla="*/ 2147483646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grpFill/>
            <a:ln w="9525">
              <a:solidFill>
                <a:schemeClr val="bg1"/>
              </a:solidFill>
              <a:round/>
              <a:headEnd/>
              <a:tailEnd/>
            </a:ln>
          </p:spPr>
          <p:txBody>
            <a:bodyPr/>
            <a:lstStyle/>
            <a:p>
              <a:endParaRPr lang="en-GB" dirty="0"/>
            </a:p>
          </p:txBody>
        </p:sp>
        <p:sp>
          <p:nvSpPr>
            <p:cNvPr id="15" name="Freeform 354"/>
            <p:cNvSpPr>
              <a:spLocks/>
            </p:cNvSpPr>
            <p:nvPr/>
          </p:nvSpPr>
          <p:spPr bwMode="auto">
            <a:xfrm>
              <a:off x="8382414" y="2675435"/>
              <a:ext cx="105241" cy="72580"/>
            </a:xfrm>
            <a:custGeom>
              <a:avLst/>
              <a:gdLst>
                <a:gd name="T0" fmla="*/ 2147483646 w 9980"/>
                <a:gd name="T1" fmla="*/ 0 h 10000"/>
                <a:gd name="T2" fmla="*/ 2147483646 w 9980"/>
                <a:gd name="T3" fmla="*/ 1146309471 h 10000"/>
                <a:gd name="T4" fmla="*/ 2147483646 w 9980"/>
                <a:gd name="T5" fmla="*/ 1665489132 h 10000"/>
                <a:gd name="T6" fmla="*/ 2147483646 w 9980"/>
                <a:gd name="T7" fmla="*/ 2147483646 h 10000"/>
                <a:gd name="T8" fmla="*/ 2147483646 w 9980"/>
                <a:gd name="T9" fmla="*/ 1996026625 h 10000"/>
                <a:gd name="T10" fmla="*/ 2147483646 w 9980"/>
                <a:gd name="T11" fmla="*/ 1665489132 h 10000"/>
                <a:gd name="T12" fmla="*/ 2147483646 w 9980"/>
                <a:gd name="T13" fmla="*/ 2147483646 h 10000"/>
                <a:gd name="T14" fmla="*/ 579158307 w 9980"/>
                <a:gd name="T15" fmla="*/ 2147483646 h 10000"/>
                <a:gd name="T16" fmla="*/ 155334902 w 9980"/>
                <a:gd name="T17" fmla="*/ 2147483646 h 10000"/>
                <a:gd name="T18" fmla="*/ 2147483646 w 9980"/>
                <a:gd name="T19" fmla="*/ 2147483646 h 10000"/>
                <a:gd name="T20" fmla="*/ 2147483646 w 9980"/>
                <a:gd name="T21" fmla="*/ 2147483646 h 10000"/>
                <a:gd name="T22" fmla="*/ 2147483646 w 9980"/>
                <a:gd name="T23" fmla="*/ 2147483646 h 10000"/>
                <a:gd name="T24" fmla="*/ 2147483646 w 9980"/>
                <a:gd name="T25" fmla="*/ 2147483646 h 10000"/>
                <a:gd name="T26" fmla="*/ 2147483646 w 9980"/>
                <a:gd name="T27" fmla="*/ 2147483646 h 10000"/>
                <a:gd name="T28" fmla="*/ 2147483646 w 9980"/>
                <a:gd name="T29" fmla="*/ 2147483646 h 10000"/>
                <a:gd name="T30" fmla="*/ 2147483646 w 9980"/>
                <a:gd name="T31" fmla="*/ 2147483646 h 10000"/>
                <a:gd name="T32" fmla="*/ 2147483646 w 9980"/>
                <a:gd name="T33" fmla="*/ 2147483646 h 10000"/>
                <a:gd name="T34" fmla="*/ 2147483646 w 9980"/>
                <a:gd name="T35" fmla="*/ 1146309471 h 10000"/>
                <a:gd name="T36" fmla="*/ 2147483646 w 9980"/>
                <a:gd name="T37" fmla="*/ 94320627 h 10000"/>
                <a:gd name="T38" fmla="*/ 2147483646 w 9980"/>
                <a:gd name="T39" fmla="*/ 250572289 h 10000"/>
                <a:gd name="T40" fmla="*/ 2147483646 w 9980"/>
                <a:gd name="T41" fmla="*/ 0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80" h="10000">
                  <a:moveTo>
                    <a:pt x="7338" y="0"/>
                  </a:moveTo>
                  <a:cubicBezTo>
                    <a:pt x="6885" y="506"/>
                    <a:pt x="6535" y="1151"/>
                    <a:pt x="5980" y="1519"/>
                  </a:cubicBezTo>
                  <a:cubicBezTo>
                    <a:pt x="5426" y="1887"/>
                    <a:pt x="4670" y="1978"/>
                    <a:pt x="4015" y="2207"/>
                  </a:cubicBezTo>
                  <a:cubicBezTo>
                    <a:pt x="2540" y="2895"/>
                    <a:pt x="2950" y="2822"/>
                    <a:pt x="2540" y="2895"/>
                  </a:cubicBezTo>
                  <a:cubicBezTo>
                    <a:pt x="2130" y="2968"/>
                    <a:pt x="1557" y="2645"/>
                    <a:pt x="1557" y="2645"/>
                  </a:cubicBezTo>
                  <a:cubicBezTo>
                    <a:pt x="1066" y="1958"/>
                    <a:pt x="1230" y="2051"/>
                    <a:pt x="1066" y="2207"/>
                  </a:cubicBezTo>
                  <a:cubicBezTo>
                    <a:pt x="902" y="2363"/>
                    <a:pt x="574" y="3582"/>
                    <a:pt x="574" y="3582"/>
                  </a:cubicBezTo>
                  <a:cubicBezTo>
                    <a:pt x="409" y="4270"/>
                    <a:pt x="174" y="5254"/>
                    <a:pt x="82" y="5646"/>
                  </a:cubicBezTo>
                  <a:cubicBezTo>
                    <a:pt x="-10" y="6038"/>
                    <a:pt x="-16" y="5749"/>
                    <a:pt x="22" y="5937"/>
                  </a:cubicBezTo>
                  <a:cubicBezTo>
                    <a:pt x="60" y="6125"/>
                    <a:pt x="42" y="6197"/>
                    <a:pt x="312" y="6773"/>
                  </a:cubicBezTo>
                  <a:cubicBezTo>
                    <a:pt x="583" y="7349"/>
                    <a:pt x="1094" y="8858"/>
                    <a:pt x="1644" y="9396"/>
                  </a:cubicBezTo>
                  <a:cubicBezTo>
                    <a:pt x="2194" y="9934"/>
                    <a:pt x="3153" y="9997"/>
                    <a:pt x="3610" y="10000"/>
                  </a:cubicBezTo>
                  <a:cubicBezTo>
                    <a:pt x="4068" y="10003"/>
                    <a:pt x="3989" y="9657"/>
                    <a:pt x="4389" y="9418"/>
                  </a:cubicBezTo>
                  <a:cubicBezTo>
                    <a:pt x="4788" y="9179"/>
                    <a:pt x="5720" y="8707"/>
                    <a:pt x="6009" y="8564"/>
                  </a:cubicBezTo>
                  <a:cubicBezTo>
                    <a:pt x="6298" y="8421"/>
                    <a:pt x="5883" y="8706"/>
                    <a:pt x="6124" y="8564"/>
                  </a:cubicBezTo>
                  <a:cubicBezTo>
                    <a:pt x="6364" y="8422"/>
                    <a:pt x="7069" y="8310"/>
                    <a:pt x="7455" y="7709"/>
                  </a:cubicBezTo>
                  <a:cubicBezTo>
                    <a:pt x="7841" y="7109"/>
                    <a:pt x="8111" y="5875"/>
                    <a:pt x="8438" y="4958"/>
                  </a:cubicBezTo>
                  <a:cubicBezTo>
                    <a:pt x="8929" y="3812"/>
                    <a:pt x="9701" y="2324"/>
                    <a:pt x="9913" y="1519"/>
                  </a:cubicBezTo>
                  <a:cubicBezTo>
                    <a:pt x="10125" y="713"/>
                    <a:pt x="9778" y="589"/>
                    <a:pt x="9710" y="125"/>
                  </a:cubicBezTo>
                  <a:lnTo>
                    <a:pt x="9128" y="332"/>
                  </a:lnTo>
                  <a:lnTo>
                    <a:pt x="7338" y="0"/>
                  </a:lnTo>
                  <a:close/>
                </a:path>
              </a:pathLst>
            </a:custGeom>
            <a:grpFill/>
            <a:ln w="9525">
              <a:solidFill>
                <a:schemeClr val="bg1"/>
              </a:solidFill>
              <a:round/>
              <a:headEnd/>
              <a:tailEnd/>
            </a:ln>
          </p:spPr>
          <p:txBody>
            <a:bodyPr/>
            <a:lstStyle/>
            <a:p>
              <a:endParaRPr lang="en-GB" dirty="0"/>
            </a:p>
          </p:txBody>
        </p:sp>
        <p:sp>
          <p:nvSpPr>
            <p:cNvPr id="16" name="Freeform 355"/>
            <p:cNvSpPr>
              <a:spLocks/>
            </p:cNvSpPr>
            <p:nvPr/>
          </p:nvSpPr>
          <p:spPr bwMode="auto">
            <a:xfrm>
              <a:off x="8386044" y="2645193"/>
              <a:ext cx="101612" cy="53225"/>
            </a:xfrm>
            <a:custGeom>
              <a:avLst/>
              <a:gdLst>
                <a:gd name="T0" fmla="*/ 2147483646 w 10000"/>
                <a:gd name="T1" fmla="*/ 85299240 h 9595"/>
                <a:gd name="T2" fmla="*/ 2147483646 w 10000"/>
                <a:gd name="T3" fmla="*/ 13576773 h 9595"/>
                <a:gd name="T4" fmla="*/ 2147483646 w 10000"/>
                <a:gd name="T5" fmla="*/ 14455609 h 9595"/>
                <a:gd name="T6" fmla="*/ 2147483646 w 10000"/>
                <a:gd name="T7" fmla="*/ 85299240 h 9595"/>
                <a:gd name="T8" fmla="*/ 2147483646 w 10000"/>
                <a:gd name="T9" fmla="*/ 409818380 h 9595"/>
                <a:gd name="T10" fmla="*/ 0 w 10000"/>
                <a:gd name="T11" fmla="*/ 734500748 h 9595"/>
                <a:gd name="T12" fmla="*/ 2147483646 w 10000"/>
                <a:gd name="T13" fmla="*/ 1059017558 h 9595"/>
                <a:gd name="T14" fmla="*/ 2147483646 w 10000"/>
                <a:gd name="T15" fmla="*/ 1253991381 h 9595"/>
                <a:gd name="T16" fmla="*/ 2147483646 w 10000"/>
                <a:gd name="T17" fmla="*/ 1401365760 h 9595"/>
                <a:gd name="T18" fmla="*/ 2147483646 w 10000"/>
                <a:gd name="T19" fmla="*/ 1206535080 h 9595"/>
                <a:gd name="T20" fmla="*/ 2147483646 w 10000"/>
                <a:gd name="T21" fmla="*/ 1117738892 h 9595"/>
                <a:gd name="T22" fmla="*/ 2147483646 w 10000"/>
                <a:gd name="T23" fmla="*/ 800069697 h 9595"/>
                <a:gd name="T24" fmla="*/ 2147483646 w 10000"/>
                <a:gd name="T25" fmla="*/ 865641717 h 9595"/>
                <a:gd name="T26" fmla="*/ 2147483646 w 10000"/>
                <a:gd name="T27" fmla="*/ 726322096 h 9595"/>
                <a:gd name="T28" fmla="*/ 2147483646 w 10000"/>
                <a:gd name="T29" fmla="*/ 572221676 h 9595"/>
                <a:gd name="T30" fmla="*/ 2147483646 w 10000"/>
                <a:gd name="T31" fmla="*/ 314602478 h 9595"/>
                <a:gd name="T32" fmla="*/ 2147483646 w 10000"/>
                <a:gd name="T33" fmla="*/ 177307990 h 9595"/>
                <a:gd name="T34" fmla="*/ 2147483646 w 10000"/>
                <a:gd name="T35" fmla="*/ 85299240 h 9595"/>
                <a:gd name="T36" fmla="*/ 2147483646 w 10000"/>
                <a:gd name="T37" fmla="*/ 85299240 h 95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9595">
                  <a:moveTo>
                    <a:pt x="6210" y="584"/>
                  </a:moveTo>
                  <a:cubicBezTo>
                    <a:pt x="5554" y="325"/>
                    <a:pt x="5389" y="258"/>
                    <a:pt x="5013" y="93"/>
                  </a:cubicBezTo>
                  <a:cubicBezTo>
                    <a:pt x="4637" y="-72"/>
                    <a:pt x="4318" y="17"/>
                    <a:pt x="3953" y="99"/>
                  </a:cubicBezTo>
                  <a:lnTo>
                    <a:pt x="2823" y="584"/>
                  </a:lnTo>
                  <a:lnTo>
                    <a:pt x="2259" y="2806"/>
                  </a:lnTo>
                  <a:lnTo>
                    <a:pt x="0" y="5029"/>
                  </a:lnTo>
                  <a:lnTo>
                    <a:pt x="565" y="7251"/>
                  </a:lnTo>
                  <a:lnTo>
                    <a:pt x="979" y="8586"/>
                  </a:lnTo>
                  <a:lnTo>
                    <a:pt x="2018" y="9595"/>
                  </a:lnTo>
                  <a:lnTo>
                    <a:pt x="4432" y="8261"/>
                  </a:lnTo>
                  <a:lnTo>
                    <a:pt x="6240" y="7653"/>
                  </a:lnTo>
                  <a:lnTo>
                    <a:pt x="7130" y="5478"/>
                  </a:lnTo>
                  <a:lnTo>
                    <a:pt x="9214" y="5927"/>
                  </a:lnTo>
                  <a:lnTo>
                    <a:pt x="9803" y="4973"/>
                  </a:lnTo>
                  <a:cubicBezTo>
                    <a:pt x="9735" y="4622"/>
                    <a:pt x="9905" y="4270"/>
                    <a:pt x="9837" y="3918"/>
                  </a:cubicBezTo>
                  <a:cubicBezTo>
                    <a:pt x="9758" y="2807"/>
                    <a:pt x="10067" y="3265"/>
                    <a:pt x="9987" y="2154"/>
                  </a:cubicBezTo>
                  <a:cubicBezTo>
                    <a:pt x="9527" y="1653"/>
                    <a:pt x="9037" y="1714"/>
                    <a:pt x="8578" y="1214"/>
                  </a:cubicBezTo>
                  <a:cubicBezTo>
                    <a:pt x="8542" y="1004"/>
                    <a:pt x="8505" y="794"/>
                    <a:pt x="8469" y="584"/>
                  </a:cubicBezTo>
                  <a:lnTo>
                    <a:pt x="6210" y="584"/>
                  </a:lnTo>
                  <a:close/>
                </a:path>
              </a:pathLst>
            </a:custGeom>
            <a:grpFill/>
            <a:ln w="9525">
              <a:solidFill>
                <a:schemeClr val="bg1"/>
              </a:solidFill>
              <a:round/>
              <a:headEnd/>
              <a:tailEnd/>
            </a:ln>
          </p:spPr>
          <p:txBody>
            <a:bodyPr/>
            <a:lstStyle/>
            <a:p>
              <a:endParaRPr lang="en-GB" dirty="0"/>
            </a:p>
          </p:txBody>
        </p:sp>
        <p:sp>
          <p:nvSpPr>
            <p:cNvPr id="17" name="Freeform 356"/>
            <p:cNvSpPr>
              <a:spLocks/>
            </p:cNvSpPr>
            <p:nvPr/>
          </p:nvSpPr>
          <p:spPr bwMode="auto">
            <a:xfrm>
              <a:off x="8499752" y="2783095"/>
              <a:ext cx="139111" cy="107661"/>
            </a:xfrm>
            <a:custGeom>
              <a:avLst/>
              <a:gdLst>
                <a:gd name="T0" fmla="*/ 2147483646 w 10000"/>
                <a:gd name="T1" fmla="*/ 2147483646 h 10000"/>
                <a:gd name="T2" fmla="*/ 2147483646 w 10000"/>
                <a:gd name="T3" fmla="*/ 2147483646 h 10000"/>
                <a:gd name="T4" fmla="*/ 0 w 10000"/>
                <a:gd name="T5" fmla="*/ 0 h 10000"/>
                <a:gd name="T6" fmla="*/ 0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0 h 10000"/>
                <a:gd name="T46" fmla="*/ 2147483646 w 10000"/>
                <a:gd name="T47" fmla="*/ 2147483646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00" h="10000">
                  <a:moveTo>
                    <a:pt x="3636" y="522"/>
                  </a:moveTo>
                  <a:lnTo>
                    <a:pt x="909" y="522"/>
                  </a:lnTo>
                  <a:lnTo>
                    <a:pt x="0" y="0"/>
                  </a:lnTo>
                  <a:lnTo>
                    <a:pt x="0" y="1043"/>
                  </a:lnTo>
                  <a:lnTo>
                    <a:pt x="455" y="2609"/>
                  </a:lnTo>
                  <a:cubicBezTo>
                    <a:pt x="530" y="3171"/>
                    <a:pt x="604" y="3733"/>
                    <a:pt x="679" y="4295"/>
                  </a:cubicBezTo>
                  <a:cubicBezTo>
                    <a:pt x="604" y="4631"/>
                    <a:pt x="530" y="4968"/>
                    <a:pt x="455" y="5304"/>
                  </a:cubicBezTo>
                  <a:lnTo>
                    <a:pt x="909" y="6348"/>
                  </a:lnTo>
                  <a:lnTo>
                    <a:pt x="1598" y="7682"/>
                  </a:lnTo>
                  <a:cubicBezTo>
                    <a:pt x="2779" y="7328"/>
                    <a:pt x="2976" y="7157"/>
                    <a:pt x="4110" y="6712"/>
                  </a:cubicBezTo>
                  <a:lnTo>
                    <a:pt x="4448" y="7069"/>
                  </a:lnTo>
                  <a:lnTo>
                    <a:pt x="5010" y="7076"/>
                  </a:lnTo>
                  <a:cubicBezTo>
                    <a:pt x="5007" y="7181"/>
                    <a:pt x="5003" y="7286"/>
                    <a:pt x="5000" y="7391"/>
                  </a:cubicBezTo>
                  <a:lnTo>
                    <a:pt x="4545" y="7913"/>
                  </a:lnTo>
                  <a:lnTo>
                    <a:pt x="5000" y="10000"/>
                  </a:lnTo>
                  <a:lnTo>
                    <a:pt x="6818" y="8435"/>
                  </a:lnTo>
                  <a:lnTo>
                    <a:pt x="8636" y="8435"/>
                  </a:lnTo>
                  <a:lnTo>
                    <a:pt x="9545" y="6870"/>
                  </a:lnTo>
                  <a:lnTo>
                    <a:pt x="10000" y="6870"/>
                  </a:lnTo>
                  <a:lnTo>
                    <a:pt x="7273" y="5826"/>
                  </a:lnTo>
                  <a:cubicBezTo>
                    <a:pt x="7121" y="4927"/>
                    <a:pt x="6970" y="4029"/>
                    <a:pt x="6818" y="3130"/>
                  </a:cubicBezTo>
                  <a:lnTo>
                    <a:pt x="8636" y="1043"/>
                  </a:lnTo>
                  <a:lnTo>
                    <a:pt x="5909" y="0"/>
                  </a:lnTo>
                  <a:lnTo>
                    <a:pt x="3636" y="522"/>
                  </a:lnTo>
                  <a:close/>
                </a:path>
              </a:pathLst>
            </a:custGeom>
            <a:grpFill/>
            <a:ln w="9525">
              <a:solidFill>
                <a:schemeClr val="bg1"/>
              </a:solidFill>
              <a:round/>
              <a:headEnd/>
              <a:tailEnd/>
            </a:ln>
          </p:spPr>
          <p:txBody>
            <a:bodyPr/>
            <a:lstStyle/>
            <a:p>
              <a:endParaRPr lang="en-GB" dirty="0"/>
            </a:p>
          </p:txBody>
        </p:sp>
        <p:sp>
          <p:nvSpPr>
            <p:cNvPr id="18" name="Freeform 361"/>
            <p:cNvSpPr>
              <a:spLocks/>
            </p:cNvSpPr>
            <p:nvPr/>
          </p:nvSpPr>
          <p:spPr bwMode="auto">
            <a:xfrm>
              <a:off x="8190078" y="2695999"/>
              <a:ext cx="87096" cy="49597"/>
            </a:xfrm>
            <a:custGeom>
              <a:avLst/>
              <a:gdLst>
                <a:gd name="T0" fmla="*/ 2147483646 w 10000"/>
                <a:gd name="T1" fmla="*/ 117523815 h 11466"/>
                <a:gd name="T2" fmla="*/ 2147483646 w 10000"/>
                <a:gd name="T3" fmla="*/ 75272047 h 11466"/>
                <a:gd name="T4" fmla="*/ 2147483646 w 10000"/>
                <a:gd name="T5" fmla="*/ 33020432 h 11466"/>
                <a:gd name="T6" fmla="*/ 2147483646 w 10000"/>
                <a:gd name="T7" fmla="*/ 65841468 h 11466"/>
                <a:gd name="T8" fmla="*/ 2147483646 w 10000"/>
                <a:gd name="T9" fmla="*/ 0 h 11466"/>
                <a:gd name="T10" fmla="*/ 2147483646 w 10000"/>
                <a:gd name="T11" fmla="*/ 63477200 h 11466"/>
                <a:gd name="T12" fmla="*/ 0 w 10000"/>
                <a:gd name="T13" fmla="*/ 202027038 h 11466"/>
                <a:gd name="T14" fmla="*/ 0 w 10000"/>
                <a:gd name="T15" fmla="*/ 286524040 h 11466"/>
                <a:gd name="T16" fmla="*/ 2147483646 w 10000"/>
                <a:gd name="T17" fmla="*/ 286524040 h 11466"/>
                <a:gd name="T18" fmla="*/ 2147483646 w 10000"/>
                <a:gd name="T19" fmla="*/ 387555188 h 11466"/>
                <a:gd name="T20" fmla="*/ 2147483646 w 10000"/>
                <a:gd name="T21" fmla="*/ 371027429 h 11466"/>
                <a:gd name="T22" fmla="*/ 2147483646 w 10000"/>
                <a:gd name="T23" fmla="*/ 305386266 h 11466"/>
                <a:gd name="T24" fmla="*/ 2147483646 w 10000"/>
                <a:gd name="T25" fmla="*/ 342940248 h 11466"/>
                <a:gd name="T26" fmla="*/ 2147483646 w 10000"/>
                <a:gd name="T27" fmla="*/ 286524040 h 11466"/>
                <a:gd name="T28" fmla="*/ 2147483646 w 10000"/>
                <a:gd name="T29" fmla="*/ 244272431 h 11466"/>
                <a:gd name="T30" fmla="*/ 2147483646 w 10000"/>
                <a:gd name="T31" fmla="*/ 244272431 h 11466"/>
                <a:gd name="T32" fmla="*/ 2147483646 w 10000"/>
                <a:gd name="T33" fmla="*/ 202027038 h 11466"/>
                <a:gd name="T34" fmla="*/ 2147483646 w 10000"/>
                <a:gd name="T35" fmla="*/ 117523815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grpFill/>
            <a:ln w="9525">
              <a:solidFill>
                <a:schemeClr val="bg1"/>
              </a:solidFill>
              <a:round/>
              <a:headEnd/>
              <a:tailEnd/>
            </a:ln>
          </p:spPr>
          <p:txBody>
            <a:bodyPr/>
            <a:lstStyle/>
            <a:p>
              <a:endParaRPr lang="en-GB" dirty="0"/>
            </a:p>
          </p:txBody>
        </p:sp>
        <p:sp>
          <p:nvSpPr>
            <p:cNvPr id="19" name="Freeform 363"/>
            <p:cNvSpPr>
              <a:spLocks/>
            </p:cNvSpPr>
            <p:nvPr/>
          </p:nvSpPr>
          <p:spPr bwMode="auto">
            <a:xfrm>
              <a:off x="8146530" y="2584710"/>
              <a:ext cx="54435" cy="56855"/>
            </a:xfrm>
            <a:custGeom>
              <a:avLst/>
              <a:gdLst>
                <a:gd name="T0" fmla="*/ 306118187 w 10056"/>
                <a:gd name="T1" fmla="*/ 789654352 h 10000"/>
                <a:gd name="T2" fmla="*/ 429904577 w 10056"/>
                <a:gd name="T3" fmla="*/ 1105629969 h 10000"/>
                <a:gd name="T4" fmla="*/ 677586608 w 10056"/>
                <a:gd name="T5" fmla="*/ 1263521769 h 10000"/>
                <a:gd name="T6" fmla="*/ 903376652 w 10056"/>
                <a:gd name="T7" fmla="*/ 1467713300 h 10000"/>
                <a:gd name="T8" fmla="*/ 1135951392 w 10056"/>
                <a:gd name="T9" fmla="*/ 1727539702 h 10000"/>
                <a:gd name="T10" fmla="*/ 1281375230 w 10056"/>
                <a:gd name="T11" fmla="*/ 1300499113 h 10000"/>
                <a:gd name="T12" fmla="*/ 1195148611 w 10056"/>
                <a:gd name="T13" fmla="*/ 984526451 h 10000"/>
                <a:gd name="T14" fmla="*/ 1288557149 w 10056"/>
                <a:gd name="T15" fmla="*/ 566991022 h 10000"/>
                <a:gd name="T16" fmla="*/ 1106984257 w 10056"/>
                <a:gd name="T17" fmla="*/ 409071324 h 10000"/>
                <a:gd name="T18" fmla="*/ 925159339 w 10056"/>
                <a:gd name="T19" fmla="*/ 315789890 h 10000"/>
                <a:gd name="T20" fmla="*/ 677586608 w 10056"/>
                <a:gd name="T21" fmla="*/ 157894755 h 10000"/>
                <a:gd name="T22" fmla="*/ 429904577 w 10056"/>
                <a:gd name="T23" fmla="*/ 157894755 h 10000"/>
                <a:gd name="T24" fmla="*/ 306118187 w 10056"/>
                <a:gd name="T25" fmla="*/ 0 h 10000"/>
                <a:gd name="T26" fmla="*/ 58563422 w 10056"/>
                <a:gd name="T27" fmla="*/ 157894755 h 10000"/>
                <a:gd name="T28" fmla="*/ 0 w 10056"/>
                <a:gd name="T29" fmla="*/ 167744178 h 10000"/>
                <a:gd name="T30" fmla="*/ 116604471 w 10056"/>
                <a:gd name="T31" fmla="*/ 594785155 h 10000"/>
                <a:gd name="T32" fmla="*/ 306118187 w 10056"/>
                <a:gd name="T33" fmla="*/ 789654352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grpFill/>
            <a:ln w="9525">
              <a:solidFill>
                <a:schemeClr val="bg1"/>
              </a:solidFill>
              <a:round/>
              <a:headEnd/>
              <a:tailEnd/>
            </a:ln>
          </p:spPr>
          <p:txBody>
            <a:bodyPr/>
            <a:lstStyle/>
            <a:p>
              <a:endParaRPr lang="en-GB" dirty="0"/>
            </a:p>
          </p:txBody>
        </p:sp>
        <p:sp>
          <p:nvSpPr>
            <p:cNvPr id="20" name="Freeform 252"/>
            <p:cNvSpPr>
              <a:spLocks/>
            </p:cNvSpPr>
            <p:nvPr/>
          </p:nvSpPr>
          <p:spPr bwMode="auto">
            <a:xfrm rot="21133526">
              <a:off x="8323141" y="2718983"/>
              <a:ext cx="67741" cy="36290"/>
            </a:xfrm>
            <a:custGeom>
              <a:avLst/>
              <a:gdLst>
                <a:gd name="T0" fmla="*/ 0 w 1912593"/>
                <a:gd name="T1" fmla="*/ 0 h 1229193"/>
                <a:gd name="T2" fmla="*/ 0 w 1912593"/>
                <a:gd name="T3" fmla="*/ 0 h 1229193"/>
                <a:gd name="T4" fmla="*/ 0 w 1912593"/>
                <a:gd name="T5" fmla="*/ 0 h 1229193"/>
                <a:gd name="T6" fmla="*/ 0 w 1912593"/>
                <a:gd name="T7" fmla="*/ 0 h 1229193"/>
                <a:gd name="T8" fmla="*/ 0 w 1912593"/>
                <a:gd name="T9" fmla="*/ 0 h 1229193"/>
                <a:gd name="T10" fmla="*/ 0 w 1912593"/>
                <a:gd name="T11" fmla="*/ 0 h 1229193"/>
                <a:gd name="T12" fmla="*/ 0 w 1912593"/>
                <a:gd name="T13" fmla="*/ 0 h 1229193"/>
                <a:gd name="T14" fmla="*/ 0 w 1912593"/>
                <a:gd name="T15" fmla="*/ 0 h 1229193"/>
                <a:gd name="T16" fmla="*/ 0 w 1912593"/>
                <a:gd name="T17" fmla="*/ 0 h 1229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2593" h="1229193">
                  <a:moveTo>
                    <a:pt x="0" y="233280"/>
                  </a:moveTo>
                  <a:lnTo>
                    <a:pt x="83793" y="1154242"/>
                  </a:lnTo>
                  <a:lnTo>
                    <a:pt x="1103124" y="1229193"/>
                  </a:lnTo>
                  <a:lnTo>
                    <a:pt x="1912593" y="314793"/>
                  </a:lnTo>
                  <a:lnTo>
                    <a:pt x="1792672" y="0"/>
                  </a:lnTo>
                  <a:lnTo>
                    <a:pt x="1124055" y="252554"/>
                  </a:lnTo>
                  <a:cubicBezTo>
                    <a:pt x="892871" y="224853"/>
                    <a:pt x="379360" y="273001"/>
                    <a:pt x="148176" y="245300"/>
                  </a:cubicBezTo>
                  <a:lnTo>
                    <a:pt x="128763" y="242675"/>
                  </a:lnTo>
                  <a:lnTo>
                    <a:pt x="0" y="233280"/>
                  </a:lnTo>
                  <a:close/>
                </a:path>
              </a:pathLst>
            </a:custGeom>
            <a:grpFill/>
            <a:ln w="9525">
              <a:solidFill>
                <a:schemeClr val="bg1"/>
              </a:solidFill>
              <a:round/>
              <a:headEnd/>
              <a:tailEnd/>
            </a:ln>
          </p:spPr>
          <p:txBody>
            <a:bodyPr/>
            <a:lstStyle/>
            <a:p>
              <a:endParaRPr lang="en-GB" dirty="0"/>
            </a:p>
          </p:txBody>
        </p:sp>
        <p:sp>
          <p:nvSpPr>
            <p:cNvPr id="21" name="Freeform 253"/>
            <p:cNvSpPr>
              <a:spLocks/>
            </p:cNvSpPr>
            <p:nvPr/>
          </p:nvSpPr>
          <p:spPr bwMode="auto">
            <a:xfrm>
              <a:off x="8326770" y="2726241"/>
              <a:ext cx="108870" cy="113708"/>
            </a:xfrm>
            <a:custGeom>
              <a:avLst/>
              <a:gdLst>
                <a:gd name="T0" fmla="*/ 0 w 3644175"/>
                <a:gd name="T1" fmla="*/ 0 h 3780713"/>
                <a:gd name="T2" fmla="*/ 0 w 3644175"/>
                <a:gd name="T3" fmla="*/ 0 h 3780713"/>
                <a:gd name="T4" fmla="*/ 0 w 3644175"/>
                <a:gd name="T5" fmla="*/ 0 h 3780713"/>
                <a:gd name="T6" fmla="*/ 0 w 3644175"/>
                <a:gd name="T7" fmla="*/ 0 h 3780713"/>
                <a:gd name="T8" fmla="*/ 0 w 3644175"/>
                <a:gd name="T9" fmla="*/ 0 h 3780713"/>
                <a:gd name="T10" fmla="*/ 0 w 3644175"/>
                <a:gd name="T11" fmla="*/ 0 h 3780713"/>
                <a:gd name="T12" fmla="*/ 0 w 3644175"/>
                <a:gd name="T13" fmla="*/ 0 h 3780713"/>
                <a:gd name="T14" fmla="*/ 0 w 3644175"/>
                <a:gd name="T15" fmla="*/ 0 h 3780713"/>
                <a:gd name="T16" fmla="*/ 0 w 3644175"/>
                <a:gd name="T17" fmla="*/ 0 h 3780713"/>
                <a:gd name="T18" fmla="*/ 0 w 3644175"/>
                <a:gd name="T19" fmla="*/ 0 h 3780713"/>
                <a:gd name="T20" fmla="*/ 0 w 3644175"/>
                <a:gd name="T21" fmla="*/ 0 h 3780713"/>
                <a:gd name="T22" fmla="*/ 0 w 3644175"/>
                <a:gd name="T23" fmla="*/ 0 h 3780713"/>
                <a:gd name="T24" fmla="*/ 0 w 3644175"/>
                <a:gd name="T25" fmla="*/ 0 h 3780713"/>
                <a:gd name="T26" fmla="*/ 0 w 3644175"/>
                <a:gd name="T27" fmla="*/ 0 h 3780713"/>
                <a:gd name="T28" fmla="*/ 0 w 3644175"/>
                <a:gd name="T29" fmla="*/ 0 h 3780713"/>
                <a:gd name="T30" fmla="*/ 0 w 3644175"/>
                <a:gd name="T31" fmla="*/ 0 h 3780713"/>
                <a:gd name="T32" fmla="*/ 0 w 3644175"/>
                <a:gd name="T33" fmla="*/ 0 h 3780713"/>
                <a:gd name="T34" fmla="*/ 0 w 3644175"/>
                <a:gd name="T35" fmla="*/ 0 h 3780713"/>
                <a:gd name="T36" fmla="*/ 0 w 3644175"/>
                <a:gd name="T37" fmla="*/ 0 h 3780713"/>
                <a:gd name="T38" fmla="*/ 0 w 3644175"/>
                <a:gd name="T39" fmla="*/ 0 h 37807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44175" h="3780713">
                  <a:moveTo>
                    <a:pt x="2018109" y="0"/>
                  </a:moveTo>
                  <a:lnTo>
                    <a:pt x="1131347" y="970851"/>
                  </a:lnTo>
                  <a:lnTo>
                    <a:pt x="106496" y="992543"/>
                  </a:lnTo>
                  <a:lnTo>
                    <a:pt x="0" y="1285960"/>
                  </a:lnTo>
                  <a:lnTo>
                    <a:pt x="250657" y="1838746"/>
                  </a:lnTo>
                  <a:lnTo>
                    <a:pt x="476240" y="1522355"/>
                  </a:lnTo>
                  <a:lnTo>
                    <a:pt x="637449" y="1360281"/>
                  </a:lnTo>
                  <a:lnTo>
                    <a:pt x="900975" y="1622129"/>
                  </a:lnTo>
                  <a:lnTo>
                    <a:pt x="1125827" y="2401618"/>
                  </a:lnTo>
                  <a:lnTo>
                    <a:pt x="1614428" y="2951232"/>
                  </a:lnTo>
                  <a:cubicBezTo>
                    <a:pt x="2156362" y="3074631"/>
                    <a:pt x="2677783" y="3504219"/>
                    <a:pt x="3209460" y="3780713"/>
                  </a:cubicBezTo>
                  <a:lnTo>
                    <a:pt x="1455611" y="1667100"/>
                  </a:lnTo>
                  <a:lnTo>
                    <a:pt x="1543203" y="1366330"/>
                  </a:lnTo>
                  <a:lnTo>
                    <a:pt x="1755414" y="1517198"/>
                  </a:lnTo>
                  <a:lnTo>
                    <a:pt x="3644175" y="1622129"/>
                  </a:lnTo>
                  <a:lnTo>
                    <a:pt x="3394079" y="610450"/>
                  </a:lnTo>
                  <a:lnTo>
                    <a:pt x="3170007" y="750786"/>
                  </a:lnTo>
                  <a:lnTo>
                    <a:pt x="2480463" y="641709"/>
                  </a:lnTo>
                  <a:lnTo>
                    <a:pt x="2078068" y="137463"/>
                  </a:lnTo>
                  <a:lnTo>
                    <a:pt x="2018109" y="0"/>
                  </a:lnTo>
                  <a:close/>
                </a:path>
              </a:pathLst>
            </a:custGeom>
            <a:grpFill/>
            <a:ln w="9525">
              <a:solidFill>
                <a:schemeClr val="bg1"/>
              </a:solidFill>
              <a:round/>
              <a:headEnd/>
              <a:tailEnd/>
            </a:ln>
          </p:spPr>
          <p:txBody>
            <a:bodyPr/>
            <a:lstStyle/>
            <a:p>
              <a:endParaRPr lang="en-GB" dirty="0"/>
            </a:p>
          </p:txBody>
        </p:sp>
        <p:sp>
          <p:nvSpPr>
            <p:cNvPr id="22" name="Freeform 254"/>
            <p:cNvSpPr>
              <a:spLocks/>
            </p:cNvSpPr>
            <p:nvPr/>
          </p:nvSpPr>
          <p:spPr bwMode="auto">
            <a:xfrm>
              <a:off x="8371528" y="2766159"/>
              <a:ext cx="74999" cy="74999"/>
            </a:xfrm>
            <a:custGeom>
              <a:avLst/>
              <a:gdLst>
                <a:gd name="T0" fmla="*/ 0 w 2398426"/>
                <a:gd name="T1" fmla="*/ 0 h 2488994"/>
                <a:gd name="T2" fmla="*/ 0 w 2398426"/>
                <a:gd name="T3" fmla="*/ 0 h 2488994"/>
                <a:gd name="T4" fmla="*/ 0 w 2398426"/>
                <a:gd name="T5" fmla="*/ 0 h 2488994"/>
                <a:gd name="T6" fmla="*/ 0 w 2398426"/>
                <a:gd name="T7" fmla="*/ 0 h 2488994"/>
                <a:gd name="T8" fmla="*/ 0 w 2398426"/>
                <a:gd name="T9" fmla="*/ 0 h 2488994"/>
                <a:gd name="T10" fmla="*/ 0 w 2398426"/>
                <a:gd name="T11" fmla="*/ 0 h 2488994"/>
                <a:gd name="T12" fmla="*/ 0 w 2398426"/>
                <a:gd name="T13" fmla="*/ 0 h 2488994"/>
                <a:gd name="T14" fmla="*/ 0 w 2398426"/>
                <a:gd name="T15" fmla="*/ 0 h 24889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98426" h="2488994">
                  <a:moveTo>
                    <a:pt x="2113613" y="269822"/>
                  </a:moveTo>
                  <a:lnTo>
                    <a:pt x="254833" y="149901"/>
                  </a:lnTo>
                  <a:lnTo>
                    <a:pt x="74951" y="0"/>
                  </a:lnTo>
                  <a:lnTo>
                    <a:pt x="0" y="329783"/>
                  </a:lnTo>
                  <a:lnTo>
                    <a:pt x="1691048" y="2488994"/>
                  </a:lnTo>
                  <a:lnTo>
                    <a:pt x="2177788" y="1556144"/>
                  </a:lnTo>
                  <a:lnTo>
                    <a:pt x="2398426" y="1439055"/>
                  </a:lnTo>
                  <a:lnTo>
                    <a:pt x="2113613" y="269822"/>
                  </a:lnTo>
                  <a:close/>
                </a:path>
              </a:pathLst>
            </a:custGeom>
            <a:grpFill/>
            <a:ln w="9525">
              <a:solidFill>
                <a:schemeClr val="bg1"/>
              </a:solidFill>
              <a:round/>
              <a:headEnd/>
              <a:tailEnd/>
            </a:ln>
          </p:spPr>
          <p:txBody>
            <a:bodyPr/>
            <a:lstStyle/>
            <a:p>
              <a:endParaRPr lang="en-GB" dirty="0"/>
            </a:p>
          </p:txBody>
        </p:sp>
        <p:sp>
          <p:nvSpPr>
            <p:cNvPr id="23" name="Freeform 255"/>
            <p:cNvSpPr>
              <a:spLocks/>
            </p:cNvSpPr>
            <p:nvPr/>
          </p:nvSpPr>
          <p:spPr bwMode="auto">
            <a:xfrm rot="286500">
              <a:off x="8425962" y="2812127"/>
              <a:ext cx="33871" cy="44758"/>
            </a:xfrm>
            <a:custGeom>
              <a:avLst/>
              <a:gdLst>
                <a:gd name="T0" fmla="*/ 0 w 1259245"/>
                <a:gd name="T1" fmla="*/ 0 h 1506961"/>
                <a:gd name="T2" fmla="*/ 0 w 1259245"/>
                <a:gd name="T3" fmla="*/ 0 h 1506961"/>
                <a:gd name="T4" fmla="*/ 0 w 1259245"/>
                <a:gd name="T5" fmla="*/ 0 h 1506961"/>
                <a:gd name="T6" fmla="*/ 0 w 1259245"/>
                <a:gd name="T7" fmla="*/ 0 h 1506961"/>
                <a:gd name="T8" fmla="*/ 0 w 1259245"/>
                <a:gd name="T9" fmla="*/ 0 h 15069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9245" h="1506961">
                  <a:moveTo>
                    <a:pt x="459998" y="0"/>
                  </a:moveTo>
                  <a:lnTo>
                    <a:pt x="0" y="967315"/>
                  </a:lnTo>
                  <a:lnTo>
                    <a:pt x="599606" y="1506961"/>
                  </a:lnTo>
                  <a:lnTo>
                    <a:pt x="1259243" y="571259"/>
                  </a:lnTo>
                  <a:lnTo>
                    <a:pt x="459998" y="0"/>
                  </a:lnTo>
                  <a:close/>
                </a:path>
              </a:pathLst>
            </a:custGeom>
            <a:grpFill/>
            <a:ln w="9525">
              <a:solidFill>
                <a:schemeClr val="bg1"/>
              </a:solidFill>
              <a:round/>
              <a:headEnd/>
              <a:tailEnd/>
            </a:ln>
          </p:spPr>
          <p:txBody>
            <a:bodyPr/>
            <a:lstStyle/>
            <a:p>
              <a:endParaRPr lang="en-GB" dirty="0"/>
            </a:p>
          </p:txBody>
        </p:sp>
        <p:sp>
          <p:nvSpPr>
            <p:cNvPr id="24" name="Freeform 256"/>
            <p:cNvSpPr>
              <a:spLocks/>
            </p:cNvSpPr>
            <p:nvPr/>
          </p:nvSpPr>
          <p:spPr bwMode="auto">
            <a:xfrm>
              <a:off x="8427172" y="2734708"/>
              <a:ext cx="54435" cy="43548"/>
            </a:xfrm>
            <a:custGeom>
              <a:avLst/>
              <a:gdLst>
                <a:gd name="T0" fmla="*/ 0 w 1678899"/>
                <a:gd name="T1" fmla="*/ 0 h 1259174"/>
                <a:gd name="T2" fmla="*/ 0 w 1678899"/>
                <a:gd name="T3" fmla="*/ 0 h 1259174"/>
                <a:gd name="T4" fmla="*/ 0 w 1678899"/>
                <a:gd name="T5" fmla="*/ 0 h 1259174"/>
                <a:gd name="T6" fmla="*/ 0 w 1678899"/>
                <a:gd name="T7" fmla="*/ 0 h 1259174"/>
                <a:gd name="T8" fmla="*/ 0 w 1678899"/>
                <a:gd name="T9" fmla="*/ 0 h 1259174"/>
                <a:gd name="T10" fmla="*/ 0 w 1678899"/>
                <a:gd name="T11" fmla="*/ 0 h 1259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8899" h="1259174">
                  <a:moveTo>
                    <a:pt x="209862" y="1154242"/>
                  </a:moveTo>
                  <a:lnTo>
                    <a:pt x="1678899" y="1259174"/>
                  </a:lnTo>
                  <a:lnTo>
                    <a:pt x="1663908" y="899410"/>
                  </a:lnTo>
                  <a:lnTo>
                    <a:pt x="854439" y="0"/>
                  </a:lnTo>
                  <a:lnTo>
                    <a:pt x="0" y="269823"/>
                  </a:lnTo>
                  <a:lnTo>
                    <a:pt x="209862" y="1154242"/>
                  </a:lnTo>
                  <a:close/>
                </a:path>
              </a:pathLst>
            </a:custGeom>
            <a:grpFill/>
            <a:ln w="9525">
              <a:solidFill>
                <a:schemeClr val="bg1"/>
              </a:solidFill>
              <a:round/>
              <a:headEnd/>
              <a:tailEnd/>
            </a:ln>
          </p:spPr>
          <p:txBody>
            <a:bodyPr/>
            <a:lstStyle/>
            <a:p>
              <a:endParaRPr lang="en-GB" dirty="0"/>
            </a:p>
          </p:txBody>
        </p:sp>
        <p:sp>
          <p:nvSpPr>
            <p:cNvPr id="25" name="Freeform 257"/>
            <p:cNvSpPr>
              <a:spLocks/>
            </p:cNvSpPr>
            <p:nvPr/>
          </p:nvSpPr>
          <p:spPr bwMode="auto">
            <a:xfrm>
              <a:off x="8436849" y="2774627"/>
              <a:ext cx="76208" cy="73789"/>
            </a:xfrm>
            <a:custGeom>
              <a:avLst/>
              <a:gdLst>
                <a:gd name="T0" fmla="*/ 0 w 2578308"/>
                <a:gd name="T1" fmla="*/ 0 h 2368446"/>
                <a:gd name="T2" fmla="*/ 0 w 2578308"/>
                <a:gd name="T3" fmla="*/ 0 h 2368446"/>
                <a:gd name="T4" fmla="*/ 0 w 2578308"/>
                <a:gd name="T5" fmla="*/ 0 h 2368446"/>
                <a:gd name="T6" fmla="*/ 0 w 2578308"/>
                <a:gd name="T7" fmla="*/ 0 h 2368446"/>
                <a:gd name="T8" fmla="*/ 0 w 2578308"/>
                <a:gd name="T9" fmla="*/ 0 h 2368446"/>
                <a:gd name="T10" fmla="*/ 0 w 2578308"/>
                <a:gd name="T11" fmla="*/ 0 h 2368446"/>
                <a:gd name="T12" fmla="*/ 0 w 2578308"/>
                <a:gd name="T13" fmla="*/ 0 h 2368446"/>
                <a:gd name="T14" fmla="*/ 0 w 2578308"/>
                <a:gd name="T15" fmla="*/ 0 h 2368446"/>
                <a:gd name="T16" fmla="*/ 0 w 2578308"/>
                <a:gd name="T17" fmla="*/ 0 h 2368446"/>
                <a:gd name="T18" fmla="*/ 0 w 2578308"/>
                <a:gd name="T19" fmla="*/ 0 h 2368446"/>
                <a:gd name="T20" fmla="*/ 0 w 2578308"/>
                <a:gd name="T21" fmla="*/ 0 h 2368446"/>
                <a:gd name="T22" fmla="*/ 0 w 2578308"/>
                <a:gd name="T23" fmla="*/ 0 h 2368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78308" h="2368446">
                  <a:moveTo>
                    <a:pt x="0" y="0"/>
                  </a:moveTo>
                  <a:lnTo>
                    <a:pt x="254833" y="1154242"/>
                  </a:lnTo>
                  <a:lnTo>
                    <a:pt x="104931" y="1259173"/>
                  </a:lnTo>
                  <a:lnTo>
                    <a:pt x="855821" y="1873287"/>
                  </a:lnTo>
                  <a:lnTo>
                    <a:pt x="1111621" y="1524299"/>
                  </a:lnTo>
                  <a:lnTo>
                    <a:pt x="1734645" y="2033965"/>
                  </a:lnTo>
                  <a:lnTo>
                    <a:pt x="1633928" y="2368446"/>
                  </a:lnTo>
                  <a:lnTo>
                    <a:pt x="2338465" y="2263514"/>
                  </a:lnTo>
                  <a:lnTo>
                    <a:pt x="2578308" y="1514006"/>
                  </a:lnTo>
                  <a:lnTo>
                    <a:pt x="2113613" y="224852"/>
                  </a:lnTo>
                  <a:lnTo>
                    <a:pt x="1439056" y="14990"/>
                  </a:lnTo>
                  <a:lnTo>
                    <a:pt x="0" y="0"/>
                  </a:lnTo>
                  <a:close/>
                </a:path>
              </a:pathLst>
            </a:custGeom>
            <a:grpFill/>
            <a:ln w="9525">
              <a:solidFill>
                <a:schemeClr val="bg1"/>
              </a:solidFill>
              <a:round/>
              <a:headEnd/>
              <a:tailEnd/>
            </a:ln>
          </p:spPr>
          <p:txBody>
            <a:bodyPr/>
            <a:lstStyle/>
            <a:p>
              <a:endParaRPr lang="en-GB" dirty="0"/>
            </a:p>
          </p:txBody>
        </p:sp>
        <p:sp>
          <p:nvSpPr>
            <p:cNvPr id="26" name="Freeform 258"/>
            <p:cNvSpPr>
              <a:spLocks/>
            </p:cNvSpPr>
            <p:nvPr/>
          </p:nvSpPr>
          <p:spPr bwMode="auto">
            <a:xfrm>
              <a:off x="8457413" y="2820595"/>
              <a:ext cx="30242" cy="37499"/>
            </a:xfrm>
            <a:custGeom>
              <a:avLst/>
              <a:gdLst>
                <a:gd name="T0" fmla="*/ 0 w 1097536"/>
                <a:gd name="T1" fmla="*/ 0 h 1184223"/>
                <a:gd name="T2" fmla="*/ 0 w 1097536"/>
                <a:gd name="T3" fmla="*/ 0 h 1184223"/>
                <a:gd name="T4" fmla="*/ 0 w 1097536"/>
                <a:gd name="T5" fmla="*/ 0 h 1184223"/>
                <a:gd name="T6" fmla="*/ 0 w 1097536"/>
                <a:gd name="T7" fmla="*/ 0 h 1184223"/>
                <a:gd name="T8" fmla="*/ 0 w 1097536"/>
                <a:gd name="T9" fmla="*/ 0 h 1184223"/>
                <a:gd name="T10" fmla="*/ 0 w 1097536"/>
                <a:gd name="T11" fmla="*/ 0 h 1184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7536" h="1184223">
                  <a:moveTo>
                    <a:pt x="482939" y="0"/>
                  </a:moveTo>
                  <a:lnTo>
                    <a:pt x="0" y="416160"/>
                  </a:lnTo>
                  <a:lnTo>
                    <a:pt x="452959" y="1184223"/>
                  </a:lnTo>
                  <a:lnTo>
                    <a:pt x="1067555" y="824459"/>
                  </a:lnTo>
                  <a:lnTo>
                    <a:pt x="1097536" y="509666"/>
                  </a:lnTo>
                  <a:lnTo>
                    <a:pt x="482939" y="0"/>
                  </a:lnTo>
                  <a:close/>
                </a:path>
              </a:pathLst>
            </a:custGeom>
            <a:grpFill/>
            <a:ln w="9525">
              <a:solidFill>
                <a:schemeClr val="bg1"/>
              </a:solidFill>
              <a:round/>
              <a:headEnd/>
              <a:tailEnd/>
            </a:ln>
          </p:spPr>
          <p:txBody>
            <a:bodyPr/>
            <a:lstStyle/>
            <a:p>
              <a:endParaRPr lang="en-GB" dirty="0"/>
            </a:p>
          </p:txBody>
        </p:sp>
        <p:sp>
          <p:nvSpPr>
            <p:cNvPr id="27" name="Freeform 259"/>
            <p:cNvSpPr>
              <a:spLocks/>
            </p:cNvSpPr>
            <p:nvPr/>
          </p:nvSpPr>
          <p:spPr bwMode="auto">
            <a:xfrm>
              <a:off x="8470720" y="2841159"/>
              <a:ext cx="49596" cy="45967"/>
            </a:xfrm>
            <a:custGeom>
              <a:avLst/>
              <a:gdLst>
                <a:gd name="T0" fmla="*/ 0 w 1852882"/>
                <a:gd name="T1" fmla="*/ 0 h 1521018"/>
                <a:gd name="T2" fmla="*/ 0 w 1852882"/>
                <a:gd name="T3" fmla="*/ 0 h 1521018"/>
                <a:gd name="T4" fmla="*/ 0 w 1852882"/>
                <a:gd name="T5" fmla="*/ 0 h 1521018"/>
                <a:gd name="T6" fmla="*/ 0 w 1852882"/>
                <a:gd name="T7" fmla="*/ 0 h 1521018"/>
                <a:gd name="T8" fmla="*/ 0 w 1852882"/>
                <a:gd name="T9" fmla="*/ 0 h 1521018"/>
                <a:gd name="T10" fmla="*/ 0 w 1852882"/>
                <a:gd name="T11" fmla="*/ 0 h 1521018"/>
                <a:gd name="T12" fmla="*/ 0 w 1852882"/>
                <a:gd name="T13" fmla="*/ 0 h 1521018"/>
                <a:gd name="T14" fmla="*/ 0 w 1852882"/>
                <a:gd name="T15" fmla="*/ 0 h 1521018"/>
                <a:gd name="T16" fmla="*/ 0 w 1852882"/>
                <a:gd name="T17" fmla="*/ 0 h 1521018"/>
                <a:gd name="T18" fmla="*/ 0 w 1852882"/>
                <a:gd name="T19" fmla="*/ 0 h 1521018"/>
                <a:gd name="T20" fmla="*/ 0 w 1852882"/>
                <a:gd name="T21" fmla="*/ 0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grpFill/>
            <a:ln w="9525">
              <a:solidFill>
                <a:schemeClr val="bg1"/>
              </a:solidFill>
              <a:round/>
              <a:headEnd/>
              <a:tailEnd/>
            </a:ln>
          </p:spPr>
          <p:txBody>
            <a:bodyPr/>
            <a:lstStyle/>
            <a:p>
              <a:endParaRPr lang="en-GB" dirty="0"/>
            </a:p>
          </p:txBody>
        </p:sp>
        <p:sp>
          <p:nvSpPr>
            <p:cNvPr id="28" name="Freeform 260"/>
            <p:cNvSpPr>
              <a:spLocks/>
            </p:cNvSpPr>
            <p:nvPr/>
          </p:nvSpPr>
          <p:spPr bwMode="auto">
            <a:xfrm>
              <a:off x="8440478" y="2833901"/>
              <a:ext cx="41129" cy="83467"/>
            </a:xfrm>
            <a:custGeom>
              <a:avLst/>
              <a:gdLst>
                <a:gd name="T0" fmla="*/ 0 w 444747"/>
                <a:gd name="T1" fmla="*/ 1 h 900169"/>
                <a:gd name="T2" fmla="*/ 0 w 444747"/>
                <a:gd name="T3" fmla="*/ 1 h 900169"/>
                <a:gd name="T4" fmla="*/ 0 w 444747"/>
                <a:gd name="T5" fmla="*/ 2 h 900169"/>
                <a:gd name="T6" fmla="*/ 1 w 444747"/>
                <a:gd name="T7" fmla="*/ 3 h 900169"/>
                <a:gd name="T8" fmla="*/ 1 w 444747"/>
                <a:gd name="T9" fmla="*/ 3 h 900169"/>
                <a:gd name="T10" fmla="*/ 1 w 444747"/>
                <a:gd name="T11" fmla="*/ 2 h 900169"/>
                <a:gd name="T12" fmla="*/ 1 w 444747"/>
                <a:gd name="T13" fmla="*/ 2 h 900169"/>
                <a:gd name="T14" fmla="*/ 1 w 444747"/>
                <a:gd name="T15" fmla="*/ 2 h 900169"/>
                <a:gd name="T16" fmla="*/ 1 w 444747"/>
                <a:gd name="T17" fmla="*/ 2 h 900169"/>
                <a:gd name="T18" fmla="*/ 1 w 444747"/>
                <a:gd name="T19" fmla="*/ 1 h 900169"/>
                <a:gd name="T20" fmla="*/ 1 w 444747"/>
                <a:gd name="T21" fmla="*/ 0 h 900169"/>
                <a:gd name="T22" fmla="*/ 0 w 444747"/>
                <a:gd name="T23" fmla="*/ 1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grpFill/>
            <a:ln w="9525">
              <a:solidFill>
                <a:schemeClr val="bg1"/>
              </a:solidFill>
              <a:round/>
              <a:headEnd/>
              <a:tailEnd/>
            </a:ln>
          </p:spPr>
          <p:txBody>
            <a:bodyPr/>
            <a:lstStyle/>
            <a:p>
              <a:endParaRPr lang="en-GB" dirty="0"/>
            </a:p>
          </p:txBody>
        </p:sp>
        <p:sp>
          <p:nvSpPr>
            <p:cNvPr id="29" name="Freeform 257"/>
            <p:cNvSpPr>
              <a:spLocks/>
            </p:cNvSpPr>
            <p:nvPr/>
          </p:nvSpPr>
          <p:spPr bwMode="auto">
            <a:xfrm>
              <a:off x="7856211" y="2463743"/>
              <a:ext cx="83466" cy="124596"/>
            </a:xfrm>
            <a:custGeom>
              <a:avLst/>
              <a:gdLst>
                <a:gd name="T0" fmla="*/ 2147483646 w 84"/>
                <a:gd name="T1" fmla="*/ 2147483646 h 126"/>
                <a:gd name="T2" fmla="*/ 0 w 84"/>
                <a:gd name="T3" fmla="*/ 2147483646 h 126"/>
                <a:gd name="T4" fmla="*/ 0 w 84"/>
                <a:gd name="T5" fmla="*/ 2147483646 h 126"/>
                <a:gd name="T6" fmla="*/ 2147483646 w 84"/>
                <a:gd name="T7" fmla="*/ 2147483646 h 126"/>
                <a:gd name="T8" fmla="*/ 2147483646 w 84"/>
                <a:gd name="T9" fmla="*/ 2147483646 h 126"/>
                <a:gd name="T10" fmla="*/ 2147483646 w 84"/>
                <a:gd name="T11" fmla="*/ 2147483646 h 126"/>
                <a:gd name="T12" fmla="*/ 2147483646 w 84"/>
                <a:gd name="T13" fmla="*/ 2147483646 h 126"/>
                <a:gd name="T14" fmla="*/ 2147483646 w 84"/>
                <a:gd name="T15" fmla="*/ 2147483646 h 126"/>
                <a:gd name="T16" fmla="*/ 2147483646 w 84"/>
                <a:gd name="T17" fmla="*/ 2147483646 h 126"/>
                <a:gd name="T18" fmla="*/ 2147483646 w 84"/>
                <a:gd name="T19" fmla="*/ 2147483646 h 126"/>
                <a:gd name="T20" fmla="*/ 2147483646 w 84"/>
                <a:gd name="T21" fmla="*/ 2147483646 h 126"/>
                <a:gd name="T22" fmla="*/ 2147483646 w 84"/>
                <a:gd name="T23" fmla="*/ 0 h 126"/>
                <a:gd name="T24" fmla="*/ 2147483646 w 84"/>
                <a:gd name="T25" fmla="*/ 2147483646 h 126"/>
                <a:gd name="T26" fmla="*/ 2147483646 w 84"/>
                <a:gd name="T27" fmla="*/ 2147483646 h 126"/>
                <a:gd name="T28" fmla="*/ 2147483646 w 84"/>
                <a:gd name="T29" fmla="*/ 2147483646 h 126"/>
                <a:gd name="T30" fmla="*/ 2147483646 w 84"/>
                <a:gd name="T31" fmla="*/ 2147483646 h 126"/>
                <a:gd name="T32" fmla="*/ 2147483646 w 84"/>
                <a:gd name="T33" fmla="*/ 2147483646 h 126"/>
                <a:gd name="T34" fmla="*/ 2147483646 w 84"/>
                <a:gd name="T35" fmla="*/ 2147483646 h 126"/>
                <a:gd name="T36" fmla="*/ 2147483646 w 84"/>
                <a:gd name="T37" fmla="*/ 2147483646 h 126"/>
                <a:gd name="T38" fmla="*/ 2147483646 w 84"/>
                <a:gd name="T39" fmla="*/ 2147483646 h 126"/>
                <a:gd name="T40" fmla="*/ 2147483646 w 84"/>
                <a:gd name="T41" fmla="*/ 2147483646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grpFill/>
            <a:ln w="9525">
              <a:solidFill>
                <a:schemeClr val="bg1"/>
              </a:solidFill>
              <a:round/>
              <a:headEnd/>
              <a:tailEnd/>
            </a:ln>
          </p:spPr>
          <p:txBody>
            <a:bodyPr/>
            <a:lstStyle/>
            <a:p>
              <a:endParaRPr lang="en-GB" dirty="0"/>
            </a:p>
          </p:txBody>
        </p:sp>
        <p:sp>
          <p:nvSpPr>
            <p:cNvPr id="30" name="Freeform 258"/>
            <p:cNvSpPr>
              <a:spLocks/>
            </p:cNvSpPr>
            <p:nvPr/>
          </p:nvSpPr>
          <p:spPr bwMode="auto">
            <a:xfrm>
              <a:off x="9058617" y="1446416"/>
              <a:ext cx="332657" cy="424592"/>
            </a:xfrm>
            <a:custGeom>
              <a:avLst/>
              <a:gdLst>
                <a:gd name="T0" fmla="*/ 2147483646 w 336"/>
                <a:gd name="T1" fmla="*/ 2147483646 h 427"/>
                <a:gd name="T2" fmla="*/ 2147483646 w 336"/>
                <a:gd name="T3" fmla="*/ 2147483646 h 427"/>
                <a:gd name="T4" fmla="*/ 2147483646 w 336"/>
                <a:gd name="T5" fmla="*/ 2147483646 h 427"/>
                <a:gd name="T6" fmla="*/ 2147483646 w 336"/>
                <a:gd name="T7" fmla="*/ 2147483646 h 427"/>
                <a:gd name="T8" fmla="*/ 2147483646 w 336"/>
                <a:gd name="T9" fmla="*/ 2147483646 h 427"/>
                <a:gd name="T10" fmla="*/ 2147483646 w 336"/>
                <a:gd name="T11" fmla="*/ 2147483646 h 427"/>
                <a:gd name="T12" fmla="*/ 2147483646 w 336"/>
                <a:gd name="T13" fmla="*/ 2147483646 h 427"/>
                <a:gd name="T14" fmla="*/ 2147483646 w 336"/>
                <a:gd name="T15" fmla="*/ 2147483646 h 427"/>
                <a:gd name="T16" fmla="*/ 2147483646 w 336"/>
                <a:gd name="T17" fmla="*/ 2147483646 h 427"/>
                <a:gd name="T18" fmla="*/ 2147483646 w 336"/>
                <a:gd name="T19" fmla="*/ 2147483646 h 427"/>
                <a:gd name="T20" fmla="*/ 2147483646 w 336"/>
                <a:gd name="T21" fmla="*/ 2147483646 h 427"/>
                <a:gd name="T22" fmla="*/ 2147483646 w 336"/>
                <a:gd name="T23" fmla="*/ 0 h 427"/>
                <a:gd name="T24" fmla="*/ 2147483646 w 336"/>
                <a:gd name="T25" fmla="*/ 2147483646 h 427"/>
                <a:gd name="T26" fmla="*/ 2147483646 w 336"/>
                <a:gd name="T27" fmla="*/ 2147483646 h 427"/>
                <a:gd name="T28" fmla="*/ 2147483646 w 336"/>
                <a:gd name="T29" fmla="*/ 2147483646 h 427"/>
                <a:gd name="T30" fmla="*/ 2147483646 w 336"/>
                <a:gd name="T31" fmla="*/ 2147483646 h 427"/>
                <a:gd name="T32" fmla="*/ 2147483646 w 336"/>
                <a:gd name="T33" fmla="*/ 2147483646 h 427"/>
                <a:gd name="T34" fmla="*/ 2147483646 w 336"/>
                <a:gd name="T35" fmla="*/ 2147483646 h 427"/>
                <a:gd name="T36" fmla="*/ 2147483646 w 336"/>
                <a:gd name="T37" fmla="*/ 2147483646 h 427"/>
                <a:gd name="T38" fmla="*/ 2147483646 w 336"/>
                <a:gd name="T39" fmla="*/ 2147483646 h 427"/>
                <a:gd name="T40" fmla="*/ 2147483646 w 336"/>
                <a:gd name="T41" fmla="*/ 2147483646 h 427"/>
                <a:gd name="T42" fmla="*/ 2147483646 w 336"/>
                <a:gd name="T43" fmla="*/ 2147483646 h 427"/>
                <a:gd name="T44" fmla="*/ 2147483646 w 336"/>
                <a:gd name="T45" fmla="*/ 2147483646 h 427"/>
                <a:gd name="T46" fmla="*/ 2147483646 w 336"/>
                <a:gd name="T47" fmla="*/ 2147483646 h 427"/>
                <a:gd name="T48" fmla="*/ 2147483646 w 336"/>
                <a:gd name="T49" fmla="*/ 2147483646 h 427"/>
                <a:gd name="T50" fmla="*/ 2147483646 w 336"/>
                <a:gd name="T51" fmla="*/ 2147483646 h 427"/>
                <a:gd name="T52" fmla="*/ 2147483646 w 336"/>
                <a:gd name="T53" fmla="*/ 2147483646 h 427"/>
                <a:gd name="T54" fmla="*/ 0 w 336"/>
                <a:gd name="T55" fmla="*/ 2147483646 h 427"/>
                <a:gd name="T56" fmla="*/ 2147483646 w 336"/>
                <a:gd name="T57" fmla="*/ 2147483646 h 427"/>
                <a:gd name="T58" fmla="*/ 2147483646 w 336"/>
                <a:gd name="T59" fmla="*/ 2147483646 h 427"/>
                <a:gd name="T60" fmla="*/ 2147483646 w 336"/>
                <a:gd name="T61" fmla="*/ 2147483646 h 427"/>
                <a:gd name="T62" fmla="*/ 2147483646 w 336"/>
                <a:gd name="T63" fmla="*/ 2147483646 h 427"/>
                <a:gd name="T64" fmla="*/ 2147483646 w 336"/>
                <a:gd name="T65" fmla="*/ 2147483646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grpFill/>
            <a:ln w="9525">
              <a:solidFill>
                <a:schemeClr val="bg1"/>
              </a:solidFill>
              <a:round/>
              <a:headEnd/>
              <a:tailEnd/>
            </a:ln>
          </p:spPr>
          <p:txBody>
            <a:bodyPr/>
            <a:lstStyle/>
            <a:p>
              <a:endParaRPr lang="en-GB" dirty="0"/>
            </a:p>
          </p:txBody>
        </p:sp>
        <p:sp>
          <p:nvSpPr>
            <p:cNvPr id="31" name="Freeform 259"/>
            <p:cNvSpPr>
              <a:spLocks/>
            </p:cNvSpPr>
            <p:nvPr/>
          </p:nvSpPr>
          <p:spPr bwMode="auto">
            <a:xfrm>
              <a:off x="8861441" y="3944372"/>
              <a:ext cx="127015" cy="263707"/>
            </a:xfrm>
            <a:custGeom>
              <a:avLst/>
              <a:gdLst>
                <a:gd name="T0" fmla="*/ 2147483646 w 126"/>
                <a:gd name="T1" fmla="*/ 2147483646 h 265"/>
                <a:gd name="T2" fmla="*/ 0 w 126"/>
                <a:gd name="T3" fmla="*/ 2147483646 h 265"/>
                <a:gd name="T4" fmla="*/ 2147483646 w 126"/>
                <a:gd name="T5" fmla="*/ 2147483646 h 265"/>
                <a:gd name="T6" fmla="*/ 2147483646 w 126"/>
                <a:gd name="T7" fmla="*/ 2147483646 h 265"/>
                <a:gd name="T8" fmla="*/ 2147483646 w 126"/>
                <a:gd name="T9" fmla="*/ 2147483646 h 265"/>
                <a:gd name="T10" fmla="*/ 2147483646 w 126"/>
                <a:gd name="T11" fmla="*/ 2147483646 h 265"/>
                <a:gd name="T12" fmla="*/ 2147483646 w 126"/>
                <a:gd name="T13" fmla="*/ 2147483646 h 265"/>
                <a:gd name="T14" fmla="*/ 2147483646 w 126"/>
                <a:gd name="T15" fmla="*/ 2147483646 h 265"/>
                <a:gd name="T16" fmla="*/ 2147483646 w 126"/>
                <a:gd name="T17" fmla="*/ 0 h 265"/>
                <a:gd name="T18" fmla="*/ 2147483646 w 126"/>
                <a:gd name="T19" fmla="*/ 2147483646 h 265"/>
                <a:gd name="T20" fmla="*/ 2147483646 w 126"/>
                <a:gd name="T21" fmla="*/ 2147483646 h 265"/>
                <a:gd name="T22" fmla="*/ 2147483646 w 126"/>
                <a:gd name="T23" fmla="*/ 2147483646 h 265"/>
                <a:gd name="T24" fmla="*/ 2147483646 w 126"/>
                <a:gd name="T25" fmla="*/ 2147483646 h 265"/>
                <a:gd name="T26" fmla="*/ 2147483646 w 126"/>
                <a:gd name="T27" fmla="*/ 2147483646 h 265"/>
                <a:gd name="T28" fmla="*/ 2147483646 w 126"/>
                <a:gd name="T29" fmla="*/ 2147483646 h 265"/>
                <a:gd name="T30" fmla="*/ 2147483646 w 126"/>
                <a:gd name="T31" fmla="*/ 2147483646 h 265"/>
                <a:gd name="T32" fmla="*/ 2147483646 w 126"/>
                <a:gd name="T33" fmla="*/ 2147483646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grpFill/>
            <a:ln w="9525">
              <a:solidFill>
                <a:schemeClr val="bg1"/>
              </a:solidFill>
              <a:round/>
              <a:headEnd/>
              <a:tailEnd/>
            </a:ln>
          </p:spPr>
          <p:txBody>
            <a:bodyPr/>
            <a:lstStyle/>
            <a:p>
              <a:endParaRPr lang="en-GB" dirty="0"/>
            </a:p>
          </p:txBody>
        </p:sp>
        <p:sp>
          <p:nvSpPr>
            <p:cNvPr id="32" name="Freeform 266"/>
            <p:cNvSpPr>
              <a:spLocks/>
            </p:cNvSpPr>
            <p:nvPr/>
          </p:nvSpPr>
          <p:spPr bwMode="auto">
            <a:xfrm>
              <a:off x="11206981" y="4551624"/>
              <a:ext cx="136692" cy="156047"/>
            </a:xfrm>
            <a:custGeom>
              <a:avLst/>
              <a:gdLst>
                <a:gd name="T0" fmla="*/ 0 w 138"/>
                <a:gd name="T1" fmla="*/ 2147483646 h 157"/>
                <a:gd name="T2" fmla="*/ 2147483646 w 138"/>
                <a:gd name="T3" fmla="*/ 2147483646 h 157"/>
                <a:gd name="T4" fmla="*/ 2147483646 w 138"/>
                <a:gd name="T5" fmla="*/ 2147483646 h 157"/>
                <a:gd name="T6" fmla="*/ 2147483646 w 138"/>
                <a:gd name="T7" fmla="*/ 2147483646 h 157"/>
                <a:gd name="T8" fmla="*/ 2147483646 w 138"/>
                <a:gd name="T9" fmla="*/ 2147483646 h 157"/>
                <a:gd name="T10" fmla="*/ 2147483646 w 138"/>
                <a:gd name="T11" fmla="*/ 2147483646 h 157"/>
                <a:gd name="T12" fmla="*/ 2147483646 w 138"/>
                <a:gd name="T13" fmla="*/ 0 h 157"/>
                <a:gd name="T14" fmla="*/ 2147483646 w 138"/>
                <a:gd name="T15" fmla="*/ 2147483646 h 157"/>
                <a:gd name="T16" fmla="*/ 2147483646 w 138"/>
                <a:gd name="T17" fmla="*/ 2147483646 h 157"/>
                <a:gd name="T18" fmla="*/ 2147483646 w 138"/>
                <a:gd name="T19" fmla="*/ 2147483646 h 157"/>
                <a:gd name="T20" fmla="*/ 2147483646 w 138"/>
                <a:gd name="T21" fmla="*/ 2147483646 h 157"/>
                <a:gd name="T22" fmla="*/ 2147483646 w 138"/>
                <a:gd name="T23" fmla="*/ 2147483646 h 157"/>
                <a:gd name="T24" fmla="*/ 2147483646 w 138"/>
                <a:gd name="T25" fmla="*/ 2147483646 h 157"/>
                <a:gd name="T26" fmla="*/ 2147483646 w 138"/>
                <a:gd name="T27" fmla="*/ 2147483646 h 157"/>
                <a:gd name="T28" fmla="*/ 2147483646 w 138"/>
                <a:gd name="T29" fmla="*/ 2147483646 h 157"/>
                <a:gd name="T30" fmla="*/ 2147483646 w 138"/>
                <a:gd name="T31" fmla="*/ 2147483646 h 157"/>
                <a:gd name="T32" fmla="*/ 2147483646 w 138"/>
                <a:gd name="T33" fmla="*/ 2147483646 h 157"/>
                <a:gd name="T34" fmla="*/ 0 w 138"/>
                <a:gd name="T35" fmla="*/ 2147483646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grpFill/>
            <a:ln w="9525">
              <a:solidFill>
                <a:schemeClr val="bg1"/>
              </a:solidFill>
              <a:round/>
              <a:headEnd/>
              <a:tailEnd/>
            </a:ln>
          </p:spPr>
          <p:txBody>
            <a:bodyPr/>
            <a:lstStyle/>
            <a:p>
              <a:endParaRPr lang="en-GB" dirty="0"/>
            </a:p>
          </p:txBody>
        </p:sp>
        <p:sp>
          <p:nvSpPr>
            <p:cNvPr id="33" name="Freeform 267"/>
            <p:cNvSpPr>
              <a:spLocks/>
            </p:cNvSpPr>
            <p:nvPr/>
          </p:nvSpPr>
          <p:spPr bwMode="auto">
            <a:xfrm>
              <a:off x="11325528" y="4411303"/>
              <a:ext cx="95563" cy="153628"/>
            </a:xfrm>
            <a:custGeom>
              <a:avLst/>
              <a:gdLst>
                <a:gd name="T0" fmla="*/ 2147483646 w 96"/>
                <a:gd name="T1" fmla="*/ 2147483646 h 156"/>
                <a:gd name="T2" fmla="*/ 2147483646 w 96"/>
                <a:gd name="T3" fmla="*/ 2147483646 h 156"/>
                <a:gd name="T4" fmla="*/ 2147483646 w 96"/>
                <a:gd name="T5" fmla="*/ 2147483646 h 156"/>
                <a:gd name="T6" fmla="*/ 0 w 96"/>
                <a:gd name="T7" fmla="*/ 0 h 156"/>
                <a:gd name="T8" fmla="*/ 2147483646 w 96"/>
                <a:gd name="T9" fmla="*/ 2147483646 h 156"/>
                <a:gd name="T10" fmla="*/ 2147483646 w 96"/>
                <a:gd name="T11" fmla="*/ 2147483646 h 156"/>
                <a:gd name="T12" fmla="*/ 2147483646 w 96"/>
                <a:gd name="T13" fmla="*/ 2147483646 h 156"/>
                <a:gd name="T14" fmla="*/ 2147483646 w 96"/>
                <a:gd name="T15" fmla="*/ 2147483646 h 156"/>
                <a:gd name="T16" fmla="*/ 2147483646 w 96"/>
                <a:gd name="T17" fmla="*/ 2147483646 h 156"/>
                <a:gd name="T18" fmla="*/ 2147483646 w 96"/>
                <a:gd name="T19" fmla="*/ 2147483646 h 156"/>
                <a:gd name="T20" fmla="*/ 2147483646 w 96"/>
                <a:gd name="T21" fmla="*/ 2147483646 h 156"/>
                <a:gd name="T22" fmla="*/ 2147483646 w 96"/>
                <a:gd name="T23" fmla="*/ 2147483646 h 156"/>
                <a:gd name="T24" fmla="*/ 2147483646 w 96"/>
                <a:gd name="T25" fmla="*/ 2147483646 h 156"/>
                <a:gd name="T26" fmla="*/ 2147483646 w 96"/>
                <a:gd name="T27" fmla="*/ 2147483646 h 156"/>
                <a:gd name="T28" fmla="*/ 2147483646 w 96"/>
                <a:gd name="T29" fmla="*/ 2147483646 h 156"/>
                <a:gd name="T30" fmla="*/ 2147483646 w 96"/>
                <a:gd name="T31" fmla="*/ 2147483646 h 156"/>
                <a:gd name="T32" fmla="*/ 2147483646 w 96"/>
                <a:gd name="T33" fmla="*/ 2147483646 h 156"/>
                <a:gd name="T34" fmla="*/ 2147483646 w 96"/>
                <a:gd name="T35" fmla="*/ 2147483646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grpFill/>
            <a:ln w="9525">
              <a:solidFill>
                <a:schemeClr val="bg1"/>
              </a:solidFill>
              <a:round/>
              <a:headEnd/>
              <a:tailEnd/>
            </a:ln>
          </p:spPr>
          <p:txBody>
            <a:bodyPr/>
            <a:lstStyle/>
            <a:p>
              <a:endParaRPr lang="en-GB" dirty="0"/>
            </a:p>
          </p:txBody>
        </p:sp>
        <p:sp>
          <p:nvSpPr>
            <p:cNvPr id="34" name="Freeform 268"/>
            <p:cNvSpPr>
              <a:spLocks/>
            </p:cNvSpPr>
            <p:nvPr/>
          </p:nvSpPr>
          <p:spPr bwMode="auto">
            <a:xfrm>
              <a:off x="10195701" y="3933486"/>
              <a:ext cx="753621" cy="572171"/>
            </a:xfrm>
            <a:custGeom>
              <a:avLst/>
              <a:gdLst>
                <a:gd name="T0" fmla="*/ 2147483646 w 757"/>
                <a:gd name="T1" fmla="*/ 2147483646 h 577"/>
                <a:gd name="T2" fmla="*/ 2147483646 w 757"/>
                <a:gd name="T3" fmla="*/ 2147483646 h 577"/>
                <a:gd name="T4" fmla="*/ 0 w 757"/>
                <a:gd name="T5" fmla="*/ 2147483646 h 577"/>
                <a:gd name="T6" fmla="*/ 2147483646 w 757"/>
                <a:gd name="T7" fmla="*/ 2147483646 h 577"/>
                <a:gd name="T8" fmla="*/ 2147483646 w 757"/>
                <a:gd name="T9" fmla="*/ 2147483646 h 577"/>
                <a:gd name="T10" fmla="*/ 2147483646 w 757"/>
                <a:gd name="T11" fmla="*/ 2147483646 h 577"/>
                <a:gd name="T12" fmla="*/ 2147483646 w 757"/>
                <a:gd name="T13" fmla="*/ 2147483646 h 577"/>
                <a:gd name="T14" fmla="*/ 2147483646 w 757"/>
                <a:gd name="T15" fmla="*/ 2147483646 h 577"/>
                <a:gd name="T16" fmla="*/ 2147483646 w 757"/>
                <a:gd name="T17" fmla="*/ 2147483646 h 577"/>
                <a:gd name="T18" fmla="*/ 2147483646 w 757"/>
                <a:gd name="T19" fmla="*/ 2147483646 h 577"/>
                <a:gd name="T20" fmla="*/ 2147483646 w 757"/>
                <a:gd name="T21" fmla="*/ 0 h 577"/>
                <a:gd name="T22" fmla="*/ 2147483646 w 757"/>
                <a:gd name="T23" fmla="*/ 2147483646 h 577"/>
                <a:gd name="T24" fmla="*/ 2147483646 w 757"/>
                <a:gd name="T25" fmla="*/ 2147483646 h 577"/>
                <a:gd name="T26" fmla="*/ 2147483646 w 757"/>
                <a:gd name="T27" fmla="*/ 2147483646 h 577"/>
                <a:gd name="T28" fmla="*/ 2147483646 w 757"/>
                <a:gd name="T29" fmla="*/ 2147483646 h 577"/>
                <a:gd name="T30" fmla="*/ 2147483646 w 757"/>
                <a:gd name="T31" fmla="*/ 2147483646 h 577"/>
                <a:gd name="T32" fmla="*/ 2147483646 w 757"/>
                <a:gd name="T33" fmla="*/ 2147483646 h 577"/>
                <a:gd name="T34" fmla="*/ 2147483646 w 757"/>
                <a:gd name="T35" fmla="*/ 2147483646 h 577"/>
                <a:gd name="T36" fmla="*/ 2147483646 w 757"/>
                <a:gd name="T37" fmla="*/ 2147483646 h 577"/>
                <a:gd name="T38" fmla="*/ 2147483646 w 757"/>
                <a:gd name="T39" fmla="*/ 2147483646 h 577"/>
                <a:gd name="T40" fmla="*/ 2147483646 w 757"/>
                <a:gd name="T41" fmla="*/ 2147483646 h 577"/>
                <a:gd name="T42" fmla="*/ 2147483646 w 757"/>
                <a:gd name="T43" fmla="*/ 2147483646 h 577"/>
                <a:gd name="T44" fmla="*/ 2147483646 w 757"/>
                <a:gd name="T45" fmla="*/ 2147483646 h 577"/>
                <a:gd name="T46" fmla="*/ 2147483646 w 757"/>
                <a:gd name="T47" fmla="*/ 2147483646 h 577"/>
                <a:gd name="T48" fmla="*/ 2147483646 w 757"/>
                <a:gd name="T49" fmla="*/ 2147483646 h 577"/>
                <a:gd name="T50" fmla="*/ 2147483646 w 757"/>
                <a:gd name="T51" fmla="*/ 2147483646 h 577"/>
                <a:gd name="T52" fmla="*/ 2147483646 w 757"/>
                <a:gd name="T53" fmla="*/ 2147483646 h 577"/>
                <a:gd name="T54" fmla="*/ 2147483646 w 757"/>
                <a:gd name="T55" fmla="*/ 2147483646 h 577"/>
                <a:gd name="T56" fmla="*/ 2147483646 w 757"/>
                <a:gd name="T57" fmla="*/ 2147483646 h 577"/>
                <a:gd name="T58" fmla="*/ 2147483646 w 757"/>
                <a:gd name="T59" fmla="*/ 2147483646 h 577"/>
                <a:gd name="T60" fmla="*/ 2147483646 w 757"/>
                <a:gd name="T61" fmla="*/ 2147483646 h 577"/>
                <a:gd name="T62" fmla="*/ 2147483646 w 757"/>
                <a:gd name="T63" fmla="*/ 2147483646 h 577"/>
                <a:gd name="T64" fmla="*/ 2147483646 w 757"/>
                <a:gd name="T65" fmla="*/ 2147483646 h 577"/>
                <a:gd name="T66" fmla="*/ 2147483646 w 757"/>
                <a:gd name="T67" fmla="*/ 2147483646 h 577"/>
                <a:gd name="T68" fmla="*/ 2147483646 w 757"/>
                <a:gd name="T69" fmla="*/ 2147483646 h 577"/>
                <a:gd name="T70" fmla="*/ 2147483646 w 757"/>
                <a:gd name="T71" fmla="*/ 2147483646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grpFill/>
            <a:ln w="9525" cap="flat" cmpd="sng">
              <a:solidFill>
                <a:schemeClr val="bg1"/>
              </a:solidFill>
              <a:prstDash val="solid"/>
              <a:round/>
              <a:headEnd type="none" w="med" len="med"/>
              <a:tailEnd type="none" w="med" len="med"/>
            </a:ln>
            <a:effectLst/>
          </p:spPr>
          <p:txBody>
            <a:bodyPr/>
            <a:lstStyle/>
            <a:p>
              <a:endParaRPr lang="en-GB" dirty="0"/>
            </a:p>
          </p:txBody>
        </p:sp>
        <p:sp>
          <p:nvSpPr>
            <p:cNvPr id="35" name="Freeform 269"/>
            <p:cNvSpPr>
              <a:spLocks/>
            </p:cNvSpPr>
            <p:nvPr/>
          </p:nvSpPr>
          <p:spPr bwMode="auto">
            <a:xfrm>
              <a:off x="10787227" y="4539527"/>
              <a:ext cx="66532" cy="90725"/>
            </a:xfrm>
            <a:custGeom>
              <a:avLst/>
              <a:gdLst>
                <a:gd name="T0" fmla="*/ 0 w 66"/>
                <a:gd name="T1" fmla="*/ 2147483646 h 91"/>
                <a:gd name="T2" fmla="*/ 2147483646 w 66"/>
                <a:gd name="T3" fmla="*/ 2147483646 h 91"/>
                <a:gd name="T4" fmla="*/ 2147483646 w 66"/>
                <a:gd name="T5" fmla="*/ 2147483646 h 91"/>
                <a:gd name="T6" fmla="*/ 2147483646 w 66"/>
                <a:gd name="T7" fmla="*/ 2147483646 h 91"/>
                <a:gd name="T8" fmla="*/ 2147483646 w 66"/>
                <a:gd name="T9" fmla="*/ 2147483646 h 91"/>
                <a:gd name="T10" fmla="*/ 2147483646 w 66"/>
                <a:gd name="T11" fmla="*/ 2147483646 h 91"/>
                <a:gd name="T12" fmla="*/ 2147483646 w 66"/>
                <a:gd name="T13" fmla="*/ 0 h 91"/>
                <a:gd name="T14" fmla="*/ 2147483646 w 66"/>
                <a:gd name="T15" fmla="*/ 2147483646 h 91"/>
                <a:gd name="T16" fmla="*/ 0 w 66"/>
                <a:gd name="T17" fmla="*/ 2147483646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91">
                  <a:moveTo>
                    <a:pt x="0" y="18"/>
                  </a:moveTo>
                  <a:lnTo>
                    <a:pt x="12" y="48"/>
                  </a:lnTo>
                  <a:lnTo>
                    <a:pt x="18" y="72"/>
                  </a:lnTo>
                  <a:lnTo>
                    <a:pt x="36" y="91"/>
                  </a:lnTo>
                  <a:lnTo>
                    <a:pt x="48" y="66"/>
                  </a:lnTo>
                  <a:lnTo>
                    <a:pt x="66" y="30"/>
                  </a:lnTo>
                  <a:lnTo>
                    <a:pt x="66" y="0"/>
                  </a:lnTo>
                  <a:lnTo>
                    <a:pt x="42" y="12"/>
                  </a:lnTo>
                  <a:lnTo>
                    <a:pt x="0" y="18"/>
                  </a:lnTo>
                  <a:close/>
                </a:path>
              </a:pathLst>
            </a:custGeom>
            <a:grpFill/>
            <a:ln w="9525">
              <a:solidFill>
                <a:schemeClr val="bg1"/>
              </a:solidFill>
              <a:round/>
              <a:headEnd/>
              <a:tailEnd/>
            </a:ln>
          </p:spPr>
          <p:txBody>
            <a:bodyPr/>
            <a:lstStyle/>
            <a:p>
              <a:endParaRPr lang="en-GB" dirty="0"/>
            </a:p>
          </p:txBody>
        </p:sp>
        <p:sp>
          <p:nvSpPr>
            <p:cNvPr id="36" name="Freeform 271"/>
            <p:cNvSpPr>
              <a:spLocks/>
            </p:cNvSpPr>
            <p:nvPr/>
          </p:nvSpPr>
          <p:spPr bwMode="auto">
            <a:xfrm>
              <a:off x="10147315" y="3588731"/>
              <a:ext cx="172982" cy="202014"/>
            </a:xfrm>
            <a:custGeom>
              <a:avLst/>
              <a:gdLst>
                <a:gd name="T0" fmla="*/ 2147483646 w 174"/>
                <a:gd name="T1" fmla="*/ 2147483646 h 204"/>
                <a:gd name="T2" fmla="*/ 0 w 174"/>
                <a:gd name="T3" fmla="*/ 2147483646 h 204"/>
                <a:gd name="T4" fmla="*/ 0 w 174"/>
                <a:gd name="T5" fmla="*/ 2147483646 h 204"/>
                <a:gd name="T6" fmla="*/ 2147483646 w 174"/>
                <a:gd name="T7" fmla="*/ 2147483646 h 204"/>
                <a:gd name="T8" fmla="*/ 2147483646 w 174"/>
                <a:gd name="T9" fmla="*/ 2147483646 h 204"/>
                <a:gd name="T10" fmla="*/ 2147483646 w 174"/>
                <a:gd name="T11" fmla="*/ 2147483646 h 204"/>
                <a:gd name="T12" fmla="*/ 2147483646 w 174"/>
                <a:gd name="T13" fmla="*/ 2147483646 h 204"/>
                <a:gd name="T14" fmla="*/ 2147483646 w 174"/>
                <a:gd name="T15" fmla="*/ 0 h 204"/>
                <a:gd name="T16" fmla="*/ 2147483646 w 174"/>
                <a:gd name="T17" fmla="*/ 2147483646 h 204"/>
                <a:gd name="T18" fmla="*/ 2147483646 w 174"/>
                <a:gd name="T19" fmla="*/ 2147483646 h 204"/>
                <a:gd name="T20" fmla="*/ 2147483646 w 174"/>
                <a:gd name="T21" fmla="*/ 2147483646 h 204"/>
                <a:gd name="T22" fmla="*/ 2147483646 w 174"/>
                <a:gd name="T23" fmla="*/ 2147483646 h 204"/>
                <a:gd name="T24" fmla="*/ 2147483646 w 174"/>
                <a:gd name="T25" fmla="*/ 2147483646 h 204"/>
                <a:gd name="T26" fmla="*/ 2147483646 w 174"/>
                <a:gd name="T27" fmla="*/ 2147483646 h 204"/>
                <a:gd name="T28" fmla="*/ 2147483646 w 174"/>
                <a:gd name="T29" fmla="*/ 2147483646 h 204"/>
                <a:gd name="T30" fmla="*/ 2147483646 w 174"/>
                <a:gd name="T31" fmla="*/ 2147483646 h 204"/>
                <a:gd name="T32" fmla="*/ 2147483646 w 174"/>
                <a:gd name="T33" fmla="*/ 2147483646 h 204"/>
                <a:gd name="T34" fmla="*/ 2147483646 w 174"/>
                <a:gd name="T35" fmla="*/ 2147483646 h 204"/>
                <a:gd name="T36" fmla="*/ 2147483646 w 174"/>
                <a:gd name="T37" fmla="*/ 2147483646 h 204"/>
                <a:gd name="T38" fmla="*/ 2147483646 w 174"/>
                <a:gd name="T39" fmla="*/ 2147483646 h 204"/>
                <a:gd name="T40" fmla="*/ 2147483646 w 174"/>
                <a:gd name="T41" fmla="*/ 2147483646 h 204"/>
                <a:gd name="T42" fmla="*/ 2147483646 w 174"/>
                <a:gd name="T43" fmla="*/ 2147483646 h 204"/>
                <a:gd name="T44" fmla="*/ 2147483646 w 174"/>
                <a:gd name="T45" fmla="*/ 2147483646 h 204"/>
                <a:gd name="T46" fmla="*/ 2147483646 w 174"/>
                <a:gd name="T47" fmla="*/ 2147483646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grpFill/>
            <a:ln w="9525">
              <a:solidFill>
                <a:schemeClr val="bg1"/>
              </a:solidFill>
              <a:round/>
              <a:headEnd/>
              <a:tailEnd/>
            </a:ln>
          </p:spPr>
          <p:txBody>
            <a:bodyPr/>
            <a:lstStyle/>
            <a:p>
              <a:endParaRPr lang="en-GB" dirty="0"/>
            </a:p>
          </p:txBody>
        </p:sp>
        <p:sp>
          <p:nvSpPr>
            <p:cNvPr id="37" name="Freeform 274"/>
            <p:cNvSpPr>
              <a:spLocks/>
            </p:cNvSpPr>
            <p:nvPr/>
          </p:nvSpPr>
          <p:spPr bwMode="auto">
            <a:xfrm>
              <a:off x="10297313" y="3689134"/>
              <a:ext cx="107660" cy="131853"/>
            </a:xfrm>
            <a:custGeom>
              <a:avLst/>
              <a:gdLst>
                <a:gd name="T0" fmla="*/ 2147483646 w 108"/>
                <a:gd name="T1" fmla="*/ 2147483646 h 132"/>
                <a:gd name="T2" fmla="*/ 2147483646 w 108"/>
                <a:gd name="T3" fmla="*/ 2147483646 h 132"/>
                <a:gd name="T4" fmla="*/ 0 w 108"/>
                <a:gd name="T5" fmla="*/ 2147483646 h 132"/>
                <a:gd name="T6" fmla="*/ 2147483646 w 108"/>
                <a:gd name="T7" fmla="*/ 2147483646 h 132"/>
                <a:gd name="T8" fmla="*/ 2147483646 w 108"/>
                <a:gd name="T9" fmla="*/ 2147483646 h 132"/>
                <a:gd name="T10" fmla="*/ 2147483646 w 108"/>
                <a:gd name="T11" fmla="*/ 2147483646 h 132"/>
                <a:gd name="T12" fmla="*/ 2147483646 w 108"/>
                <a:gd name="T13" fmla="*/ 2147483646 h 132"/>
                <a:gd name="T14" fmla="*/ 2147483646 w 108"/>
                <a:gd name="T15" fmla="*/ 0 h 132"/>
                <a:gd name="T16" fmla="*/ 2147483646 w 108"/>
                <a:gd name="T17" fmla="*/ 2147483646 h 132"/>
                <a:gd name="T18" fmla="*/ 2147483646 w 108"/>
                <a:gd name="T19" fmla="*/ 2147483646 h 132"/>
                <a:gd name="T20" fmla="*/ 2147483646 w 108"/>
                <a:gd name="T21" fmla="*/ 2147483646 h 132"/>
                <a:gd name="T22" fmla="*/ 2147483646 w 108"/>
                <a:gd name="T23" fmla="*/ 2147483646 h 132"/>
                <a:gd name="T24" fmla="*/ 2147483646 w 108"/>
                <a:gd name="T25" fmla="*/ 2147483646 h 132"/>
                <a:gd name="T26" fmla="*/ 2147483646 w 108"/>
                <a:gd name="T27" fmla="*/ 2147483646 h 132"/>
                <a:gd name="T28" fmla="*/ 2147483646 w 108"/>
                <a:gd name="T29" fmla="*/ 2147483646 h 132"/>
                <a:gd name="T30" fmla="*/ 2147483646 w 108"/>
                <a:gd name="T31" fmla="*/ 2147483646 h 132"/>
                <a:gd name="T32" fmla="*/ 2147483646 w 108"/>
                <a:gd name="T33" fmla="*/ 2147483646 h 132"/>
                <a:gd name="T34" fmla="*/ 2147483646 w 108"/>
                <a:gd name="T35" fmla="*/ 2147483646 h 132"/>
                <a:gd name="T36" fmla="*/ 2147483646 w 108"/>
                <a:gd name="T37" fmla="*/ 2147483646 h 132"/>
                <a:gd name="T38" fmla="*/ 2147483646 w 108"/>
                <a:gd name="T39" fmla="*/ 2147483646 h 132"/>
                <a:gd name="T40" fmla="*/ 2147483646 w 108"/>
                <a:gd name="T41" fmla="*/ 2147483646 h 132"/>
                <a:gd name="T42" fmla="*/ 2147483646 w 108"/>
                <a:gd name="T43" fmla="*/ 2147483646 h 132"/>
                <a:gd name="T44" fmla="*/ 2147483646 w 108"/>
                <a:gd name="T45" fmla="*/ 2147483646 h 132"/>
                <a:gd name="T46" fmla="*/ 2147483646 w 108"/>
                <a:gd name="T47" fmla="*/ 2147483646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grpFill/>
            <a:ln w="9525">
              <a:solidFill>
                <a:schemeClr val="bg1"/>
              </a:solidFill>
              <a:round/>
              <a:headEnd/>
              <a:tailEnd/>
            </a:ln>
          </p:spPr>
          <p:txBody>
            <a:bodyPr/>
            <a:lstStyle/>
            <a:p>
              <a:endParaRPr lang="en-GB" dirty="0"/>
            </a:p>
          </p:txBody>
        </p:sp>
        <p:sp>
          <p:nvSpPr>
            <p:cNvPr id="38" name="Freeform 275"/>
            <p:cNvSpPr>
              <a:spLocks/>
            </p:cNvSpPr>
            <p:nvPr/>
          </p:nvSpPr>
          <p:spPr bwMode="auto">
            <a:xfrm>
              <a:off x="10052961" y="3839132"/>
              <a:ext cx="202014" cy="45967"/>
            </a:xfrm>
            <a:custGeom>
              <a:avLst/>
              <a:gdLst>
                <a:gd name="T0" fmla="*/ 0 w 34"/>
                <a:gd name="T1" fmla="*/ 2147483646 h 8"/>
                <a:gd name="T2" fmla="*/ 2147483646 w 34"/>
                <a:gd name="T3" fmla="*/ 0 h 8"/>
                <a:gd name="T4" fmla="*/ 2147483646 w 34"/>
                <a:gd name="T5" fmla="*/ 0 h 8"/>
                <a:gd name="T6" fmla="*/ 2147483646 w 34"/>
                <a:gd name="T7" fmla="*/ 2147483646 h 8"/>
                <a:gd name="T8" fmla="*/ 2147483646 w 34"/>
                <a:gd name="T9" fmla="*/ 2147483646 h 8"/>
                <a:gd name="T10" fmla="*/ 2147483646 w 34"/>
                <a:gd name="T11" fmla="*/ 2147483646 h 8"/>
                <a:gd name="T12" fmla="*/ 2147483646 w 34"/>
                <a:gd name="T13" fmla="*/ 2147483646 h 8"/>
                <a:gd name="T14" fmla="*/ 2147483646 w 34"/>
                <a:gd name="T15" fmla="*/ 2147483646 h 8"/>
                <a:gd name="T16" fmla="*/ 2147483646 w 34"/>
                <a:gd name="T17" fmla="*/ 2147483646 h 8"/>
                <a:gd name="T18" fmla="*/ 2147483646 w 34"/>
                <a:gd name="T19" fmla="*/ 2147483646 h 8"/>
                <a:gd name="T20" fmla="*/ 0 w 34"/>
                <a:gd name="T21" fmla="*/ 2147483646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grpFill/>
            <a:ln w="9525">
              <a:solidFill>
                <a:schemeClr val="bg1"/>
              </a:solidFill>
              <a:round/>
              <a:headEnd/>
              <a:tailEnd/>
            </a:ln>
          </p:spPr>
          <p:txBody>
            <a:bodyPr/>
            <a:lstStyle/>
            <a:p>
              <a:endParaRPr lang="en-GB" dirty="0"/>
            </a:p>
          </p:txBody>
        </p:sp>
        <p:sp>
          <p:nvSpPr>
            <p:cNvPr id="39" name="Freeform 276"/>
            <p:cNvSpPr>
              <a:spLocks/>
            </p:cNvSpPr>
            <p:nvPr/>
          </p:nvSpPr>
          <p:spPr bwMode="auto">
            <a:xfrm>
              <a:off x="6847350" y="2591968"/>
              <a:ext cx="120966" cy="136692"/>
            </a:xfrm>
            <a:custGeom>
              <a:avLst/>
              <a:gdLst>
                <a:gd name="T0" fmla="*/ 0 w 120"/>
                <a:gd name="T1" fmla="*/ 2147483646 h 138"/>
                <a:gd name="T2" fmla="*/ 0 w 120"/>
                <a:gd name="T3" fmla="*/ 2147483646 h 138"/>
                <a:gd name="T4" fmla="*/ 2147483646 w 120"/>
                <a:gd name="T5" fmla="*/ 2147483646 h 138"/>
                <a:gd name="T6" fmla="*/ 2147483646 w 120"/>
                <a:gd name="T7" fmla="*/ 2147483646 h 138"/>
                <a:gd name="T8" fmla="*/ 2147483646 w 120"/>
                <a:gd name="T9" fmla="*/ 0 h 138"/>
                <a:gd name="T10" fmla="*/ 2147483646 w 120"/>
                <a:gd name="T11" fmla="*/ 2147483646 h 138"/>
                <a:gd name="T12" fmla="*/ 2147483646 w 120"/>
                <a:gd name="T13" fmla="*/ 2147483646 h 138"/>
                <a:gd name="T14" fmla="*/ 2147483646 w 120"/>
                <a:gd name="T15" fmla="*/ 2147483646 h 138"/>
                <a:gd name="T16" fmla="*/ 2147483646 w 120"/>
                <a:gd name="T17" fmla="*/ 2147483646 h 138"/>
                <a:gd name="T18" fmla="*/ 2147483646 w 120"/>
                <a:gd name="T19" fmla="*/ 2147483646 h 138"/>
                <a:gd name="T20" fmla="*/ 2147483646 w 120"/>
                <a:gd name="T21" fmla="*/ 2147483646 h 138"/>
                <a:gd name="T22" fmla="*/ 2147483646 w 120"/>
                <a:gd name="T23" fmla="*/ 2147483646 h 138"/>
                <a:gd name="T24" fmla="*/ 2147483646 w 120"/>
                <a:gd name="T25" fmla="*/ 2147483646 h 138"/>
                <a:gd name="T26" fmla="*/ 2147483646 w 120"/>
                <a:gd name="T27" fmla="*/ 2147483646 h 138"/>
                <a:gd name="T28" fmla="*/ 2147483646 w 120"/>
                <a:gd name="T29" fmla="*/ 2147483646 h 138"/>
                <a:gd name="T30" fmla="*/ 2147483646 w 120"/>
                <a:gd name="T31" fmla="*/ 2147483646 h 138"/>
                <a:gd name="T32" fmla="*/ 0 w 120"/>
                <a:gd name="T33" fmla="*/ 2147483646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grpFill/>
            <a:ln w="9525">
              <a:solidFill>
                <a:schemeClr val="bg1"/>
              </a:solidFill>
              <a:round/>
              <a:headEnd/>
              <a:tailEnd/>
            </a:ln>
          </p:spPr>
          <p:txBody>
            <a:bodyPr/>
            <a:lstStyle/>
            <a:p>
              <a:endParaRPr lang="en-GB" dirty="0"/>
            </a:p>
          </p:txBody>
        </p:sp>
        <p:sp>
          <p:nvSpPr>
            <p:cNvPr id="40" name="Freeform 277"/>
            <p:cNvSpPr>
              <a:spLocks/>
            </p:cNvSpPr>
            <p:nvPr/>
          </p:nvSpPr>
          <p:spPr bwMode="auto">
            <a:xfrm>
              <a:off x="6350178" y="3282686"/>
              <a:ext cx="210482" cy="59273"/>
            </a:xfrm>
            <a:custGeom>
              <a:avLst/>
              <a:gdLst>
                <a:gd name="T0" fmla="*/ 2147483646 w 35"/>
                <a:gd name="T1" fmla="*/ 2147483646 h 10"/>
                <a:gd name="T2" fmla="*/ 2147483646 w 35"/>
                <a:gd name="T3" fmla="*/ 0 h 10"/>
                <a:gd name="T4" fmla="*/ 2147483646 w 35"/>
                <a:gd name="T5" fmla="*/ 0 h 10"/>
                <a:gd name="T6" fmla="*/ 2147483646 w 35"/>
                <a:gd name="T7" fmla="*/ 2147483646 h 10"/>
                <a:gd name="T8" fmla="*/ 2147483646 w 35"/>
                <a:gd name="T9" fmla="*/ 2147483646 h 10"/>
                <a:gd name="T10" fmla="*/ 2147483646 w 35"/>
                <a:gd name="T11" fmla="*/ 2147483646 h 10"/>
                <a:gd name="T12" fmla="*/ 2147483646 w 35"/>
                <a:gd name="T13" fmla="*/ 2147483646 h 10"/>
                <a:gd name="T14" fmla="*/ 2147483646 w 35"/>
                <a:gd name="T15" fmla="*/ 2147483646 h 10"/>
                <a:gd name="T16" fmla="*/ 2147483646 w 35"/>
                <a:gd name="T17" fmla="*/ 2147483646 h 10"/>
                <a:gd name="T18" fmla="*/ 2147483646 w 35"/>
                <a:gd name="T19" fmla="*/ 2147483646 h 10"/>
                <a:gd name="T20" fmla="*/ 2147483646 w 35"/>
                <a:gd name="T21" fmla="*/ 2147483646 h 10"/>
                <a:gd name="T22" fmla="*/ 2147483646 w 35"/>
                <a:gd name="T23" fmla="*/ 2147483646 h 10"/>
                <a:gd name="T24" fmla="*/ 2147483646 w 35"/>
                <a:gd name="T25" fmla="*/ 2147483646 h 10"/>
                <a:gd name="T26" fmla="*/ 2147483646 w 35"/>
                <a:gd name="T27" fmla="*/ 2147483646 h 10"/>
                <a:gd name="T28" fmla="*/ 0 w 35"/>
                <a:gd name="T29" fmla="*/ 2147483646 h 10"/>
                <a:gd name="T30" fmla="*/ 2147483646 w 35"/>
                <a:gd name="T31" fmla="*/ 2147483646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grpFill/>
            <a:ln w="9525">
              <a:solidFill>
                <a:schemeClr val="bg1"/>
              </a:solidFill>
              <a:round/>
              <a:headEnd/>
              <a:tailEnd/>
            </a:ln>
          </p:spPr>
          <p:txBody>
            <a:bodyPr/>
            <a:lstStyle/>
            <a:p>
              <a:endParaRPr lang="en-GB" dirty="0"/>
            </a:p>
          </p:txBody>
        </p:sp>
        <p:sp>
          <p:nvSpPr>
            <p:cNvPr id="41" name="Freeform 278"/>
            <p:cNvSpPr>
              <a:spLocks/>
            </p:cNvSpPr>
            <p:nvPr/>
          </p:nvSpPr>
          <p:spPr bwMode="auto">
            <a:xfrm>
              <a:off x="6560660" y="3348008"/>
              <a:ext cx="130644" cy="36290"/>
            </a:xfrm>
            <a:custGeom>
              <a:avLst/>
              <a:gdLst>
                <a:gd name="T0" fmla="*/ 2147483646 w 132"/>
                <a:gd name="T1" fmla="*/ 0 h 36"/>
                <a:gd name="T2" fmla="*/ 2147483646 w 132"/>
                <a:gd name="T3" fmla="*/ 2147483646 h 36"/>
                <a:gd name="T4" fmla="*/ 0 w 132"/>
                <a:gd name="T5" fmla="*/ 2147483646 h 36"/>
                <a:gd name="T6" fmla="*/ 2147483646 w 132"/>
                <a:gd name="T7" fmla="*/ 2147483646 h 36"/>
                <a:gd name="T8" fmla="*/ 2147483646 w 132"/>
                <a:gd name="T9" fmla="*/ 2147483646 h 36"/>
                <a:gd name="T10" fmla="*/ 2147483646 w 132"/>
                <a:gd name="T11" fmla="*/ 2147483646 h 36"/>
                <a:gd name="T12" fmla="*/ 2147483646 w 132"/>
                <a:gd name="T13" fmla="*/ 2147483646 h 36"/>
                <a:gd name="T14" fmla="*/ 2147483646 w 132"/>
                <a:gd name="T15" fmla="*/ 2147483646 h 36"/>
                <a:gd name="T16" fmla="*/ 2147483646 w 132"/>
                <a:gd name="T17" fmla="*/ 2147483646 h 36"/>
                <a:gd name="T18" fmla="*/ 2147483646 w 132"/>
                <a:gd name="T19" fmla="*/ 0 h 36"/>
                <a:gd name="T20" fmla="*/ 2147483646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grpFill/>
            <a:ln w="9525">
              <a:solidFill>
                <a:schemeClr val="bg1"/>
              </a:solidFill>
              <a:round/>
              <a:headEnd/>
              <a:tailEnd/>
            </a:ln>
          </p:spPr>
          <p:txBody>
            <a:bodyPr/>
            <a:lstStyle/>
            <a:p>
              <a:endParaRPr lang="en-GB" dirty="0"/>
            </a:p>
          </p:txBody>
        </p:sp>
        <p:sp>
          <p:nvSpPr>
            <p:cNvPr id="42" name="Freeform 279"/>
            <p:cNvSpPr>
              <a:spLocks/>
            </p:cNvSpPr>
            <p:nvPr/>
          </p:nvSpPr>
          <p:spPr bwMode="auto">
            <a:xfrm>
              <a:off x="8284432" y="2946400"/>
              <a:ext cx="59273" cy="35080"/>
            </a:xfrm>
            <a:custGeom>
              <a:avLst/>
              <a:gdLst>
                <a:gd name="T0" fmla="*/ 0 w 60"/>
                <a:gd name="T1" fmla="*/ 2147483646 h 36"/>
                <a:gd name="T2" fmla="*/ 2147483646 w 60"/>
                <a:gd name="T3" fmla="*/ 0 h 36"/>
                <a:gd name="T4" fmla="*/ 2147483646 w 60"/>
                <a:gd name="T5" fmla="*/ 2147483646 h 36"/>
                <a:gd name="T6" fmla="*/ 2147483646 w 60"/>
                <a:gd name="T7" fmla="*/ 2147483646 h 36"/>
                <a:gd name="T8" fmla="*/ 2147483646 w 60"/>
                <a:gd name="T9" fmla="*/ 2147483646 h 36"/>
                <a:gd name="T10" fmla="*/ 2147483646 w 60"/>
                <a:gd name="T11" fmla="*/ 2147483646 h 36"/>
                <a:gd name="T12" fmla="*/ 0 w 60"/>
                <a:gd name="T13" fmla="*/ 214748364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36">
                  <a:moveTo>
                    <a:pt x="0" y="12"/>
                  </a:moveTo>
                  <a:lnTo>
                    <a:pt x="36" y="0"/>
                  </a:lnTo>
                  <a:lnTo>
                    <a:pt x="60" y="6"/>
                  </a:lnTo>
                  <a:lnTo>
                    <a:pt x="60" y="18"/>
                  </a:lnTo>
                  <a:lnTo>
                    <a:pt x="54" y="36"/>
                  </a:lnTo>
                  <a:lnTo>
                    <a:pt x="30" y="24"/>
                  </a:lnTo>
                  <a:lnTo>
                    <a:pt x="0" y="12"/>
                  </a:lnTo>
                  <a:close/>
                </a:path>
              </a:pathLst>
            </a:custGeom>
            <a:grpFill/>
            <a:ln w="9525">
              <a:solidFill>
                <a:schemeClr val="bg1"/>
              </a:solidFill>
              <a:round/>
              <a:headEnd/>
              <a:tailEnd/>
            </a:ln>
          </p:spPr>
          <p:txBody>
            <a:bodyPr/>
            <a:lstStyle/>
            <a:p>
              <a:endParaRPr lang="en-GB" dirty="0"/>
            </a:p>
          </p:txBody>
        </p:sp>
        <p:sp>
          <p:nvSpPr>
            <p:cNvPr id="43" name="Freeform 280"/>
            <p:cNvSpPr>
              <a:spLocks/>
            </p:cNvSpPr>
            <p:nvPr/>
          </p:nvSpPr>
          <p:spPr bwMode="auto">
            <a:xfrm>
              <a:off x="8217900" y="2878659"/>
              <a:ext cx="24193" cy="47177"/>
            </a:xfrm>
            <a:custGeom>
              <a:avLst/>
              <a:gdLst>
                <a:gd name="T0" fmla="*/ 0 w 24"/>
                <a:gd name="T1" fmla="*/ 2147483646 h 48"/>
                <a:gd name="T2" fmla="*/ 2147483646 w 24"/>
                <a:gd name="T3" fmla="*/ 2147483646 h 48"/>
                <a:gd name="T4" fmla="*/ 2147483646 w 24"/>
                <a:gd name="T5" fmla="*/ 0 h 48"/>
                <a:gd name="T6" fmla="*/ 2147483646 w 24"/>
                <a:gd name="T7" fmla="*/ 2147483646 h 48"/>
                <a:gd name="T8" fmla="*/ 2147483646 w 24"/>
                <a:gd name="T9" fmla="*/ 2147483646 h 48"/>
                <a:gd name="T10" fmla="*/ 0 w 24"/>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8">
                  <a:moveTo>
                    <a:pt x="0" y="48"/>
                  </a:moveTo>
                  <a:lnTo>
                    <a:pt x="6" y="6"/>
                  </a:lnTo>
                  <a:lnTo>
                    <a:pt x="18" y="0"/>
                  </a:lnTo>
                  <a:lnTo>
                    <a:pt x="24" y="24"/>
                  </a:lnTo>
                  <a:lnTo>
                    <a:pt x="24" y="48"/>
                  </a:lnTo>
                  <a:lnTo>
                    <a:pt x="0" y="48"/>
                  </a:lnTo>
                  <a:close/>
                </a:path>
              </a:pathLst>
            </a:custGeom>
            <a:grpFill/>
            <a:ln w="9525">
              <a:solidFill>
                <a:schemeClr val="bg1"/>
              </a:solidFill>
              <a:round/>
              <a:headEnd/>
              <a:tailEnd/>
            </a:ln>
          </p:spPr>
          <p:txBody>
            <a:bodyPr/>
            <a:lstStyle/>
            <a:p>
              <a:endParaRPr lang="en-GB" dirty="0"/>
            </a:p>
          </p:txBody>
        </p:sp>
        <p:sp>
          <p:nvSpPr>
            <p:cNvPr id="44" name="Freeform 281"/>
            <p:cNvSpPr>
              <a:spLocks/>
            </p:cNvSpPr>
            <p:nvPr/>
          </p:nvSpPr>
          <p:spPr bwMode="auto">
            <a:xfrm>
              <a:off x="8211852" y="2830272"/>
              <a:ext cx="30241" cy="36290"/>
            </a:xfrm>
            <a:custGeom>
              <a:avLst/>
              <a:gdLst>
                <a:gd name="T0" fmla="*/ 0 w 30"/>
                <a:gd name="T1" fmla="*/ 2147483646 h 37"/>
                <a:gd name="T2" fmla="*/ 2147483646 w 30"/>
                <a:gd name="T3" fmla="*/ 0 h 37"/>
                <a:gd name="T4" fmla="*/ 2147483646 w 30"/>
                <a:gd name="T5" fmla="*/ 2147483646 h 37"/>
                <a:gd name="T6" fmla="*/ 2147483646 w 30"/>
                <a:gd name="T7" fmla="*/ 2147483646 h 37"/>
                <a:gd name="T8" fmla="*/ 0 w 30"/>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grpFill/>
            <a:ln w="9525">
              <a:solidFill>
                <a:schemeClr val="bg1"/>
              </a:solidFill>
              <a:round/>
              <a:headEnd/>
              <a:tailEnd/>
            </a:ln>
          </p:spPr>
          <p:txBody>
            <a:bodyPr/>
            <a:lstStyle/>
            <a:p>
              <a:endParaRPr lang="en-GB" dirty="0"/>
            </a:p>
          </p:txBody>
        </p:sp>
        <p:sp>
          <p:nvSpPr>
            <p:cNvPr id="45" name="Freeform 282"/>
            <p:cNvSpPr>
              <a:spLocks/>
            </p:cNvSpPr>
            <p:nvPr/>
          </p:nvSpPr>
          <p:spPr bwMode="auto">
            <a:xfrm>
              <a:off x="8820313" y="2964544"/>
              <a:ext cx="30242" cy="6049"/>
            </a:xfrm>
            <a:custGeom>
              <a:avLst/>
              <a:gdLst>
                <a:gd name="T0" fmla="*/ 2147483646 w 30"/>
                <a:gd name="T1" fmla="*/ 0 h 6"/>
                <a:gd name="T2" fmla="*/ 2147483646 w 30"/>
                <a:gd name="T3" fmla="*/ 0 h 6"/>
                <a:gd name="T4" fmla="*/ 0 w 30"/>
                <a:gd name="T5" fmla="*/ 2147483646 h 6"/>
                <a:gd name="T6" fmla="*/ 2147483646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24" y="0"/>
                  </a:moveTo>
                  <a:lnTo>
                    <a:pt x="30" y="0"/>
                  </a:lnTo>
                  <a:lnTo>
                    <a:pt x="0" y="6"/>
                  </a:lnTo>
                  <a:lnTo>
                    <a:pt x="24" y="0"/>
                  </a:lnTo>
                  <a:close/>
                </a:path>
              </a:pathLst>
            </a:custGeom>
            <a:grpFill/>
            <a:ln w="9525">
              <a:solidFill>
                <a:schemeClr val="bg1"/>
              </a:solidFill>
              <a:round/>
              <a:headEnd/>
              <a:tailEnd/>
            </a:ln>
          </p:spPr>
          <p:txBody>
            <a:bodyPr/>
            <a:lstStyle/>
            <a:p>
              <a:endParaRPr lang="en-GB" dirty="0"/>
            </a:p>
          </p:txBody>
        </p:sp>
        <p:sp>
          <p:nvSpPr>
            <p:cNvPr id="46" name="Rectangle 283"/>
            <p:cNvSpPr>
              <a:spLocks noChangeArrowheads="1"/>
            </p:cNvSpPr>
            <p:nvPr/>
          </p:nvSpPr>
          <p:spPr bwMode="auto">
            <a:xfrm>
              <a:off x="8713862" y="3141155"/>
              <a:ext cx="0" cy="2419"/>
            </a:xfrm>
            <a:prstGeom prst="rect">
              <a:avLst/>
            </a:prstGeom>
            <a:grpFill/>
            <a:ln w="9525">
              <a:solidFill>
                <a:schemeClr val="bg1"/>
              </a:solidFill>
              <a:miter lim="800000"/>
              <a:headEnd/>
              <a:tailEnd/>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algn="ctr" eaLnBrk="1" hangingPunct="1">
                <a:spcBef>
                  <a:spcPct val="15000"/>
                </a:spcBef>
              </a:pPr>
              <a:endParaRPr lang="en-US" altLang="en-US" dirty="0">
                <a:latin typeface="+mn-lt"/>
              </a:endParaRPr>
            </a:p>
          </p:txBody>
        </p:sp>
        <p:sp>
          <p:nvSpPr>
            <p:cNvPr id="47" name="Freeform 284"/>
            <p:cNvSpPr>
              <a:spLocks/>
            </p:cNvSpPr>
            <p:nvPr/>
          </p:nvSpPr>
          <p:spPr bwMode="auto">
            <a:xfrm>
              <a:off x="8516687" y="2850836"/>
              <a:ext cx="374996" cy="136692"/>
            </a:xfrm>
            <a:custGeom>
              <a:avLst/>
              <a:gdLst>
                <a:gd name="T0" fmla="*/ 2147483646 w 10616"/>
                <a:gd name="T1" fmla="*/ 2147483646 h 10000"/>
                <a:gd name="T2" fmla="*/ 2147483646 w 10616"/>
                <a:gd name="T3" fmla="*/ 2147483646 h 10000"/>
                <a:gd name="T4" fmla="*/ 2147483646 w 10616"/>
                <a:gd name="T5" fmla="*/ 2147483646 h 10000"/>
                <a:gd name="T6" fmla="*/ 2147483646 w 10616"/>
                <a:gd name="T7" fmla="*/ 2147483646 h 10000"/>
                <a:gd name="T8" fmla="*/ 2147483646 w 10616"/>
                <a:gd name="T9" fmla="*/ 2147483646 h 10000"/>
                <a:gd name="T10" fmla="*/ 2147483646 w 10616"/>
                <a:gd name="T11" fmla="*/ 2147483646 h 10000"/>
                <a:gd name="T12" fmla="*/ 2147483646 w 10616"/>
                <a:gd name="T13" fmla="*/ 2147483646 h 10000"/>
                <a:gd name="T14" fmla="*/ 2147483646 w 10616"/>
                <a:gd name="T15" fmla="*/ 2147483646 h 10000"/>
                <a:gd name="T16" fmla="*/ 2147483646 w 10616"/>
                <a:gd name="T17" fmla="*/ 2147483646 h 10000"/>
                <a:gd name="T18" fmla="*/ 2147483646 w 10616"/>
                <a:gd name="T19" fmla="*/ 2147483646 h 10000"/>
                <a:gd name="T20" fmla="*/ 2147483646 w 10616"/>
                <a:gd name="T21" fmla="*/ 2147483646 h 10000"/>
                <a:gd name="T22" fmla="*/ 2147483646 w 10616"/>
                <a:gd name="T23" fmla="*/ 2147483646 h 10000"/>
                <a:gd name="T24" fmla="*/ 2147483646 w 10616"/>
                <a:gd name="T25" fmla="*/ 0 h 10000"/>
                <a:gd name="T26" fmla="*/ 2147483646 w 10616"/>
                <a:gd name="T27" fmla="*/ 0 h 10000"/>
                <a:gd name="T28" fmla="*/ 2147483646 w 10616"/>
                <a:gd name="T29" fmla="*/ 2147483646 h 10000"/>
                <a:gd name="T30" fmla="*/ 2147483646 w 10616"/>
                <a:gd name="T31" fmla="*/ 2147483646 h 10000"/>
                <a:gd name="T32" fmla="*/ 2147483646 w 10616"/>
                <a:gd name="T33" fmla="*/ 2147483646 h 10000"/>
                <a:gd name="T34" fmla="*/ 2147483646 w 10616"/>
                <a:gd name="T35" fmla="*/ 2147483646 h 10000"/>
                <a:gd name="T36" fmla="*/ 2147483646 w 10616"/>
                <a:gd name="T37" fmla="*/ 2147483646 h 10000"/>
                <a:gd name="T38" fmla="*/ 2147483646 w 10616"/>
                <a:gd name="T39" fmla="*/ 0 h 10000"/>
                <a:gd name="T40" fmla="*/ 2147483646 w 10616"/>
                <a:gd name="T41" fmla="*/ 0 h 10000"/>
                <a:gd name="T42" fmla="*/ 2147483646 w 10616"/>
                <a:gd name="T43" fmla="*/ 0 h 10000"/>
                <a:gd name="T44" fmla="*/ 2147483646 w 10616"/>
                <a:gd name="T45" fmla="*/ 2147483646 h 10000"/>
                <a:gd name="T46" fmla="*/ 2147483646 w 10616"/>
                <a:gd name="T47" fmla="*/ 2147483646 h 10000"/>
                <a:gd name="T48" fmla="*/ 2147483646 w 10616"/>
                <a:gd name="T49" fmla="*/ 2147483646 h 10000"/>
                <a:gd name="T50" fmla="*/ 2147483646 w 10616"/>
                <a:gd name="T51" fmla="*/ 2147483646 h 10000"/>
                <a:gd name="T52" fmla="*/ 2147483646 w 10616"/>
                <a:gd name="T53" fmla="*/ 2147483646 h 10000"/>
                <a:gd name="T54" fmla="*/ 2147483646 w 10616"/>
                <a:gd name="T55" fmla="*/ 2147483646 h 10000"/>
                <a:gd name="T56" fmla="*/ 2147483646 w 10616"/>
                <a:gd name="T57" fmla="*/ 2147483646 h 10000"/>
                <a:gd name="T58" fmla="*/ 2147483646 w 10616"/>
                <a:gd name="T59" fmla="*/ 2147483646 h 10000"/>
                <a:gd name="T60" fmla="*/ 2147483646 w 10616"/>
                <a:gd name="T61" fmla="*/ 2147483646 h 10000"/>
                <a:gd name="T62" fmla="*/ 0 w 10616"/>
                <a:gd name="T63" fmla="*/ 2147483646 h 10000"/>
                <a:gd name="T64" fmla="*/ 2147483646 w 10616"/>
                <a:gd name="T65" fmla="*/ 2147483646 h 10000"/>
                <a:gd name="T66" fmla="*/ 2147483646 w 10616"/>
                <a:gd name="T67" fmla="*/ 2147483646 h 10000"/>
                <a:gd name="T68" fmla="*/ 2147483646 w 10616"/>
                <a:gd name="T69" fmla="*/ 2147483646 h 10000"/>
                <a:gd name="T70" fmla="*/ 2147483646 w 10616"/>
                <a:gd name="T71" fmla="*/ 2147483646 h 10000"/>
                <a:gd name="T72" fmla="*/ 2147483646 w 10616"/>
                <a:gd name="T73" fmla="*/ 2147483646 h 10000"/>
                <a:gd name="T74" fmla="*/ 2147483646 w 10616"/>
                <a:gd name="T75" fmla="*/ 2147483646 h 10000"/>
                <a:gd name="T76" fmla="*/ 2147483646 w 10616"/>
                <a:gd name="T77" fmla="*/ 2147483646 h 10000"/>
                <a:gd name="T78" fmla="*/ 2147483646 w 10616"/>
                <a:gd name="T79" fmla="*/ 2147483646 h 10000"/>
                <a:gd name="T80" fmla="*/ 2147483646 w 10616"/>
                <a:gd name="T81" fmla="*/ 2147483646 h 10000"/>
                <a:gd name="T82" fmla="*/ 2147483646 w 10616"/>
                <a:gd name="T83" fmla="*/ 2147483646 h 10000"/>
                <a:gd name="T84" fmla="*/ 2147483646 w 10616"/>
                <a:gd name="T85" fmla="*/ 2147483646 h 1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6" h="10000">
                  <a:moveTo>
                    <a:pt x="6379" y="8696"/>
                  </a:moveTo>
                  <a:lnTo>
                    <a:pt x="6718" y="9130"/>
                  </a:lnTo>
                  <a:lnTo>
                    <a:pt x="8582" y="8696"/>
                  </a:lnTo>
                  <a:lnTo>
                    <a:pt x="9430" y="8261"/>
                  </a:lnTo>
                  <a:lnTo>
                    <a:pt x="10277" y="7826"/>
                  </a:lnTo>
                  <a:lnTo>
                    <a:pt x="10616" y="8261"/>
                  </a:lnTo>
                  <a:cubicBezTo>
                    <a:pt x="10560" y="7826"/>
                    <a:pt x="10503" y="7392"/>
                    <a:pt x="10447" y="6957"/>
                  </a:cubicBezTo>
                  <a:lnTo>
                    <a:pt x="10447" y="3913"/>
                  </a:lnTo>
                  <a:cubicBezTo>
                    <a:pt x="10503" y="3768"/>
                    <a:pt x="10560" y="3623"/>
                    <a:pt x="10616" y="3478"/>
                  </a:cubicBezTo>
                  <a:lnTo>
                    <a:pt x="9938" y="1304"/>
                  </a:lnTo>
                  <a:lnTo>
                    <a:pt x="9599" y="435"/>
                  </a:lnTo>
                  <a:lnTo>
                    <a:pt x="9091" y="435"/>
                  </a:lnTo>
                  <a:cubicBezTo>
                    <a:pt x="9034" y="290"/>
                    <a:pt x="8978" y="145"/>
                    <a:pt x="8921" y="0"/>
                  </a:cubicBezTo>
                  <a:lnTo>
                    <a:pt x="8243" y="1304"/>
                  </a:lnTo>
                  <a:lnTo>
                    <a:pt x="7396" y="1304"/>
                  </a:lnTo>
                  <a:lnTo>
                    <a:pt x="7226" y="1304"/>
                  </a:lnTo>
                  <a:lnTo>
                    <a:pt x="6548" y="435"/>
                  </a:lnTo>
                  <a:lnTo>
                    <a:pt x="6040" y="0"/>
                  </a:lnTo>
                  <a:lnTo>
                    <a:pt x="4684" y="0"/>
                  </a:lnTo>
                  <a:lnTo>
                    <a:pt x="4345" y="0"/>
                  </a:lnTo>
                  <a:lnTo>
                    <a:pt x="3836" y="435"/>
                  </a:lnTo>
                  <a:lnTo>
                    <a:pt x="3497" y="1304"/>
                  </a:lnTo>
                  <a:lnTo>
                    <a:pt x="2650" y="1739"/>
                  </a:lnTo>
                  <a:cubicBezTo>
                    <a:pt x="2593" y="1594"/>
                    <a:pt x="2537" y="1449"/>
                    <a:pt x="2480" y="1304"/>
                  </a:cubicBezTo>
                  <a:lnTo>
                    <a:pt x="2311" y="1304"/>
                  </a:lnTo>
                  <a:lnTo>
                    <a:pt x="1972" y="2609"/>
                  </a:lnTo>
                  <a:cubicBezTo>
                    <a:pt x="1746" y="2609"/>
                    <a:pt x="1494" y="2631"/>
                    <a:pt x="1294" y="2609"/>
                  </a:cubicBezTo>
                  <a:cubicBezTo>
                    <a:pt x="1094" y="2587"/>
                    <a:pt x="883" y="2261"/>
                    <a:pt x="770" y="2478"/>
                  </a:cubicBezTo>
                  <a:cubicBezTo>
                    <a:pt x="657" y="2695"/>
                    <a:pt x="333" y="2962"/>
                    <a:pt x="205" y="3117"/>
                  </a:cubicBezTo>
                  <a:cubicBezTo>
                    <a:pt x="77" y="3272"/>
                    <a:pt x="0" y="3266"/>
                    <a:pt x="0" y="3407"/>
                  </a:cubicBezTo>
                  <a:cubicBezTo>
                    <a:pt x="113" y="3701"/>
                    <a:pt x="482" y="5084"/>
                    <a:pt x="698" y="5748"/>
                  </a:cubicBezTo>
                  <a:cubicBezTo>
                    <a:pt x="914" y="6412"/>
                    <a:pt x="1138" y="6900"/>
                    <a:pt x="1294" y="7391"/>
                  </a:cubicBezTo>
                  <a:cubicBezTo>
                    <a:pt x="1450" y="7882"/>
                    <a:pt x="1520" y="8261"/>
                    <a:pt x="1633" y="8696"/>
                  </a:cubicBezTo>
                  <a:lnTo>
                    <a:pt x="3158" y="9130"/>
                  </a:lnTo>
                  <a:lnTo>
                    <a:pt x="3328" y="9130"/>
                  </a:lnTo>
                  <a:lnTo>
                    <a:pt x="4514" y="10000"/>
                  </a:lnTo>
                  <a:lnTo>
                    <a:pt x="5192" y="9130"/>
                  </a:lnTo>
                  <a:lnTo>
                    <a:pt x="5870" y="10000"/>
                  </a:lnTo>
                  <a:lnTo>
                    <a:pt x="6379" y="8696"/>
                  </a:lnTo>
                  <a:close/>
                </a:path>
              </a:pathLst>
            </a:custGeom>
            <a:grpFill/>
            <a:ln w="9525">
              <a:solidFill>
                <a:schemeClr val="bg1"/>
              </a:solidFill>
              <a:round/>
              <a:headEnd/>
              <a:tailEnd/>
            </a:ln>
          </p:spPr>
          <p:txBody>
            <a:bodyPr/>
            <a:lstStyle/>
            <a:p>
              <a:endParaRPr lang="en-GB" dirty="0"/>
            </a:p>
          </p:txBody>
        </p:sp>
        <p:sp>
          <p:nvSpPr>
            <p:cNvPr id="48" name="Freeform 285"/>
            <p:cNvSpPr>
              <a:spLocks/>
            </p:cNvSpPr>
            <p:nvPr/>
          </p:nvSpPr>
          <p:spPr bwMode="auto">
            <a:xfrm>
              <a:off x="8705395" y="2964544"/>
              <a:ext cx="137902" cy="111289"/>
            </a:xfrm>
            <a:custGeom>
              <a:avLst/>
              <a:gdLst>
                <a:gd name="T0" fmla="*/ 2147483646 w 139"/>
                <a:gd name="T1" fmla="*/ 2147483646 h 114"/>
                <a:gd name="T2" fmla="*/ 2147483646 w 139"/>
                <a:gd name="T3" fmla="*/ 2147483646 h 114"/>
                <a:gd name="T4" fmla="*/ 2147483646 w 139"/>
                <a:gd name="T5" fmla="*/ 2147483646 h 114"/>
                <a:gd name="T6" fmla="*/ 2147483646 w 139"/>
                <a:gd name="T7" fmla="*/ 2147483646 h 114"/>
                <a:gd name="T8" fmla="*/ 2147483646 w 139"/>
                <a:gd name="T9" fmla="*/ 2147483646 h 114"/>
                <a:gd name="T10" fmla="*/ 2147483646 w 139"/>
                <a:gd name="T11" fmla="*/ 2147483646 h 114"/>
                <a:gd name="T12" fmla="*/ 2147483646 w 139"/>
                <a:gd name="T13" fmla="*/ 0 h 114"/>
                <a:gd name="T14" fmla="*/ 2147483646 w 139"/>
                <a:gd name="T15" fmla="*/ 2147483646 h 114"/>
                <a:gd name="T16" fmla="*/ 2147483646 w 139"/>
                <a:gd name="T17" fmla="*/ 2147483646 h 114"/>
                <a:gd name="T18" fmla="*/ 2147483646 w 139"/>
                <a:gd name="T19" fmla="*/ 2147483646 h 114"/>
                <a:gd name="T20" fmla="*/ 2147483646 w 139"/>
                <a:gd name="T21" fmla="*/ 2147483646 h 114"/>
                <a:gd name="T22" fmla="*/ 2147483646 w 139"/>
                <a:gd name="T23" fmla="*/ 2147483646 h 114"/>
                <a:gd name="T24" fmla="*/ 2147483646 w 139"/>
                <a:gd name="T25" fmla="*/ 2147483646 h 114"/>
                <a:gd name="T26" fmla="*/ 0 w 139"/>
                <a:gd name="T27" fmla="*/ 2147483646 h 114"/>
                <a:gd name="T28" fmla="*/ 2147483646 w 139"/>
                <a:gd name="T29" fmla="*/ 2147483646 h 114"/>
                <a:gd name="T30" fmla="*/ 2147483646 w 139"/>
                <a:gd name="T31" fmla="*/ 2147483646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grpFill/>
            <a:ln w="9525">
              <a:solidFill>
                <a:schemeClr val="bg1"/>
              </a:solidFill>
              <a:round/>
              <a:headEnd/>
              <a:tailEnd/>
            </a:ln>
          </p:spPr>
          <p:txBody>
            <a:bodyPr/>
            <a:lstStyle/>
            <a:p>
              <a:endParaRPr lang="en-GB" dirty="0"/>
            </a:p>
          </p:txBody>
        </p:sp>
        <p:sp>
          <p:nvSpPr>
            <p:cNvPr id="49" name="Freeform 286"/>
            <p:cNvSpPr>
              <a:spLocks/>
            </p:cNvSpPr>
            <p:nvPr/>
          </p:nvSpPr>
          <p:spPr bwMode="auto">
            <a:xfrm>
              <a:off x="8687250" y="3052850"/>
              <a:ext cx="96773" cy="88305"/>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grpFill/>
            <a:ln w="9525">
              <a:solidFill>
                <a:schemeClr val="bg1"/>
              </a:solidFill>
              <a:round/>
              <a:headEnd/>
              <a:tailEnd/>
            </a:ln>
          </p:spPr>
          <p:txBody>
            <a:bodyPr/>
            <a:lstStyle/>
            <a:p>
              <a:endParaRPr lang="en-GB" dirty="0"/>
            </a:p>
          </p:txBody>
        </p:sp>
        <p:sp>
          <p:nvSpPr>
            <p:cNvPr id="50" name="Freeform 287"/>
            <p:cNvSpPr>
              <a:spLocks/>
            </p:cNvSpPr>
            <p:nvPr/>
          </p:nvSpPr>
          <p:spPr bwMode="auto">
            <a:xfrm>
              <a:off x="8687250" y="3052850"/>
              <a:ext cx="96773" cy="88305"/>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grpFill/>
            <a:ln w="9525">
              <a:solidFill>
                <a:schemeClr val="bg1"/>
              </a:solidFill>
              <a:round/>
              <a:headEnd/>
              <a:tailEnd/>
            </a:ln>
          </p:spPr>
          <p:txBody>
            <a:bodyPr/>
            <a:lstStyle/>
            <a:p>
              <a:endParaRPr lang="en-GB" dirty="0"/>
            </a:p>
          </p:txBody>
        </p:sp>
        <p:sp>
          <p:nvSpPr>
            <p:cNvPr id="51" name="Freeform 288"/>
            <p:cNvSpPr>
              <a:spLocks/>
            </p:cNvSpPr>
            <p:nvPr/>
          </p:nvSpPr>
          <p:spPr bwMode="auto">
            <a:xfrm>
              <a:off x="9022327" y="3219784"/>
              <a:ext cx="90724" cy="59273"/>
            </a:xfrm>
            <a:custGeom>
              <a:avLst/>
              <a:gdLst>
                <a:gd name="T0" fmla="*/ 2147483646 w 90"/>
                <a:gd name="T1" fmla="*/ 2147483646 h 60"/>
                <a:gd name="T2" fmla="*/ 2147483646 w 90"/>
                <a:gd name="T3" fmla="*/ 2147483646 h 60"/>
                <a:gd name="T4" fmla="*/ 2147483646 w 90"/>
                <a:gd name="T5" fmla="*/ 2147483646 h 60"/>
                <a:gd name="T6" fmla="*/ 2147483646 w 90"/>
                <a:gd name="T7" fmla="*/ 2147483646 h 60"/>
                <a:gd name="T8" fmla="*/ 2147483646 w 90"/>
                <a:gd name="T9" fmla="*/ 0 h 60"/>
                <a:gd name="T10" fmla="*/ 2147483646 w 90"/>
                <a:gd name="T11" fmla="*/ 2147483646 h 60"/>
                <a:gd name="T12" fmla="*/ 2147483646 w 90"/>
                <a:gd name="T13" fmla="*/ 2147483646 h 60"/>
                <a:gd name="T14" fmla="*/ 0 w 90"/>
                <a:gd name="T15" fmla="*/ 2147483646 h 60"/>
                <a:gd name="T16" fmla="*/ 2147483646 w 90"/>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60">
                  <a:moveTo>
                    <a:pt x="18" y="48"/>
                  </a:moveTo>
                  <a:lnTo>
                    <a:pt x="66" y="60"/>
                  </a:lnTo>
                  <a:lnTo>
                    <a:pt x="78" y="30"/>
                  </a:lnTo>
                  <a:lnTo>
                    <a:pt x="90" y="24"/>
                  </a:lnTo>
                  <a:lnTo>
                    <a:pt x="84" y="0"/>
                  </a:lnTo>
                  <a:lnTo>
                    <a:pt x="30" y="18"/>
                  </a:lnTo>
                  <a:lnTo>
                    <a:pt x="6" y="6"/>
                  </a:lnTo>
                  <a:lnTo>
                    <a:pt x="0" y="24"/>
                  </a:lnTo>
                  <a:lnTo>
                    <a:pt x="18" y="48"/>
                  </a:lnTo>
                  <a:close/>
                </a:path>
              </a:pathLst>
            </a:custGeom>
            <a:grpFill/>
            <a:ln w="9525">
              <a:solidFill>
                <a:schemeClr val="bg1"/>
              </a:solidFill>
              <a:round/>
              <a:headEnd/>
              <a:tailEnd/>
            </a:ln>
          </p:spPr>
          <p:txBody>
            <a:bodyPr/>
            <a:lstStyle/>
            <a:p>
              <a:endParaRPr lang="en-GB" dirty="0"/>
            </a:p>
          </p:txBody>
        </p:sp>
        <p:sp>
          <p:nvSpPr>
            <p:cNvPr id="52" name="Freeform 289"/>
            <p:cNvSpPr>
              <a:spLocks/>
            </p:cNvSpPr>
            <p:nvPr/>
          </p:nvSpPr>
          <p:spPr bwMode="auto">
            <a:xfrm>
              <a:off x="9035633" y="3242767"/>
              <a:ext cx="142740" cy="165724"/>
            </a:xfrm>
            <a:custGeom>
              <a:avLst/>
              <a:gdLst>
                <a:gd name="T0" fmla="*/ 2147483646 w 24"/>
                <a:gd name="T1" fmla="*/ 2147483646 h 28"/>
                <a:gd name="T2" fmla="*/ 2147483646 w 24"/>
                <a:gd name="T3" fmla="*/ 2147483646 h 28"/>
                <a:gd name="T4" fmla="*/ 2147483646 w 24"/>
                <a:gd name="T5" fmla="*/ 2147483646 h 28"/>
                <a:gd name="T6" fmla="*/ 2147483646 w 24"/>
                <a:gd name="T7" fmla="*/ 2147483646 h 28"/>
                <a:gd name="T8" fmla="*/ 0 w 24"/>
                <a:gd name="T9" fmla="*/ 2147483646 h 28"/>
                <a:gd name="T10" fmla="*/ 2147483646 w 24"/>
                <a:gd name="T11" fmla="*/ 2147483646 h 28"/>
                <a:gd name="T12" fmla="*/ 2147483646 w 24"/>
                <a:gd name="T13" fmla="*/ 2147483646 h 28"/>
                <a:gd name="T14" fmla="*/ 2147483646 w 24"/>
                <a:gd name="T15" fmla="*/ 2147483646 h 28"/>
                <a:gd name="T16" fmla="*/ 2147483646 w 24"/>
                <a:gd name="T17" fmla="*/ 2147483646 h 28"/>
                <a:gd name="T18" fmla="*/ 2147483646 w 24"/>
                <a:gd name="T19" fmla="*/ 2147483646 h 28"/>
                <a:gd name="T20" fmla="*/ 2147483646 w 24"/>
                <a:gd name="T21" fmla="*/ 2147483646 h 28"/>
                <a:gd name="T22" fmla="*/ 2147483646 w 24"/>
                <a:gd name="T23" fmla="*/ 2147483646 h 28"/>
                <a:gd name="T24" fmla="*/ 2147483646 w 24"/>
                <a:gd name="T25" fmla="*/ 0 h 28"/>
                <a:gd name="T26" fmla="*/ 2147483646 w 24"/>
                <a:gd name="T27" fmla="*/ 0 h 28"/>
                <a:gd name="T28" fmla="*/ 2147483646 w 24"/>
                <a:gd name="T29" fmla="*/ 2147483646 h 28"/>
                <a:gd name="T30" fmla="*/ 2147483646 w 24"/>
                <a:gd name="T31" fmla="*/ 214748364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grpFill/>
            <a:ln w="9525">
              <a:solidFill>
                <a:schemeClr val="bg1"/>
              </a:solidFill>
              <a:round/>
              <a:headEnd/>
              <a:tailEnd/>
            </a:ln>
          </p:spPr>
          <p:txBody>
            <a:bodyPr/>
            <a:lstStyle/>
            <a:p>
              <a:endParaRPr lang="en-GB" dirty="0"/>
            </a:p>
          </p:txBody>
        </p:sp>
        <p:sp>
          <p:nvSpPr>
            <p:cNvPr id="53" name="Freeform 290"/>
            <p:cNvSpPr>
              <a:spLocks/>
            </p:cNvSpPr>
            <p:nvPr/>
          </p:nvSpPr>
          <p:spPr bwMode="auto">
            <a:xfrm>
              <a:off x="8856603" y="3349218"/>
              <a:ext cx="202014" cy="125805"/>
            </a:xfrm>
            <a:custGeom>
              <a:avLst/>
              <a:gdLst>
                <a:gd name="T0" fmla="*/ 2147483646 w 34"/>
                <a:gd name="T1" fmla="*/ 0 h 21"/>
                <a:gd name="T2" fmla="*/ 2147483646 w 34"/>
                <a:gd name="T3" fmla="*/ 2147483646 h 21"/>
                <a:gd name="T4" fmla="*/ 2147483646 w 34"/>
                <a:gd name="T5" fmla="*/ 2147483646 h 21"/>
                <a:gd name="T6" fmla="*/ 2147483646 w 34"/>
                <a:gd name="T7" fmla="*/ 2147483646 h 21"/>
                <a:gd name="T8" fmla="*/ 0 w 34"/>
                <a:gd name="T9" fmla="*/ 2147483646 h 21"/>
                <a:gd name="T10" fmla="*/ 2147483646 w 34"/>
                <a:gd name="T11" fmla="*/ 2147483646 h 21"/>
                <a:gd name="T12" fmla="*/ 2147483646 w 34"/>
                <a:gd name="T13" fmla="*/ 2147483646 h 21"/>
                <a:gd name="T14" fmla="*/ 2147483646 w 34"/>
                <a:gd name="T15" fmla="*/ 2147483646 h 21"/>
                <a:gd name="T16" fmla="*/ 2147483646 w 34"/>
                <a:gd name="T17" fmla="*/ 2147483646 h 21"/>
                <a:gd name="T18" fmla="*/ 2147483646 w 34"/>
                <a:gd name="T19" fmla="*/ 2147483646 h 21"/>
                <a:gd name="T20" fmla="*/ 2147483646 w 34"/>
                <a:gd name="T21" fmla="*/ 2147483646 h 21"/>
                <a:gd name="T22" fmla="*/ 2147483646 w 34"/>
                <a:gd name="T23" fmla="*/ 2147483646 h 21"/>
                <a:gd name="T24" fmla="*/ 2147483646 w 34"/>
                <a:gd name="T25" fmla="*/ 2147483646 h 21"/>
                <a:gd name="T26" fmla="*/ 2147483646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grpFill/>
            <a:ln w="9525">
              <a:solidFill>
                <a:schemeClr val="bg1"/>
              </a:solidFill>
              <a:round/>
              <a:headEnd/>
              <a:tailEnd/>
            </a:ln>
          </p:spPr>
          <p:txBody>
            <a:bodyPr/>
            <a:lstStyle/>
            <a:p>
              <a:endParaRPr lang="en-GB" dirty="0"/>
            </a:p>
          </p:txBody>
        </p:sp>
        <p:sp>
          <p:nvSpPr>
            <p:cNvPr id="54" name="Freeform 291"/>
            <p:cNvSpPr>
              <a:spLocks/>
            </p:cNvSpPr>
            <p:nvPr/>
          </p:nvSpPr>
          <p:spPr bwMode="auto">
            <a:xfrm>
              <a:off x="8713862" y="3075833"/>
              <a:ext cx="374996" cy="321771"/>
            </a:xfrm>
            <a:custGeom>
              <a:avLst/>
              <a:gdLst>
                <a:gd name="T0" fmla="*/ 2147483646 w 63"/>
                <a:gd name="T1" fmla="*/ 2147483646 h 54"/>
                <a:gd name="T2" fmla="*/ 2147483646 w 63"/>
                <a:gd name="T3" fmla="*/ 2147483646 h 54"/>
                <a:gd name="T4" fmla="*/ 2147483646 w 63"/>
                <a:gd name="T5" fmla="*/ 2147483646 h 54"/>
                <a:gd name="T6" fmla="*/ 2147483646 w 63"/>
                <a:gd name="T7" fmla="*/ 2147483646 h 54"/>
                <a:gd name="T8" fmla="*/ 2147483646 w 63"/>
                <a:gd name="T9" fmla="*/ 2147483646 h 54"/>
                <a:gd name="T10" fmla="*/ 2147483646 w 63"/>
                <a:gd name="T11" fmla="*/ 2147483646 h 54"/>
                <a:gd name="T12" fmla="*/ 2147483646 w 63"/>
                <a:gd name="T13" fmla="*/ 2147483646 h 54"/>
                <a:gd name="T14" fmla="*/ 2147483646 w 63"/>
                <a:gd name="T15" fmla="*/ 2147483646 h 54"/>
                <a:gd name="T16" fmla="*/ 2147483646 w 63"/>
                <a:gd name="T17" fmla="*/ 2147483646 h 54"/>
                <a:gd name="T18" fmla="*/ 2147483646 w 63"/>
                <a:gd name="T19" fmla="*/ 2147483646 h 54"/>
                <a:gd name="T20" fmla="*/ 2147483646 w 63"/>
                <a:gd name="T21" fmla="*/ 2147483646 h 54"/>
                <a:gd name="T22" fmla="*/ 2147483646 w 63"/>
                <a:gd name="T23" fmla="*/ 2147483646 h 54"/>
                <a:gd name="T24" fmla="*/ 2147483646 w 63"/>
                <a:gd name="T25" fmla="*/ 2147483646 h 54"/>
                <a:gd name="T26" fmla="*/ 2147483646 w 63"/>
                <a:gd name="T27" fmla="*/ 2147483646 h 54"/>
                <a:gd name="T28" fmla="*/ 2147483646 w 63"/>
                <a:gd name="T29" fmla="*/ 0 h 54"/>
                <a:gd name="T30" fmla="*/ 2147483646 w 63"/>
                <a:gd name="T31" fmla="*/ 0 h 54"/>
                <a:gd name="T32" fmla="*/ 2147483646 w 63"/>
                <a:gd name="T33" fmla="*/ 2147483646 h 54"/>
                <a:gd name="T34" fmla="*/ 2147483646 w 63"/>
                <a:gd name="T35" fmla="*/ 2147483646 h 54"/>
                <a:gd name="T36" fmla="*/ 2147483646 w 63"/>
                <a:gd name="T37" fmla="*/ 2147483646 h 54"/>
                <a:gd name="T38" fmla="*/ 2147483646 w 63"/>
                <a:gd name="T39" fmla="*/ 2147483646 h 54"/>
                <a:gd name="T40" fmla="*/ 2147483646 w 63"/>
                <a:gd name="T41" fmla="*/ 2147483646 h 54"/>
                <a:gd name="T42" fmla="*/ 2147483646 w 63"/>
                <a:gd name="T43" fmla="*/ 2147483646 h 54"/>
                <a:gd name="T44" fmla="*/ 0 w 63"/>
                <a:gd name="T45" fmla="*/ 2147483646 h 54"/>
                <a:gd name="T46" fmla="*/ 2147483646 w 63"/>
                <a:gd name="T47" fmla="*/ 2147483646 h 54"/>
                <a:gd name="T48" fmla="*/ 2147483646 w 63"/>
                <a:gd name="T49" fmla="*/ 2147483646 h 54"/>
                <a:gd name="T50" fmla="*/ 2147483646 w 63"/>
                <a:gd name="T51" fmla="*/ 2147483646 h 54"/>
                <a:gd name="T52" fmla="*/ 2147483646 w 63"/>
                <a:gd name="T53" fmla="*/ 2147483646 h 54"/>
                <a:gd name="T54" fmla="*/ 2147483646 w 63"/>
                <a:gd name="T55" fmla="*/ 2147483646 h 54"/>
                <a:gd name="T56" fmla="*/ 2147483646 w 63"/>
                <a:gd name="T57" fmla="*/ 2147483646 h 54"/>
                <a:gd name="T58" fmla="*/ 2147483646 w 63"/>
                <a:gd name="T59" fmla="*/ 2147483646 h 54"/>
                <a:gd name="T60" fmla="*/ 2147483646 w 63"/>
                <a:gd name="T61" fmla="*/ 2147483646 h 54"/>
                <a:gd name="T62" fmla="*/ 2147483646 w 63"/>
                <a:gd name="T63" fmla="*/ 2147483646 h 54"/>
                <a:gd name="T64" fmla="*/ 2147483646 w 63"/>
                <a:gd name="T65" fmla="*/ 2147483646 h 54"/>
                <a:gd name="T66" fmla="*/ 2147483646 w 63"/>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grpFill/>
            <a:ln w="9525">
              <a:solidFill>
                <a:schemeClr val="bg1"/>
              </a:solidFill>
              <a:round/>
              <a:headEnd/>
              <a:tailEnd/>
            </a:ln>
          </p:spPr>
          <p:txBody>
            <a:bodyPr/>
            <a:lstStyle/>
            <a:p>
              <a:endParaRPr lang="en-GB" dirty="0"/>
            </a:p>
          </p:txBody>
        </p:sp>
        <p:sp>
          <p:nvSpPr>
            <p:cNvPr id="55" name="Freeform 292"/>
            <p:cNvSpPr>
              <a:spLocks/>
            </p:cNvSpPr>
            <p:nvPr/>
          </p:nvSpPr>
          <p:spPr bwMode="auto">
            <a:xfrm>
              <a:off x="9035633" y="3279057"/>
              <a:ext cx="59274" cy="70161"/>
            </a:xfrm>
            <a:custGeom>
              <a:avLst/>
              <a:gdLst>
                <a:gd name="T0" fmla="*/ 0 w 10"/>
                <a:gd name="T1" fmla="*/ 2147483646 h 12"/>
                <a:gd name="T2" fmla="*/ 2147483646 w 10"/>
                <a:gd name="T3" fmla="*/ 2147483646 h 12"/>
                <a:gd name="T4" fmla="*/ 2147483646 w 10"/>
                <a:gd name="T5" fmla="*/ 2147483646 h 12"/>
                <a:gd name="T6" fmla="*/ 2147483646 w 10"/>
                <a:gd name="T7" fmla="*/ 0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grpFill/>
            <a:ln w="9525">
              <a:solidFill>
                <a:schemeClr val="bg1"/>
              </a:solidFill>
              <a:round/>
              <a:headEnd/>
              <a:tailEnd/>
            </a:ln>
          </p:spPr>
          <p:txBody>
            <a:bodyPr/>
            <a:lstStyle/>
            <a:p>
              <a:endParaRPr lang="en-GB" dirty="0"/>
            </a:p>
          </p:txBody>
        </p:sp>
        <p:sp>
          <p:nvSpPr>
            <p:cNvPr id="56" name="Freeform 293"/>
            <p:cNvSpPr>
              <a:spLocks/>
            </p:cNvSpPr>
            <p:nvPr/>
          </p:nvSpPr>
          <p:spPr bwMode="auto">
            <a:xfrm>
              <a:off x="8777975" y="2957286"/>
              <a:ext cx="189917" cy="191127"/>
            </a:xfrm>
            <a:custGeom>
              <a:avLst/>
              <a:gdLst>
                <a:gd name="T0" fmla="*/ 2147483646 w 192"/>
                <a:gd name="T1" fmla="*/ 2147483646 h 192"/>
                <a:gd name="T2" fmla="*/ 2147483646 w 192"/>
                <a:gd name="T3" fmla="*/ 2147483646 h 192"/>
                <a:gd name="T4" fmla="*/ 2147483646 w 192"/>
                <a:gd name="T5" fmla="*/ 2147483646 h 192"/>
                <a:gd name="T6" fmla="*/ 2147483646 w 192"/>
                <a:gd name="T7" fmla="*/ 2147483646 h 192"/>
                <a:gd name="T8" fmla="*/ 2147483646 w 192"/>
                <a:gd name="T9" fmla="*/ 2147483646 h 192"/>
                <a:gd name="T10" fmla="*/ 2147483646 w 192"/>
                <a:gd name="T11" fmla="*/ 0 h 192"/>
                <a:gd name="T12" fmla="*/ 2147483646 w 192"/>
                <a:gd name="T13" fmla="*/ 2147483646 h 192"/>
                <a:gd name="T14" fmla="*/ 2147483646 w 192"/>
                <a:gd name="T15" fmla="*/ 2147483646 h 192"/>
                <a:gd name="T16" fmla="*/ 2147483646 w 192"/>
                <a:gd name="T17" fmla="*/ 2147483646 h 192"/>
                <a:gd name="T18" fmla="*/ 2147483646 w 192"/>
                <a:gd name="T19" fmla="*/ 2147483646 h 192"/>
                <a:gd name="T20" fmla="*/ 2147483646 w 192"/>
                <a:gd name="T21" fmla="*/ 2147483646 h 192"/>
                <a:gd name="T22" fmla="*/ 0 w 192"/>
                <a:gd name="T23" fmla="*/ 2147483646 h 192"/>
                <a:gd name="T24" fmla="*/ 0 w 192"/>
                <a:gd name="T25" fmla="*/ 2147483646 h 192"/>
                <a:gd name="T26" fmla="*/ 2147483646 w 192"/>
                <a:gd name="T27" fmla="*/ 2147483646 h 192"/>
                <a:gd name="T28" fmla="*/ 2147483646 w 192"/>
                <a:gd name="T29" fmla="*/ 2147483646 h 192"/>
                <a:gd name="T30" fmla="*/ 2147483646 w 192"/>
                <a:gd name="T31" fmla="*/ 2147483646 h 192"/>
                <a:gd name="T32" fmla="*/ 2147483646 w 192"/>
                <a:gd name="T33" fmla="*/ 2147483646 h 192"/>
                <a:gd name="T34" fmla="*/ 2147483646 w 192"/>
                <a:gd name="T35" fmla="*/ 2147483646 h 192"/>
                <a:gd name="T36" fmla="*/ 2147483646 w 192"/>
                <a:gd name="T37" fmla="*/ 2147483646 h 192"/>
                <a:gd name="T38" fmla="*/ 2147483646 w 192"/>
                <a:gd name="T39" fmla="*/ 2147483646 h 192"/>
                <a:gd name="T40" fmla="*/ 2147483646 w 192"/>
                <a:gd name="T41" fmla="*/ 2147483646 h 192"/>
                <a:gd name="T42" fmla="*/ 2147483646 w 192"/>
                <a:gd name="T43" fmla="*/ 2147483646 h 192"/>
                <a:gd name="T44" fmla="*/ 2147483646 w 192"/>
                <a:gd name="T45" fmla="*/ 2147483646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grpFill/>
            <a:ln w="9525">
              <a:solidFill>
                <a:schemeClr val="bg1"/>
              </a:solidFill>
              <a:round/>
              <a:headEnd/>
              <a:tailEnd/>
            </a:ln>
          </p:spPr>
          <p:txBody>
            <a:bodyPr/>
            <a:lstStyle/>
            <a:p>
              <a:endParaRPr lang="en-GB" dirty="0"/>
            </a:p>
          </p:txBody>
        </p:sp>
        <p:sp>
          <p:nvSpPr>
            <p:cNvPr id="57" name="Freeform 294"/>
            <p:cNvSpPr>
              <a:spLocks/>
            </p:cNvSpPr>
            <p:nvPr/>
          </p:nvSpPr>
          <p:spPr bwMode="auto">
            <a:xfrm>
              <a:off x="8886845" y="2905271"/>
              <a:ext cx="358061" cy="325399"/>
            </a:xfrm>
            <a:custGeom>
              <a:avLst/>
              <a:gdLst>
                <a:gd name="T0" fmla="*/ 2147483646 w 60"/>
                <a:gd name="T1" fmla="*/ 2147483646 h 55"/>
                <a:gd name="T2" fmla="*/ 2147483646 w 60"/>
                <a:gd name="T3" fmla="*/ 2147483646 h 55"/>
                <a:gd name="T4" fmla="*/ 2147483646 w 60"/>
                <a:gd name="T5" fmla="*/ 2147483646 h 55"/>
                <a:gd name="T6" fmla="*/ 2147483646 w 60"/>
                <a:gd name="T7" fmla="*/ 2147483646 h 55"/>
                <a:gd name="T8" fmla="*/ 2147483646 w 60"/>
                <a:gd name="T9" fmla="*/ 2147483646 h 55"/>
                <a:gd name="T10" fmla="*/ 2147483646 w 60"/>
                <a:gd name="T11" fmla="*/ 2147483646 h 55"/>
                <a:gd name="T12" fmla="*/ 2147483646 w 60"/>
                <a:gd name="T13" fmla="*/ 2147483646 h 55"/>
                <a:gd name="T14" fmla="*/ 2147483646 w 60"/>
                <a:gd name="T15" fmla="*/ 2147483646 h 55"/>
                <a:gd name="T16" fmla="*/ 2147483646 w 60"/>
                <a:gd name="T17" fmla="*/ 2147483646 h 55"/>
                <a:gd name="T18" fmla="*/ 2147483646 w 60"/>
                <a:gd name="T19" fmla="*/ 2147483646 h 55"/>
                <a:gd name="T20" fmla="*/ 2147483646 w 60"/>
                <a:gd name="T21" fmla="*/ 2147483646 h 55"/>
                <a:gd name="T22" fmla="*/ 2147483646 w 60"/>
                <a:gd name="T23" fmla="*/ 2147483646 h 55"/>
                <a:gd name="T24" fmla="*/ 2147483646 w 60"/>
                <a:gd name="T25" fmla="*/ 2147483646 h 55"/>
                <a:gd name="T26" fmla="*/ 2147483646 w 60"/>
                <a:gd name="T27" fmla="*/ 2147483646 h 55"/>
                <a:gd name="T28" fmla="*/ 2147483646 w 60"/>
                <a:gd name="T29" fmla="*/ 2147483646 h 55"/>
                <a:gd name="T30" fmla="*/ 2147483646 w 60"/>
                <a:gd name="T31" fmla="*/ 2147483646 h 55"/>
                <a:gd name="T32" fmla="*/ 2147483646 w 60"/>
                <a:gd name="T33" fmla="*/ 2147483646 h 55"/>
                <a:gd name="T34" fmla="*/ 2147483646 w 60"/>
                <a:gd name="T35" fmla="*/ 2147483646 h 55"/>
                <a:gd name="T36" fmla="*/ 2147483646 w 60"/>
                <a:gd name="T37" fmla="*/ 2147483646 h 55"/>
                <a:gd name="T38" fmla="*/ 2147483646 w 60"/>
                <a:gd name="T39" fmla="*/ 2147483646 h 55"/>
                <a:gd name="T40" fmla="*/ 2147483646 w 60"/>
                <a:gd name="T41" fmla="*/ 0 h 55"/>
                <a:gd name="T42" fmla="*/ 2147483646 w 60"/>
                <a:gd name="T43" fmla="*/ 2147483646 h 55"/>
                <a:gd name="T44" fmla="*/ 2147483646 w 60"/>
                <a:gd name="T45" fmla="*/ 2147483646 h 55"/>
                <a:gd name="T46" fmla="*/ 0 w 60"/>
                <a:gd name="T47" fmla="*/ 0 h 55"/>
                <a:gd name="T48" fmla="*/ 0 w 60"/>
                <a:gd name="T49" fmla="*/ 0 h 55"/>
                <a:gd name="T50" fmla="*/ 0 w 60"/>
                <a:gd name="T51" fmla="*/ 2147483646 h 55"/>
                <a:gd name="T52" fmla="*/ 2147483646 w 60"/>
                <a:gd name="T53" fmla="*/ 2147483646 h 55"/>
                <a:gd name="T54" fmla="*/ 2147483646 w 60"/>
                <a:gd name="T55" fmla="*/ 2147483646 h 55"/>
                <a:gd name="T56" fmla="*/ 2147483646 w 60"/>
                <a:gd name="T57" fmla="*/ 2147483646 h 55"/>
                <a:gd name="T58" fmla="*/ 2147483646 w 60"/>
                <a:gd name="T59" fmla="*/ 2147483646 h 55"/>
                <a:gd name="T60" fmla="*/ 2147483646 w 60"/>
                <a:gd name="T61" fmla="*/ 2147483646 h 55"/>
                <a:gd name="T62" fmla="*/ 2147483646 w 60"/>
                <a:gd name="T63" fmla="*/ 2147483646 h 55"/>
                <a:gd name="T64" fmla="*/ 2147483646 w 60"/>
                <a:gd name="T65" fmla="*/ 2147483646 h 55"/>
                <a:gd name="T66" fmla="*/ 2147483646 w 60"/>
                <a:gd name="T67" fmla="*/ 2147483646 h 55"/>
                <a:gd name="T68" fmla="*/ 2147483646 w 60"/>
                <a:gd name="T69" fmla="*/ 2147483646 h 55"/>
                <a:gd name="T70" fmla="*/ 2147483646 w 60"/>
                <a:gd name="T71" fmla="*/ 2147483646 h 55"/>
                <a:gd name="T72" fmla="*/ 2147483646 w 60"/>
                <a:gd name="T73" fmla="*/ 2147483646 h 55"/>
                <a:gd name="T74" fmla="*/ 2147483646 w 60"/>
                <a:gd name="T75" fmla="*/ 2147483646 h 55"/>
                <a:gd name="T76" fmla="*/ 2147483646 w 60"/>
                <a:gd name="T77" fmla="*/ 2147483646 h 55"/>
                <a:gd name="T78" fmla="*/ 2147483646 w 60"/>
                <a:gd name="T79" fmla="*/ 2147483646 h 55"/>
                <a:gd name="T80" fmla="*/ 2147483646 w 60"/>
                <a:gd name="T81" fmla="*/ 2147483646 h 55"/>
                <a:gd name="T82" fmla="*/ 2147483646 w 60"/>
                <a:gd name="T83" fmla="*/ 2147483646 h 55"/>
                <a:gd name="T84" fmla="*/ 2147483646 w 60"/>
                <a:gd name="T85" fmla="*/ 2147483646 h 55"/>
                <a:gd name="T86" fmla="*/ 2147483646 w 60"/>
                <a:gd name="T87" fmla="*/ 2147483646 h 55"/>
                <a:gd name="T88" fmla="*/ 2147483646 w 60"/>
                <a:gd name="T89" fmla="*/ 2147483646 h 55"/>
                <a:gd name="T90" fmla="*/ 2147483646 w 60"/>
                <a:gd name="T91" fmla="*/ 2147483646 h 55"/>
                <a:gd name="T92" fmla="*/ 2147483646 w 60"/>
                <a:gd name="T93" fmla="*/ 2147483646 h 55"/>
                <a:gd name="T94" fmla="*/ 2147483646 w 60"/>
                <a:gd name="T95" fmla="*/ 2147483646 h 55"/>
                <a:gd name="T96" fmla="*/ 2147483646 w 60"/>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grpFill/>
            <a:ln w="9525">
              <a:solidFill>
                <a:schemeClr val="bg1"/>
              </a:solidFill>
              <a:round/>
              <a:headEnd/>
              <a:tailEnd/>
            </a:ln>
          </p:spPr>
          <p:txBody>
            <a:bodyPr/>
            <a:lstStyle/>
            <a:p>
              <a:endParaRPr lang="en-GB" dirty="0"/>
            </a:p>
          </p:txBody>
        </p:sp>
        <p:sp>
          <p:nvSpPr>
            <p:cNvPr id="58" name="Freeform 299"/>
            <p:cNvSpPr>
              <a:spLocks/>
            </p:cNvSpPr>
            <p:nvPr/>
          </p:nvSpPr>
          <p:spPr bwMode="auto">
            <a:xfrm>
              <a:off x="8435639" y="2428663"/>
              <a:ext cx="120966" cy="82257"/>
            </a:xfrm>
            <a:custGeom>
              <a:avLst/>
              <a:gdLst>
                <a:gd name="T0" fmla="*/ 2147483646 w 20"/>
                <a:gd name="T1" fmla="*/ 2147483646 h 14"/>
                <a:gd name="T2" fmla="*/ 2147483646 w 20"/>
                <a:gd name="T3" fmla="*/ 2147483646 h 14"/>
                <a:gd name="T4" fmla="*/ 2147483646 w 20"/>
                <a:gd name="T5" fmla="*/ 0 h 14"/>
                <a:gd name="T6" fmla="*/ 2147483646 w 20"/>
                <a:gd name="T7" fmla="*/ 2147483646 h 14"/>
                <a:gd name="T8" fmla="*/ 2147483646 w 20"/>
                <a:gd name="T9" fmla="*/ 0 h 14"/>
                <a:gd name="T10" fmla="*/ 2147483646 w 20"/>
                <a:gd name="T11" fmla="*/ 0 h 14"/>
                <a:gd name="T12" fmla="*/ 2147483646 w 20"/>
                <a:gd name="T13" fmla="*/ 2147483646 h 14"/>
                <a:gd name="T14" fmla="*/ 2147483646 w 20"/>
                <a:gd name="T15" fmla="*/ 2147483646 h 14"/>
                <a:gd name="T16" fmla="*/ 0 w 20"/>
                <a:gd name="T17" fmla="*/ 2147483646 h 14"/>
                <a:gd name="T18" fmla="*/ 2147483646 w 20"/>
                <a:gd name="T19" fmla="*/ 2147483646 h 14"/>
                <a:gd name="T20" fmla="*/ 2147483646 w 20"/>
                <a:gd name="T21" fmla="*/ 2147483646 h 14"/>
                <a:gd name="T22" fmla="*/ 2147483646 w 20"/>
                <a:gd name="T23" fmla="*/ 2147483646 h 14"/>
                <a:gd name="T24" fmla="*/ 2147483646 w 20"/>
                <a:gd name="T25" fmla="*/ 2147483646 h 14"/>
                <a:gd name="T26" fmla="*/ 2147483646 w 20"/>
                <a:gd name="T27" fmla="*/ 2147483646 h 14"/>
                <a:gd name="T28" fmla="*/ 2147483646 w 20"/>
                <a:gd name="T29" fmla="*/ 2147483646 h 14"/>
                <a:gd name="T30" fmla="*/ 2147483646 w 20"/>
                <a:gd name="T31" fmla="*/ 2147483646 h 14"/>
                <a:gd name="T32" fmla="*/ 2147483646 w 20"/>
                <a:gd name="T33" fmla="*/ 2147483646 h 14"/>
                <a:gd name="T34" fmla="*/ 2147483646 w 20"/>
                <a:gd name="T35" fmla="*/ 2147483646 h 14"/>
                <a:gd name="T36" fmla="*/ 2147483646 w 20"/>
                <a:gd name="T37" fmla="*/ 2147483646 h 14"/>
                <a:gd name="T38" fmla="*/ 2147483646 w 20"/>
                <a:gd name="T39" fmla="*/ 2147483646 h 14"/>
                <a:gd name="T40" fmla="*/ 2147483646 w 20"/>
                <a:gd name="T41" fmla="*/ 2147483646 h 14"/>
                <a:gd name="T42" fmla="*/ 2147483646 w 20"/>
                <a:gd name="T43" fmla="*/ 2147483646 h 14"/>
                <a:gd name="T44" fmla="*/ 2147483646 w 20"/>
                <a:gd name="T45" fmla="*/ 2147483646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grpFill/>
            <a:ln w="9525">
              <a:solidFill>
                <a:schemeClr val="bg1"/>
              </a:solidFill>
              <a:round/>
              <a:headEnd/>
              <a:tailEnd/>
            </a:ln>
          </p:spPr>
          <p:txBody>
            <a:bodyPr/>
            <a:lstStyle/>
            <a:p>
              <a:endParaRPr lang="en-GB" dirty="0"/>
            </a:p>
          </p:txBody>
        </p:sp>
        <p:sp>
          <p:nvSpPr>
            <p:cNvPr id="59" name="Freeform 300"/>
            <p:cNvSpPr>
              <a:spLocks/>
            </p:cNvSpPr>
            <p:nvPr/>
          </p:nvSpPr>
          <p:spPr bwMode="auto">
            <a:xfrm>
              <a:off x="8488865" y="2314955"/>
              <a:ext cx="90725" cy="77419"/>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2147483646 h 78"/>
                <a:gd name="T10" fmla="*/ 2147483646 w 90"/>
                <a:gd name="T11" fmla="*/ 0 h 78"/>
                <a:gd name="T12" fmla="*/ 2147483646 w 90"/>
                <a:gd name="T13" fmla="*/ 0 h 78"/>
                <a:gd name="T14" fmla="*/ 2147483646 w 90"/>
                <a:gd name="T15" fmla="*/ 0 h 78"/>
                <a:gd name="T16" fmla="*/ 0 w 90"/>
                <a:gd name="T17" fmla="*/ 2147483646 h 78"/>
                <a:gd name="T18" fmla="*/ 0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2147483646 w 90"/>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grpFill/>
            <a:ln w="9525">
              <a:solidFill>
                <a:schemeClr val="bg1"/>
              </a:solidFill>
              <a:round/>
              <a:headEnd/>
              <a:tailEnd/>
            </a:ln>
          </p:spPr>
          <p:txBody>
            <a:bodyPr/>
            <a:lstStyle/>
            <a:p>
              <a:endParaRPr lang="en-GB" dirty="0"/>
            </a:p>
          </p:txBody>
        </p:sp>
        <p:sp>
          <p:nvSpPr>
            <p:cNvPr id="60" name="Freeform 301"/>
            <p:cNvSpPr>
              <a:spLocks/>
            </p:cNvSpPr>
            <p:nvPr/>
          </p:nvSpPr>
          <p:spPr bwMode="auto">
            <a:xfrm>
              <a:off x="8485236" y="2434711"/>
              <a:ext cx="177820" cy="160886"/>
            </a:xfrm>
            <a:custGeom>
              <a:avLst/>
              <a:gdLst>
                <a:gd name="T0" fmla="*/ 2147483646 w 30"/>
                <a:gd name="T1" fmla="*/ 2147483646 h 27"/>
                <a:gd name="T2" fmla="*/ 2147483646 w 30"/>
                <a:gd name="T3" fmla="*/ 2147483646 h 27"/>
                <a:gd name="T4" fmla="*/ 2147483646 w 30"/>
                <a:gd name="T5" fmla="*/ 2147483646 h 27"/>
                <a:gd name="T6" fmla="*/ 2147483646 w 30"/>
                <a:gd name="T7" fmla="*/ 2147483646 h 27"/>
                <a:gd name="T8" fmla="*/ 2147483646 w 30"/>
                <a:gd name="T9" fmla="*/ 0 h 27"/>
                <a:gd name="T10" fmla="*/ 2147483646 w 30"/>
                <a:gd name="T11" fmla="*/ 2147483646 h 27"/>
                <a:gd name="T12" fmla="*/ 2147483646 w 30"/>
                <a:gd name="T13" fmla="*/ 2147483646 h 27"/>
                <a:gd name="T14" fmla="*/ 2147483646 w 30"/>
                <a:gd name="T15" fmla="*/ 2147483646 h 27"/>
                <a:gd name="T16" fmla="*/ 2147483646 w 30"/>
                <a:gd name="T17" fmla="*/ 2147483646 h 27"/>
                <a:gd name="T18" fmla="*/ 2147483646 w 30"/>
                <a:gd name="T19" fmla="*/ 2147483646 h 27"/>
                <a:gd name="T20" fmla="*/ 2147483646 w 30"/>
                <a:gd name="T21" fmla="*/ 2147483646 h 27"/>
                <a:gd name="T22" fmla="*/ 2147483646 w 30"/>
                <a:gd name="T23" fmla="*/ 2147483646 h 27"/>
                <a:gd name="T24" fmla="*/ 2147483646 w 30"/>
                <a:gd name="T25" fmla="*/ 2147483646 h 27"/>
                <a:gd name="T26" fmla="*/ 2147483646 w 30"/>
                <a:gd name="T27" fmla="*/ 2147483646 h 27"/>
                <a:gd name="T28" fmla="*/ 2147483646 w 30"/>
                <a:gd name="T29" fmla="*/ 2147483646 h 27"/>
                <a:gd name="T30" fmla="*/ 2147483646 w 30"/>
                <a:gd name="T31" fmla="*/ 2147483646 h 27"/>
                <a:gd name="T32" fmla="*/ 0 w 30"/>
                <a:gd name="T33" fmla="*/ 2147483646 h 27"/>
                <a:gd name="T34" fmla="*/ 2147483646 w 30"/>
                <a:gd name="T35" fmla="*/ 2147483646 h 27"/>
                <a:gd name="T36" fmla="*/ 2147483646 w 30"/>
                <a:gd name="T37" fmla="*/ 2147483646 h 27"/>
                <a:gd name="T38" fmla="*/ 2147483646 w 30"/>
                <a:gd name="T39" fmla="*/ 2147483646 h 27"/>
                <a:gd name="T40" fmla="*/ 2147483646 w 30"/>
                <a:gd name="T41" fmla="*/ 2147483646 h 27"/>
                <a:gd name="T42" fmla="*/ 2147483646 w 30"/>
                <a:gd name="T43" fmla="*/ 2147483646 h 27"/>
                <a:gd name="T44" fmla="*/ 2147483646 w 30"/>
                <a:gd name="T45" fmla="*/ 2147483646 h 27"/>
                <a:gd name="T46" fmla="*/ 2147483646 w 30"/>
                <a:gd name="T47" fmla="*/ 2147483646 h 27"/>
                <a:gd name="T48" fmla="*/ 2147483646 w 30"/>
                <a:gd name="T49" fmla="*/ 2147483646 h 27"/>
                <a:gd name="T50" fmla="*/ 2147483646 w 30"/>
                <a:gd name="T51" fmla="*/ 2147483646 h 27"/>
                <a:gd name="T52" fmla="*/ 2147483646 w 30"/>
                <a:gd name="T53" fmla="*/ 2147483646 h 27"/>
                <a:gd name="T54" fmla="*/ 2147483646 w 30"/>
                <a:gd name="T55" fmla="*/ 2147483646 h 27"/>
                <a:gd name="T56" fmla="*/ 2147483646 w 30"/>
                <a:gd name="T57" fmla="*/ 2147483646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grpFill/>
            <a:ln w="9525">
              <a:solidFill>
                <a:schemeClr val="bg1"/>
              </a:solidFill>
              <a:round/>
              <a:headEnd/>
              <a:tailEnd/>
            </a:ln>
          </p:spPr>
          <p:txBody>
            <a:bodyPr/>
            <a:lstStyle/>
            <a:p>
              <a:endParaRPr lang="en-GB" dirty="0"/>
            </a:p>
          </p:txBody>
        </p:sp>
        <p:sp>
          <p:nvSpPr>
            <p:cNvPr id="61" name="Freeform 302"/>
            <p:cNvSpPr>
              <a:spLocks/>
            </p:cNvSpPr>
            <p:nvPr/>
          </p:nvSpPr>
          <p:spPr bwMode="auto">
            <a:xfrm>
              <a:off x="8441688" y="2369389"/>
              <a:ext cx="145160" cy="82257"/>
            </a:xfrm>
            <a:custGeom>
              <a:avLst/>
              <a:gdLst>
                <a:gd name="T0" fmla="*/ 2147483646 w 24"/>
                <a:gd name="T1" fmla="*/ 2147483646 h 14"/>
                <a:gd name="T2" fmla="*/ 2147483646 w 24"/>
                <a:gd name="T3" fmla="*/ 2147483646 h 14"/>
                <a:gd name="T4" fmla="*/ 2147483646 w 24"/>
                <a:gd name="T5" fmla="*/ 2147483646 h 14"/>
                <a:gd name="T6" fmla="*/ 2147483646 w 24"/>
                <a:gd name="T7" fmla="*/ 2147483646 h 14"/>
                <a:gd name="T8" fmla="*/ 2147483646 w 24"/>
                <a:gd name="T9" fmla="*/ 2147483646 h 14"/>
                <a:gd name="T10" fmla="*/ 2147483646 w 24"/>
                <a:gd name="T11" fmla="*/ 2147483646 h 14"/>
                <a:gd name="T12" fmla="*/ 2147483646 w 24"/>
                <a:gd name="T13" fmla="*/ 2147483646 h 14"/>
                <a:gd name="T14" fmla="*/ 2147483646 w 24"/>
                <a:gd name="T15" fmla="*/ 2147483646 h 14"/>
                <a:gd name="T16" fmla="*/ 2147483646 w 24"/>
                <a:gd name="T17" fmla="*/ 2147483646 h 14"/>
                <a:gd name="T18" fmla="*/ 2147483646 w 24"/>
                <a:gd name="T19" fmla="*/ 2147483646 h 14"/>
                <a:gd name="T20" fmla="*/ 2147483646 w 24"/>
                <a:gd name="T21" fmla="*/ 2147483646 h 14"/>
                <a:gd name="T22" fmla="*/ 2147483646 w 24"/>
                <a:gd name="T23" fmla="*/ 0 h 14"/>
                <a:gd name="T24" fmla="*/ 2147483646 w 24"/>
                <a:gd name="T25" fmla="*/ 2147483646 h 14"/>
                <a:gd name="T26" fmla="*/ 2147483646 w 24"/>
                <a:gd name="T27" fmla="*/ 2147483646 h 14"/>
                <a:gd name="T28" fmla="*/ 2147483646 w 24"/>
                <a:gd name="T29" fmla="*/ 2147483646 h 14"/>
                <a:gd name="T30" fmla="*/ 2147483646 w 24"/>
                <a:gd name="T31" fmla="*/ 2147483646 h 14"/>
                <a:gd name="T32" fmla="*/ 2147483646 w 24"/>
                <a:gd name="T33" fmla="*/ 2147483646 h 14"/>
                <a:gd name="T34" fmla="*/ 2147483646 w 24"/>
                <a:gd name="T35" fmla="*/ 2147483646 h 14"/>
                <a:gd name="T36" fmla="*/ 0 w 24"/>
                <a:gd name="T37" fmla="*/ 2147483646 h 14"/>
                <a:gd name="T38" fmla="*/ 2147483646 w 24"/>
                <a:gd name="T39" fmla="*/ 2147483646 h 14"/>
                <a:gd name="T40" fmla="*/ 2147483646 w 24"/>
                <a:gd name="T41" fmla="*/ 2147483646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grpFill/>
            <a:ln w="9525">
              <a:solidFill>
                <a:schemeClr val="bg1"/>
              </a:solidFill>
              <a:round/>
              <a:headEnd/>
              <a:tailEnd/>
            </a:ln>
          </p:spPr>
          <p:txBody>
            <a:bodyPr/>
            <a:lstStyle/>
            <a:p>
              <a:endParaRPr lang="en-GB" dirty="0"/>
            </a:p>
          </p:txBody>
        </p:sp>
        <p:sp>
          <p:nvSpPr>
            <p:cNvPr id="62" name="Freeform 303"/>
            <p:cNvSpPr>
              <a:spLocks/>
            </p:cNvSpPr>
            <p:nvPr/>
          </p:nvSpPr>
          <p:spPr bwMode="auto">
            <a:xfrm>
              <a:off x="7754599" y="3475023"/>
              <a:ext cx="143950" cy="107661"/>
            </a:xfrm>
            <a:custGeom>
              <a:avLst/>
              <a:gdLst>
                <a:gd name="T0" fmla="*/ 2147483646 w 24"/>
                <a:gd name="T1" fmla="*/ 2147483646 h 18"/>
                <a:gd name="T2" fmla="*/ 2147483646 w 24"/>
                <a:gd name="T3" fmla="*/ 2147483646 h 18"/>
                <a:gd name="T4" fmla="*/ 2147483646 w 24"/>
                <a:gd name="T5" fmla="*/ 2147483646 h 18"/>
                <a:gd name="T6" fmla="*/ 2147483646 w 24"/>
                <a:gd name="T7" fmla="*/ 2147483646 h 18"/>
                <a:gd name="T8" fmla="*/ 2147483646 w 24"/>
                <a:gd name="T9" fmla="*/ 2147483646 h 18"/>
                <a:gd name="T10" fmla="*/ 2147483646 w 24"/>
                <a:gd name="T11" fmla="*/ 2147483646 h 18"/>
                <a:gd name="T12" fmla="*/ 2147483646 w 24"/>
                <a:gd name="T13" fmla="*/ 2147483646 h 18"/>
                <a:gd name="T14" fmla="*/ 2147483646 w 24"/>
                <a:gd name="T15" fmla="*/ 2147483646 h 18"/>
                <a:gd name="T16" fmla="*/ 2147483646 w 24"/>
                <a:gd name="T17" fmla="*/ 2147483646 h 18"/>
                <a:gd name="T18" fmla="*/ 2147483646 w 24"/>
                <a:gd name="T19" fmla="*/ 2147483646 h 18"/>
                <a:gd name="T20" fmla="*/ 2147483646 w 24"/>
                <a:gd name="T21" fmla="*/ 2147483646 h 18"/>
                <a:gd name="T22" fmla="*/ 2147483646 w 24"/>
                <a:gd name="T23" fmla="*/ 2147483646 h 18"/>
                <a:gd name="T24" fmla="*/ 2147483646 w 24"/>
                <a:gd name="T25" fmla="*/ 2147483646 h 18"/>
                <a:gd name="T26" fmla="*/ 2147483646 w 24"/>
                <a:gd name="T27" fmla="*/ 2147483646 h 18"/>
                <a:gd name="T28" fmla="*/ 2147483646 w 24"/>
                <a:gd name="T29" fmla="*/ 2147483646 h 18"/>
                <a:gd name="T30" fmla="*/ 2147483646 w 24"/>
                <a:gd name="T31" fmla="*/ 2147483646 h 18"/>
                <a:gd name="T32" fmla="*/ 2147483646 w 24"/>
                <a:gd name="T33" fmla="*/ 0 h 18"/>
                <a:gd name="T34" fmla="*/ 2147483646 w 24"/>
                <a:gd name="T35" fmla="*/ 0 h 18"/>
                <a:gd name="T36" fmla="*/ 2147483646 w 24"/>
                <a:gd name="T37" fmla="*/ 2147483646 h 18"/>
                <a:gd name="T38" fmla="*/ 2147483646 w 24"/>
                <a:gd name="T39" fmla="*/ 2147483646 h 18"/>
                <a:gd name="T40" fmla="*/ 2147483646 w 24"/>
                <a:gd name="T41" fmla="*/ 2147483646 h 18"/>
                <a:gd name="T42" fmla="*/ 0 w 24"/>
                <a:gd name="T43" fmla="*/ 2147483646 h 18"/>
                <a:gd name="T44" fmla="*/ 2147483646 w 24"/>
                <a:gd name="T45" fmla="*/ 2147483646 h 18"/>
                <a:gd name="T46" fmla="*/ 2147483646 w 24"/>
                <a:gd name="T47" fmla="*/ 2147483646 h 18"/>
                <a:gd name="T48" fmla="*/ 2147483646 w 24"/>
                <a:gd name="T49" fmla="*/ 2147483646 h 18"/>
                <a:gd name="T50" fmla="*/ 2147483646 w 24"/>
                <a:gd name="T51" fmla="*/ 2147483646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grpFill/>
            <a:ln w="9525">
              <a:solidFill>
                <a:schemeClr val="bg1"/>
              </a:solidFill>
              <a:round/>
              <a:headEnd/>
              <a:tailEnd/>
            </a:ln>
          </p:spPr>
          <p:txBody>
            <a:bodyPr/>
            <a:lstStyle/>
            <a:p>
              <a:endParaRPr lang="en-GB" dirty="0"/>
            </a:p>
          </p:txBody>
        </p:sp>
        <p:sp>
          <p:nvSpPr>
            <p:cNvPr id="63" name="Freeform 304"/>
            <p:cNvSpPr>
              <a:spLocks/>
            </p:cNvSpPr>
            <p:nvPr/>
          </p:nvSpPr>
          <p:spPr bwMode="auto">
            <a:xfrm>
              <a:off x="7719518" y="3397604"/>
              <a:ext cx="112499" cy="84677"/>
            </a:xfrm>
            <a:custGeom>
              <a:avLst/>
              <a:gdLst>
                <a:gd name="T0" fmla="*/ 2147483646 w 114"/>
                <a:gd name="T1" fmla="*/ 2147483646 h 85"/>
                <a:gd name="T2" fmla="*/ 2147483646 w 114"/>
                <a:gd name="T3" fmla="*/ 2147483646 h 85"/>
                <a:gd name="T4" fmla="*/ 2147483646 w 114"/>
                <a:gd name="T5" fmla="*/ 2147483646 h 85"/>
                <a:gd name="T6" fmla="*/ 2147483646 w 114"/>
                <a:gd name="T7" fmla="*/ 2147483646 h 85"/>
                <a:gd name="T8" fmla="*/ 2147483646 w 114"/>
                <a:gd name="T9" fmla="*/ 2147483646 h 85"/>
                <a:gd name="T10" fmla="*/ 2147483646 w 114"/>
                <a:gd name="T11" fmla="*/ 2147483646 h 85"/>
                <a:gd name="T12" fmla="*/ 2147483646 w 114"/>
                <a:gd name="T13" fmla="*/ 2147483646 h 85"/>
                <a:gd name="T14" fmla="*/ 2147483646 w 114"/>
                <a:gd name="T15" fmla="*/ 2147483646 h 85"/>
                <a:gd name="T16" fmla="*/ 2147483646 w 114"/>
                <a:gd name="T17" fmla="*/ 2147483646 h 85"/>
                <a:gd name="T18" fmla="*/ 2147483646 w 114"/>
                <a:gd name="T19" fmla="*/ 2147483646 h 85"/>
                <a:gd name="T20" fmla="*/ 2147483646 w 114"/>
                <a:gd name="T21" fmla="*/ 2147483646 h 85"/>
                <a:gd name="T22" fmla="*/ 2147483646 w 114"/>
                <a:gd name="T23" fmla="*/ 0 h 85"/>
                <a:gd name="T24" fmla="*/ 2147483646 w 114"/>
                <a:gd name="T25" fmla="*/ 2147483646 h 85"/>
                <a:gd name="T26" fmla="*/ 2147483646 w 114"/>
                <a:gd name="T27" fmla="*/ 2147483646 h 85"/>
                <a:gd name="T28" fmla="*/ 0 w 114"/>
                <a:gd name="T29" fmla="*/ 2147483646 h 85"/>
                <a:gd name="T30" fmla="*/ 2147483646 w 114"/>
                <a:gd name="T31" fmla="*/ 2147483646 h 85"/>
                <a:gd name="T32" fmla="*/ 2147483646 w 114"/>
                <a:gd name="T33" fmla="*/ 2147483646 h 85"/>
                <a:gd name="T34" fmla="*/ 2147483646 w 114"/>
                <a:gd name="T35" fmla="*/ 2147483646 h 85"/>
                <a:gd name="T36" fmla="*/ 2147483646 w 114"/>
                <a:gd name="T37" fmla="*/ 2147483646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grpFill/>
            <a:ln w="9525">
              <a:solidFill>
                <a:schemeClr val="bg1"/>
              </a:solidFill>
              <a:round/>
              <a:headEnd/>
              <a:tailEnd/>
            </a:ln>
          </p:spPr>
          <p:txBody>
            <a:bodyPr/>
            <a:lstStyle/>
            <a:p>
              <a:endParaRPr lang="en-GB" dirty="0"/>
            </a:p>
          </p:txBody>
        </p:sp>
        <p:sp>
          <p:nvSpPr>
            <p:cNvPr id="64" name="Freeform 305"/>
            <p:cNvSpPr>
              <a:spLocks/>
            </p:cNvSpPr>
            <p:nvPr/>
          </p:nvSpPr>
          <p:spPr bwMode="auto">
            <a:xfrm>
              <a:off x="7725567" y="3190752"/>
              <a:ext cx="227417" cy="243142"/>
            </a:xfrm>
            <a:custGeom>
              <a:avLst/>
              <a:gdLst>
                <a:gd name="T0" fmla="*/ 2147483646 w 38"/>
                <a:gd name="T1" fmla="*/ 2147483646 h 41"/>
                <a:gd name="T2" fmla="*/ 2147483646 w 38"/>
                <a:gd name="T3" fmla="*/ 2147483646 h 41"/>
                <a:gd name="T4" fmla="*/ 2147483646 w 38"/>
                <a:gd name="T5" fmla="*/ 2147483646 h 41"/>
                <a:gd name="T6" fmla="*/ 2147483646 w 38"/>
                <a:gd name="T7" fmla="*/ 2147483646 h 41"/>
                <a:gd name="T8" fmla="*/ 2147483646 w 38"/>
                <a:gd name="T9" fmla="*/ 2147483646 h 41"/>
                <a:gd name="T10" fmla="*/ 2147483646 w 38"/>
                <a:gd name="T11" fmla="*/ 2147483646 h 41"/>
                <a:gd name="T12" fmla="*/ 2147483646 w 38"/>
                <a:gd name="T13" fmla="*/ 2147483646 h 41"/>
                <a:gd name="T14" fmla="*/ 2147483646 w 38"/>
                <a:gd name="T15" fmla="*/ 2147483646 h 41"/>
                <a:gd name="T16" fmla="*/ 2147483646 w 38"/>
                <a:gd name="T17" fmla="*/ 2147483646 h 41"/>
                <a:gd name="T18" fmla="*/ 2147483646 w 38"/>
                <a:gd name="T19" fmla="*/ 2147483646 h 41"/>
                <a:gd name="T20" fmla="*/ 2147483646 w 38"/>
                <a:gd name="T21" fmla="*/ 2147483646 h 41"/>
                <a:gd name="T22" fmla="*/ 2147483646 w 38"/>
                <a:gd name="T23" fmla="*/ 2147483646 h 41"/>
                <a:gd name="T24" fmla="*/ 2147483646 w 38"/>
                <a:gd name="T25" fmla="*/ 2147483646 h 41"/>
                <a:gd name="T26" fmla="*/ 2147483646 w 38"/>
                <a:gd name="T27" fmla="*/ 0 h 41"/>
                <a:gd name="T28" fmla="*/ 2147483646 w 38"/>
                <a:gd name="T29" fmla="*/ 2147483646 h 41"/>
                <a:gd name="T30" fmla="*/ 2147483646 w 38"/>
                <a:gd name="T31" fmla="*/ 2147483646 h 41"/>
                <a:gd name="T32" fmla="*/ 2147483646 w 38"/>
                <a:gd name="T33" fmla="*/ 2147483646 h 41"/>
                <a:gd name="T34" fmla="*/ 2147483646 w 38"/>
                <a:gd name="T35" fmla="*/ 2147483646 h 41"/>
                <a:gd name="T36" fmla="*/ 2147483646 w 38"/>
                <a:gd name="T37" fmla="*/ 2147483646 h 41"/>
                <a:gd name="T38" fmla="*/ 2147483646 w 38"/>
                <a:gd name="T39" fmla="*/ 2147483646 h 41"/>
                <a:gd name="T40" fmla="*/ 0 w 38"/>
                <a:gd name="T41" fmla="*/ 2147483646 h 41"/>
                <a:gd name="T42" fmla="*/ 2147483646 w 38"/>
                <a:gd name="T43" fmla="*/ 2147483646 h 41"/>
                <a:gd name="T44" fmla="*/ 2147483646 w 38"/>
                <a:gd name="T45" fmla="*/ 2147483646 h 41"/>
                <a:gd name="T46" fmla="*/ 2147483646 w 38"/>
                <a:gd name="T47" fmla="*/ 2147483646 h 41"/>
                <a:gd name="T48" fmla="*/ 2147483646 w 38"/>
                <a:gd name="T49" fmla="*/ 2147483646 h 41"/>
                <a:gd name="T50" fmla="*/ 2147483646 w 38"/>
                <a:gd name="T51" fmla="*/ 2147483646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grpFill/>
            <a:ln w="9525">
              <a:solidFill>
                <a:schemeClr val="bg1"/>
              </a:solidFill>
              <a:round/>
              <a:headEnd/>
              <a:tailEnd/>
            </a:ln>
          </p:spPr>
          <p:txBody>
            <a:bodyPr/>
            <a:lstStyle/>
            <a:p>
              <a:endParaRPr lang="en-GB" dirty="0"/>
            </a:p>
          </p:txBody>
        </p:sp>
        <p:sp>
          <p:nvSpPr>
            <p:cNvPr id="65" name="Freeform 306"/>
            <p:cNvSpPr>
              <a:spLocks/>
            </p:cNvSpPr>
            <p:nvPr/>
          </p:nvSpPr>
          <p:spPr bwMode="auto">
            <a:xfrm>
              <a:off x="8508219" y="3089140"/>
              <a:ext cx="215320" cy="208062"/>
            </a:xfrm>
            <a:custGeom>
              <a:avLst/>
              <a:gdLst>
                <a:gd name="T0" fmla="*/ 0 w 36"/>
                <a:gd name="T1" fmla="*/ 2147483646 h 35"/>
                <a:gd name="T2" fmla="*/ 2147483646 w 36"/>
                <a:gd name="T3" fmla="*/ 2147483646 h 35"/>
                <a:gd name="T4" fmla="*/ 2147483646 w 36"/>
                <a:gd name="T5" fmla="*/ 2147483646 h 35"/>
                <a:gd name="T6" fmla="*/ 2147483646 w 36"/>
                <a:gd name="T7" fmla="*/ 2147483646 h 35"/>
                <a:gd name="T8" fmla="*/ 2147483646 w 36"/>
                <a:gd name="T9" fmla="*/ 2147483646 h 35"/>
                <a:gd name="T10" fmla="*/ 2147483646 w 36"/>
                <a:gd name="T11" fmla="*/ 2147483646 h 35"/>
                <a:gd name="T12" fmla="*/ 2147483646 w 36"/>
                <a:gd name="T13" fmla="*/ 2147483646 h 35"/>
                <a:gd name="T14" fmla="*/ 2147483646 w 36"/>
                <a:gd name="T15" fmla="*/ 2147483646 h 35"/>
                <a:gd name="T16" fmla="*/ 2147483646 w 36"/>
                <a:gd name="T17" fmla="*/ 2147483646 h 35"/>
                <a:gd name="T18" fmla="*/ 2147483646 w 36"/>
                <a:gd name="T19" fmla="*/ 2147483646 h 35"/>
                <a:gd name="T20" fmla="*/ 2147483646 w 36"/>
                <a:gd name="T21" fmla="*/ 2147483646 h 35"/>
                <a:gd name="T22" fmla="*/ 2147483646 w 36"/>
                <a:gd name="T23" fmla="*/ 2147483646 h 35"/>
                <a:gd name="T24" fmla="*/ 2147483646 w 36"/>
                <a:gd name="T25" fmla="*/ 2147483646 h 35"/>
                <a:gd name="T26" fmla="*/ 2147483646 w 36"/>
                <a:gd name="T27" fmla="*/ 2147483646 h 35"/>
                <a:gd name="T28" fmla="*/ 2147483646 w 36"/>
                <a:gd name="T29" fmla="*/ 2147483646 h 35"/>
                <a:gd name="T30" fmla="*/ 2147483646 w 36"/>
                <a:gd name="T31" fmla="*/ 2147483646 h 35"/>
                <a:gd name="T32" fmla="*/ 2147483646 w 36"/>
                <a:gd name="T33" fmla="*/ 2147483646 h 35"/>
                <a:gd name="T34" fmla="*/ 2147483646 w 36"/>
                <a:gd name="T35" fmla="*/ 2147483646 h 35"/>
                <a:gd name="T36" fmla="*/ 2147483646 w 36"/>
                <a:gd name="T37" fmla="*/ 2147483646 h 35"/>
                <a:gd name="T38" fmla="*/ 2147483646 w 36"/>
                <a:gd name="T39" fmla="*/ 2147483646 h 35"/>
                <a:gd name="T40" fmla="*/ 2147483646 w 36"/>
                <a:gd name="T41" fmla="*/ 0 h 35"/>
                <a:gd name="T42" fmla="*/ 2147483646 w 36"/>
                <a:gd name="T43" fmla="*/ 0 h 35"/>
                <a:gd name="T44" fmla="*/ 2147483646 w 36"/>
                <a:gd name="T45" fmla="*/ 2147483646 h 35"/>
                <a:gd name="T46" fmla="*/ 0 w 36"/>
                <a:gd name="T47" fmla="*/ 2147483646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grpFill/>
            <a:ln w="9525">
              <a:solidFill>
                <a:schemeClr val="bg1"/>
              </a:solidFill>
              <a:round/>
              <a:headEnd/>
              <a:tailEnd/>
            </a:ln>
          </p:spPr>
          <p:txBody>
            <a:bodyPr/>
            <a:lstStyle/>
            <a:p>
              <a:endParaRPr lang="en-GB" dirty="0"/>
            </a:p>
          </p:txBody>
        </p:sp>
        <p:sp>
          <p:nvSpPr>
            <p:cNvPr id="66" name="Freeform 307"/>
            <p:cNvSpPr>
              <a:spLocks/>
            </p:cNvSpPr>
            <p:nvPr/>
          </p:nvSpPr>
          <p:spPr bwMode="auto">
            <a:xfrm>
              <a:off x="8214271" y="3052850"/>
              <a:ext cx="312093" cy="296367"/>
            </a:xfrm>
            <a:custGeom>
              <a:avLst/>
              <a:gdLst>
                <a:gd name="T0" fmla="*/ 2147483646 w 52"/>
                <a:gd name="T1" fmla="*/ 2147483646 h 50"/>
                <a:gd name="T2" fmla="*/ 2147483646 w 52"/>
                <a:gd name="T3" fmla="*/ 2147483646 h 50"/>
                <a:gd name="T4" fmla="*/ 2147483646 w 52"/>
                <a:gd name="T5" fmla="*/ 2147483646 h 50"/>
                <a:gd name="T6" fmla="*/ 0 w 52"/>
                <a:gd name="T7" fmla="*/ 2147483646 h 50"/>
                <a:gd name="T8" fmla="*/ 0 w 52"/>
                <a:gd name="T9" fmla="*/ 2147483646 h 50"/>
                <a:gd name="T10" fmla="*/ 2147483646 w 52"/>
                <a:gd name="T11" fmla="*/ 2147483646 h 50"/>
                <a:gd name="T12" fmla="*/ 2147483646 w 52"/>
                <a:gd name="T13" fmla="*/ 2147483646 h 50"/>
                <a:gd name="T14" fmla="*/ 2147483646 w 52"/>
                <a:gd name="T15" fmla="*/ 2147483646 h 50"/>
                <a:gd name="T16" fmla="*/ 2147483646 w 52"/>
                <a:gd name="T17" fmla="*/ 2147483646 h 50"/>
                <a:gd name="T18" fmla="*/ 2147483646 w 52"/>
                <a:gd name="T19" fmla="*/ 2147483646 h 50"/>
                <a:gd name="T20" fmla="*/ 2147483646 w 52"/>
                <a:gd name="T21" fmla="*/ 2147483646 h 50"/>
                <a:gd name="T22" fmla="*/ 2147483646 w 52"/>
                <a:gd name="T23" fmla="*/ 2147483646 h 50"/>
                <a:gd name="T24" fmla="*/ 2147483646 w 52"/>
                <a:gd name="T25" fmla="*/ 2147483646 h 50"/>
                <a:gd name="T26" fmla="*/ 2147483646 w 52"/>
                <a:gd name="T27" fmla="*/ 2147483646 h 50"/>
                <a:gd name="T28" fmla="*/ 2147483646 w 52"/>
                <a:gd name="T29" fmla="*/ 2147483646 h 50"/>
                <a:gd name="T30" fmla="*/ 2147483646 w 52"/>
                <a:gd name="T31" fmla="*/ 2147483646 h 50"/>
                <a:gd name="T32" fmla="*/ 2147483646 w 52"/>
                <a:gd name="T33" fmla="*/ 2147483646 h 50"/>
                <a:gd name="T34" fmla="*/ 2147483646 w 52"/>
                <a:gd name="T35" fmla="*/ 2147483646 h 50"/>
                <a:gd name="T36" fmla="*/ 2147483646 w 52"/>
                <a:gd name="T37" fmla="*/ 2147483646 h 50"/>
                <a:gd name="T38" fmla="*/ 2147483646 w 52"/>
                <a:gd name="T39" fmla="*/ 2147483646 h 50"/>
                <a:gd name="T40" fmla="*/ 2147483646 w 52"/>
                <a:gd name="T41" fmla="*/ 2147483646 h 50"/>
                <a:gd name="T42" fmla="*/ 2147483646 w 52"/>
                <a:gd name="T43" fmla="*/ 2147483646 h 50"/>
                <a:gd name="T44" fmla="*/ 2147483646 w 52"/>
                <a:gd name="T45" fmla="*/ 2147483646 h 50"/>
                <a:gd name="T46" fmla="*/ 2147483646 w 52"/>
                <a:gd name="T47" fmla="*/ 2147483646 h 50"/>
                <a:gd name="T48" fmla="*/ 2147483646 w 52"/>
                <a:gd name="T49" fmla="*/ 2147483646 h 50"/>
                <a:gd name="T50" fmla="*/ 2147483646 w 52"/>
                <a:gd name="T51" fmla="*/ 2147483646 h 50"/>
                <a:gd name="T52" fmla="*/ 2147483646 w 52"/>
                <a:gd name="T53" fmla="*/ 2147483646 h 50"/>
                <a:gd name="T54" fmla="*/ 2147483646 w 52"/>
                <a:gd name="T55" fmla="*/ 2147483646 h 50"/>
                <a:gd name="T56" fmla="*/ 2147483646 w 52"/>
                <a:gd name="T57" fmla="*/ 2147483646 h 50"/>
                <a:gd name="T58" fmla="*/ 2147483646 w 52"/>
                <a:gd name="T59" fmla="*/ 2147483646 h 50"/>
                <a:gd name="T60" fmla="*/ 2147483646 w 52"/>
                <a:gd name="T61" fmla="*/ 2147483646 h 50"/>
                <a:gd name="T62" fmla="*/ 2147483646 w 52"/>
                <a:gd name="T63" fmla="*/ 2147483646 h 50"/>
                <a:gd name="T64" fmla="*/ 2147483646 w 52"/>
                <a:gd name="T65" fmla="*/ 2147483646 h 50"/>
                <a:gd name="T66" fmla="*/ 2147483646 w 52"/>
                <a:gd name="T67" fmla="*/ 0 h 50"/>
                <a:gd name="T68" fmla="*/ 2147483646 w 52"/>
                <a:gd name="T69" fmla="*/ 2147483646 h 50"/>
                <a:gd name="T70" fmla="*/ 2147483646 w 52"/>
                <a:gd name="T71" fmla="*/ 2147483646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grpFill/>
            <a:ln w="9525">
              <a:solidFill>
                <a:schemeClr val="bg1"/>
              </a:solidFill>
              <a:round/>
              <a:headEnd/>
              <a:tailEnd/>
            </a:ln>
          </p:spPr>
          <p:txBody>
            <a:bodyPr/>
            <a:lstStyle/>
            <a:p>
              <a:endParaRPr lang="en-GB" dirty="0"/>
            </a:p>
          </p:txBody>
        </p:sp>
        <p:sp>
          <p:nvSpPr>
            <p:cNvPr id="67" name="Freeform 308"/>
            <p:cNvSpPr>
              <a:spLocks/>
            </p:cNvSpPr>
            <p:nvPr/>
          </p:nvSpPr>
          <p:spPr bwMode="auto">
            <a:xfrm>
              <a:off x="8184029" y="2964544"/>
              <a:ext cx="78629" cy="147579"/>
            </a:xfrm>
            <a:custGeom>
              <a:avLst/>
              <a:gdLst>
                <a:gd name="T0" fmla="*/ 2147483646 w 78"/>
                <a:gd name="T1" fmla="*/ 2147483646 h 150"/>
                <a:gd name="T2" fmla="*/ 2147483646 w 78"/>
                <a:gd name="T3" fmla="*/ 2147483646 h 150"/>
                <a:gd name="T4" fmla="*/ 2147483646 w 78"/>
                <a:gd name="T5" fmla="*/ 2147483646 h 150"/>
                <a:gd name="T6" fmla="*/ 0 w 78"/>
                <a:gd name="T7" fmla="*/ 2147483646 h 150"/>
                <a:gd name="T8" fmla="*/ 0 w 78"/>
                <a:gd name="T9" fmla="*/ 2147483646 h 150"/>
                <a:gd name="T10" fmla="*/ 2147483646 w 78"/>
                <a:gd name="T11" fmla="*/ 2147483646 h 150"/>
                <a:gd name="T12" fmla="*/ 2147483646 w 78"/>
                <a:gd name="T13" fmla="*/ 2147483646 h 150"/>
                <a:gd name="T14" fmla="*/ 2147483646 w 78"/>
                <a:gd name="T15" fmla="*/ 2147483646 h 150"/>
                <a:gd name="T16" fmla="*/ 2147483646 w 78"/>
                <a:gd name="T17" fmla="*/ 2147483646 h 150"/>
                <a:gd name="T18" fmla="*/ 2147483646 w 78"/>
                <a:gd name="T19" fmla="*/ 2147483646 h 150"/>
                <a:gd name="T20" fmla="*/ 2147483646 w 78"/>
                <a:gd name="T21" fmla="*/ 2147483646 h 150"/>
                <a:gd name="T22" fmla="*/ 2147483646 w 78"/>
                <a:gd name="T23" fmla="*/ 2147483646 h 150"/>
                <a:gd name="T24" fmla="*/ 2147483646 w 78"/>
                <a:gd name="T25" fmla="*/ 2147483646 h 150"/>
                <a:gd name="T26" fmla="*/ 2147483646 w 78"/>
                <a:gd name="T27" fmla="*/ 2147483646 h 150"/>
                <a:gd name="T28" fmla="*/ 2147483646 w 78"/>
                <a:gd name="T29" fmla="*/ 2147483646 h 150"/>
                <a:gd name="T30" fmla="*/ 2147483646 w 78"/>
                <a:gd name="T31" fmla="*/ 2147483646 h 150"/>
                <a:gd name="T32" fmla="*/ 2147483646 w 78"/>
                <a:gd name="T33" fmla="*/ 2147483646 h 150"/>
                <a:gd name="T34" fmla="*/ 2147483646 w 78"/>
                <a:gd name="T35" fmla="*/ 2147483646 h 150"/>
                <a:gd name="T36" fmla="*/ 2147483646 w 78"/>
                <a:gd name="T37" fmla="*/ 0 h 150"/>
                <a:gd name="T38" fmla="*/ 2147483646 w 78"/>
                <a:gd name="T39" fmla="*/ 0 h 150"/>
                <a:gd name="T40" fmla="*/ 2147483646 w 78"/>
                <a:gd name="T41" fmla="*/ 2147483646 h 150"/>
                <a:gd name="T42" fmla="*/ 2147483646 w 78"/>
                <a:gd name="T43" fmla="*/ 2147483646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grpFill/>
            <a:ln w="9525">
              <a:solidFill>
                <a:schemeClr val="bg1"/>
              </a:solidFill>
              <a:round/>
              <a:headEnd/>
              <a:tailEnd/>
            </a:ln>
          </p:spPr>
          <p:txBody>
            <a:bodyPr/>
            <a:lstStyle/>
            <a:p>
              <a:endParaRPr lang="en-GB" dirty="0"/>
            </a:p>
          </p:txBody>
        </p:sp>
        <p:sp>
          <p:nvSpPr>
            <p:cNvPr id="68" name="Freeform 309"/>
            <p:cNvSpPr>
              <a:spLocks/>
            </p:cNvSpPr>
            <p:nvPr/>
          </p:nvSpPr>
          <p:spPr bwMode="auto">
            <a:xfrm>
              <a:off x="7798147" y="2999625"/>
              <a:ext cx="226207" cy="172982"/>
            </a:xfrm>
            <a:custGeom>
              <a:avLst/>
              <a:gdLst>
                <a:gd name="T0" fmla="*/ 2147483646 w 228"/>
                <a:gd name="T1" fmla="*/ 2147483646 h 174"/>
                <a:gd name="T2" fmla="*/ 2147483646 w 228"/>
                <a:gd name="T3" fmla="*/ 2147483646 h 174"/>
                <a:gd name="T4" fmla="*/ 2147483646 w 228"/>
                <a:gd name="T5" fmla="*/ 2147483646 h 174"/>
                <a:gd name="T6" fmla="*/ 2147483646 w 228"/>
                <a:gd name="T7" fmla="*/ 2147483646 h 174"/>
                <a:gd name="T8" fmla="*/ 2147483646 w 228"/>
                <a:gd name="T9" fmla="*/ 2147483646 h 174"/>
                <a:gd name="T10" fmla="*/ 2147483646 w 228"/>
                <a:gd name="T11" fmla="*/ 2147483646 h 174"/>
                <a:gd name="T12" fmla="*/ 2147483646 w 228"/>
                <a:gd name="T13" fmla="*/ 2147483646 h 174"/>
                <a:gd name="T14" fmla="*/ 2147483646 w 228"/>
                <a:gd name="T15" fmla="*/ 2147483646 h 174"/>
                <a:gd name="T16" fmla="*/ 2147483646 w 228"/>
                <a:gd name="T17" fmla="*/ 2147483646 h 174"/>
                <a:gd name="T18" fmla="*/ 2147483646 w 228"/>
                <a:gd name="T19" fmla="*/ 2147483646 h 174"/>
                <a:gd name="T20" fmla="*/ 2147483646 w 228"/>
                <a:gd name="T21" fmla="*/ 2147483646 h 174"/>
                <a:gd name="T22" fmla="*/ 2147483646 w 228"/>
                <a:gd name="T23" fmla="*/ 2147483646 h 174"/>
                <a:gd name="T24" fmla="*/ 2147483646 w 228"/>
                <a:gd name="T25" fmla="*/ 2147483646 h 174"/>
                <a:gd name="T26" fmla="*/ 2147483646 w 228"/>
                <a:gd name="T27" fmla="*/ 0 h 174"/>
                <a:gd name="T28" fmla="*/ 2147483646 w 228"/>
                <a:gd name="T29" fmla="*/ 2147483646 h 174"/>
                <a:gd name="T30" fmla="*/ 2147483646 w 228"/>
                <a:gd name="T31" fmla="*/ 2147483646 h 174"/>
                <a:gd name="T32" fmla="*/ 2147483646 w 228"/>
                <a:gd name="T33" fmla="*/ 2147483646 h 174"/>
                <a:gd name="T34" fmla="*/ 2147483646 w 228"/>
                <a:gd name="T35" fmla="*/ 2147483646 h 174"/>
                <a:gd name="T36" fmla="*/ 2147483646 w 228"/>
                <a:gd name="T37" fmla="*/ 2147483646 h 174"/>
                <a:gd name="T38" fmla="*/ 0 w 228"/>
                <a:gd name="T39" fmla="*/ 2147483646 h 174"/>
                <a:gd name="T40" fmla="*/ 2147483646 w 228"/>
                <a:gd name="T41" fmla="*/ 2147483646 h 174"/>
                <a:gd name="T42" fmla="*/ 2147483646 w 228"/>
                <a:gd name="T43" fmla="*/ 2147483646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grpFill/>
            <a:ln w="9525">
              <a:solidFill>
                <a:schemeClr val="bg1"/>
              </a:solidFill>
              <a:round/>
              <a:headEnd/>
              <a:tailEnd/>
            </a:ln>
          </p:spPr>
          <p:txBody>
            <a:bodyPr/>
            <a:lstStyle/>
            <a:p>
              <a:endParaRPr lang="en-GB" dirty="0"/>
            </a:p>
          </p:txBody>
        </p:sp>
        <p:sp>
          <p:nvSpPr>
            <p:cNvPr id="69" name="Freeform 310"/>
            <p:cNvSpPr>
              <a:spLocks/>
            </p:cNvSpPr>
            <p:nvPr/>
          </p:nvSpPr>
          <p:spPr bwMode="auto">
            <a:xfrm>
              <a:off x="7730405" y="3172607"/>
              <a:ext cx="156046" cy="135482"/>
            </a:xfrm>
            <a:custGeom>
              <a:avLst/>
              <a:gdLst>
                <a:gd name="T0" fmla="*/ 2147483646 w 26"/>
                <a:gd name="T1" fmla="*/ 2147483646 h 23"/>
                <a:gd name="T2" fmla="*/ 2147483646 w 26"/>
                <a:gd name="T3" fmla="*/ 2147483646 h 23"/>
                <a:gd name="T4" fmla="*/ 2147483646 w 26"/>
                <a:gd name="T5" fmla="*/ 2147483646 h 23"/>
                <a:gd name="T6" fmla="*/ 2147483646 w 26"/>
                <a:gd name="T7" fmla="*/ 2147483646 h 23"/>
                <a:gd name="T8" fmla="*/ 2147483646 w 26"/>
                <a:gd name="T9" fmla="*/ 2147483646 h 23"/>
                <a:gd name="T10" fmla="*/ 2147483646 w 26"/>
                <a:gd name="T11" fmla="*/ 2147483646 h 23"/>
                <a:gd name="T12" fmla="*/ 2147483646 w 26"/>
                <a:gd name="T13" fmla="*/ 0 h 23"/>
                <a:gd name="T14" fmla="*/ 2147483646 w 26"/>
                <a:gd name="T15" fmla="*/ 0 h 23"/>
                <a:gd name="T16" fmla="*/ 2147483646 w 26"/>
                <a:gd name="T17" fmla="*/ 2147483646 h 23"/>
                <a:gd name="T18" fmla="*/ 2147483646 w 26"/>
                <a:gd name="T19" fmla="*/ 2147483646 h 23"/>
                <a:gd name="T20" fmla="*/ 0 w 26"/>
                <a:gd name="T21" fmla="*/ 2147483646 h 23"/>
                <a:gd name="T22" fmla="*/ 2147483646 w 26"/>
                <a:gd name="T23" fmla="*/ 2147483646 h 23"/>
                <a:gd name="T24" fmla="*/ 2147483646 w 26"/>
                <a:gd name="T25" fmla="*/ 214748364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grpFill/>
            <a:ln w="9525">
              <a:solidFill>
                <a:schemeClr val="bg1"/>
              </a:solidFill>
              <a:round/>
              <a:headEnd/>
              <a:tailEnd/>
            </a:ln>
          </p:spPr>
          <p:txBody>
            <a:bodyPr/>
            <a:lstStyle/>
            <a:p>
              <a:endParaRPr lang="en-GB" dirty="0"/>
            </a:p>
          </p:txBody>
        </p:sp>
        <p:sp>
          <p:nvSpPr>
            <p:cNvPr id="70" name="Freeform 311"/>
            <p:cNvSpPr>
              <a:spLocks/>
            </p:cNvSpPr>
            <p:nvPr/>
          </p:nvSpPr>
          <p:spPr bwMode="auto">
            <a:xfrm>
              <a:off x="7737663" y="3475023"/>
              <a:ext cx="47177" cy="36290"/>
            </a:xfrm>
            <a:custGeom>
              <a:avLst/>
              <a:gdLst>
                <a:gd name="T0" fmla="*/ 2147483646 w 48"/>
                <a:gd name="T1" fmla="*/ 2147483646 h 36"/>
                <a:gd name="T2" fmla="*/ 2147483646 w 48"/>
                <a:gd name="T3" fmla="*/ 2147483646 h 36"/>
                <a:gd name="T4" fmla="*/ 2147483646 w 48"/>
                <a:gd name="T5" fmla="*/ 0 h 36"/>
                <a:gd name="T6" fmla="*/ 2147483646 w 48"/>
                <a:gd name="T7" fmla="*/ 0 h 36"/>
                <a:gd name="T8" fmla="*/ 2147483646 w 48"/>
                <a:gd name="T9" fmla="*/ 2147483646 h 36"/>
                <a:gd name="T10" fmla="*/ 0 w 48"/>
                <a:gd name="T11" fmla="*/ 2147483646 h 36"/>
                <a:gd name="T12" fmla="*/ 2147483646 w 48"/>
                <a:gd name="T13" fmla="*/ 2147483646 h 36"/>
                <a:gd name="T14" fmla="*/ 2147483646 w 48"/>
                <a:gd name="T15" fmla="*/ 2147483646 h 36"/>
                <a:gd name="T16" fmla="*/ 2147483646 w 48"/>
                <a:gd name="T17" fmla="*/ 214748364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6">
                  <a:moveTo>
                    <a:pt x="48" y="24"/>
                  </a:moveTo>
                  <a:lnTo>
                    <a:pt x="48" y="6"/>
                  </a:lnTo>
                  <a:lnTo>
                    <a:pt x="48" y="0"/>
                  </a:lnTo>
                  <a:lnTo>
                    <a:pt x="36" y="0"/>
                  </a:lnTo>
                  <a:lnTo>
                    <a:pt x="6" y="6"/>
                  </a:lnTo>
                  <a:lnTo>
                    <a:pt x="0" y="6"/>
                  </a:lnTo>
                  <a:lnTo>
                    <a:pt x="18" y="36"/>
                  </a:lnTo>
                  <a:lnTo>
                    <a:pt x="36" y="24"/>
                  </a:lnTo>
                  <a:lnTo>
                    <a:pt x="48" y="24"/>
                  </a:lnTo>
                  <a:close/>
                </a:path>
              </a:pathLst>
            </a:custGeom>
            <a:grpFill/>
            <a:ln w="9525">
              <a:solidFill>
                <a:schemeClr val="bg1"/>
              </a:solidFill>
              <a:round/>
              <a:headEnd/>
              <a:tailEnd/>
            </a:ln>
          </p:spPr>
          <p:txBody>
            <a:bodyPr/>
            <a:lstStyle/>
            <a:p>
              <a:endParaRPr lang="en-GB" dirty="0"/>
            </a:p>
          </p:txBody>
        </p:sp>
        <p:sp>
          <p:nvSpPr>
            <p:cNvPr id="71" name="Freeform 312"/>
            <p:cNvSpPr>
              <a:spLocks/>
            </p:cNvSpPr>
            <p:nvPr/>
          </p:nvSpPr>
          <p:spPr bwMode="auto">
            <a:xfrm>
              <a:off x="8461043" y="3268170"/>
              <a:ext cx="309674" cy="379835"/>
            </a:xfrm>
            <a:custGeom>
              <a:avLst/>
              <a:gdLst>
                <a:gd name="T0" fmla="*/ 2147483646 w 52"/>
                <a:gd name="T1" fmla="*/ 2147483646 h 64"/>
                <a:gd name="T2" fmla="*/ 2147483646 w 52"/>
                <a:gd name="T3" fmla="*/ 2147483646 h 64"/>
                <a:gd name="T4" fmla="*/ 2147483646 w 52"/>
                <a:gd name="T5" fmla="*/ 2147483646 h 64"/>
                <a:gd name="T6" fmla="*/ 2147483646 w 52"/>
                <a:gd name="T7" fmla="*/ 2147483646 h 64"/>
                <a:gd name="T8" fmla="*/ 2147483646 w 52"/>
                <a:gd name="T9" fmla="*/ 2147483646 h 64"/>
                <a:gd name="T10" fmla="*/ 2147483646 w 52"/>
                <a:gd name="T11" fmla="*/ 2147483646 h 64"/>
                <a:gd name="T12" fmla="*/ 2147483646 w 52"/>
                <a:gd name="T13" fmla="*/ 2147483646 h 64"/>
                <a:gd name="T14" fmla="*/ 2147483646 w 52"/>
                <a:gd name="T15" fmla="*/ 2147483646 h 64"/>
                <a:gd name="T16" fmla="*/ 2147483646 w 52"/>
                <a:gd name="T17" fmla="*/ 2147483646 h 64"/>
                <a:gd name="T18" fmla="*/ 0 w 52"/>
                <a:gd name="T19" fmla="*/ 2147483646 h 64"/>
                <a:gd name="T20" fmla="*/ 2147483646 w 52"/>
                <a:gd name="T21" fmla="*/ 2147483646 h 64"/>
                <a:gd name="T22" fmla="*/ 2147483646 w 52"/>
                <a:gd name="T23" fmla="*/ 2147483646 h 64"/>
                <a:gd name="T24" fmla="*/ 2147483646 w 52"/>
                <a:gd name="T25" fmla="*/ 2147483646 h 64"/>
                <a:gd name="T26" fmla="*/ 2147483646 w 52"/>
                <a:gd name="T27" fmla="*/ 2147483646 h 64"/>
                <a:gd name="T28" fmla="*/ 2147483646 w 52"/>
                <a:gd name="T29" fmla="*/ 2147483646 h 64"/>
                <a:gd name="T30" fmla="*/ 2147483646 w 52"/>
                <a:gd name="T31" fmla="*/ 2147483646 h 64"/>
                <a:gd name="T32" fmla="*/ 2147483646 w 52"/>
                <a:gd name="T33" fmla="*/ 2147483646 h 64"/>
                <a:gd name="T34" fmla="*/ 2147483646 w 52"/>
                <a:gd name="T35" fmla="*/ 2147483646 h 64"/>
                <a:gd name="T36" fmla="*/ 2147483646 w 52"/>
                <a:gd name="T37" fmla="*/ 2147483646 h 64"/>
                <a:gd name="T38" fmla="*/ 2147483646 w 52"/>
                <a:gd name="T39" fmla="*/ 2147483646 h 64"/>
                <a:gd name="T40" fmla="*/ 2147483646 w 52"/>
                <a:gd name="T41" fmla="*/ 2147483646 h 64"/>
                <a:gd name="T42" fmla="*/ 2147483646 w 52"/>
                <a:gd name="T43" fmla="*/ 2147483646 h 64"/>
                <a:gd name="T44" fmla="*/ 2147483646 w 52"/>
                <a:gd name="T45" fmla="*/ 2147483646 h 64"/>
                <a:gd name="T46" fmla="*/ 2147483646 w 52"/>
                <a:gd name="T47" fmla="*/ 2147483646 h 64"/>
                <a:gd name="T48" fmla="*/ 2147483646 w 52"/>
                <a:gd name="T49" fmla="*/ 2147483646 h 64"/>
                <a:gd name="T50" fmla="*/ 2147483646 w 52"/>
                <a:gd name="T51" fmla="*/ 2147483646 h 64"/>
                <a:gd name="T52" fmla="*/ 2147483646 w 52"/>
                <a:gd name="T53" fmla="*/ 2147483646 h 64"/>
                <a:gd name="T54" fmla="*/ 2147483646 w 52"/>
                <a:gd name="T55" fmla="*/ 2147483646 h 64"/>
                <a:gd name="T56" fmla="*/ 2147483646 w 52"/>
                <a:gd name="T57" fmla="*/ 2147483646 h 64"/>
                <a:gd name="T58" fmla="*/ 2147483646 w 52"/>
                <a:gd name="T59" fmla="*/ 2147483646 h 64"/>
                <a:gd name="T60" fmla="*/ 2147483646 w 52"/>
                <a:gd name="T61" fmla="*/ 2147483646 h 64"/>
                <a:gd name="T62" fmla="*/ 2147483646 w 52"/>
                <a:gd name="T63" fmla="*/ 2147483646 h 64"/>
                <a:gd name="T64" fmla="*/ 2147483646 w 52"/>
                <a:gd name="T65" fmla="*/ 2147483646 h 64"/>
                <a:gd name="T66" fmla="*/ 2147483646 w 52"/>
                <a:gd name="T67" fmla="*/ 2147483646 h 64"/>
                <a:gd name="T68" fmla="*/ 2147483646 w 52"/>
                <a:gd name="T69" fmla="*/ 2147483646 h 64"/>
                <a:gd name="T70" fmla="*/ 2147483646 w 52"/>
                <a:gd name="T71" fmla="*/ 0 h 64"/>
                <a:gd name="T72" fmla="*/ 2147483646 w 52"/>
                <a:gd name="T73" fmla="*/ 2147483646 h 64"/>
                <a:gd name="T74" fmla="*/ 2147483646 w 52"/>
                <a:gd name="T75" fmla="*/ 2147483646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grpFill/>
            <a:ln w="9525">
              <a:solidFill>
                <a:schemeClr val="bg1"/>
              </a:solidFill>
              <a:round/>
              <a:headEnd/>
              <a:tailEnd/>
            </a:ln>
          </p:spPr>
          <p:txBody>
            <a:bodyPr/>
            <a:lstStyle/>
            <a:p>
              <a:endParaRPr lang="en-GB" dirty="0"/>
            </a:p>
          </p:txBody>
        </p:sp>
        <p:sp>
          <p:nvSpPr>
            <p:cNvPr id="72" name="Freeform 313"/>
            <p:cNvSpPr>
              <a:spLocks/>
            </p:cNvSpPr>
            <p:nvPr/>
          </p:nvSpPr>
          <p:spPr bwMode="auto">
            <a:xfrm>
              <a:off x="7886452" y="3517361"/>
              <a:ext cx="113708" cy="112498"/>
            </a:xfrm>
            <a:custGeom>
              <a:avLst/>
              <a:gdLst>
                <a:gd name="T0" fmla="*/ 2147483646 w 19"/>
                <a:gd name="T1" fmla="*/ 2147483646 h 19"/>
                <a:gd name="T2" fmla="*/ 2147483646 w 19"/>
                <a:gd name="T3" fmla="*/ 2147483646 h 19"/>
                <a:gd name="T4" fmla="*/ 2147483646 w 19"/>
                <a:gd name="T5" fmla="*/ 2147483646 h 19"/>
                <a:gd name="T6" fmla="*/ 2147483646 w 19"/>
                <a:gd name="T7" fmla="*/ 2147483646 h 19"/>
                <a:gd name="T8" fmla="*/ 2147483646 w 19"/>
                <a:gd name="T9" fmla="*/ 2147483646 h 19"/>
                <a:gd name="T10" fmla="*/ 2147483646 w 19"/>
                <a:gd name="T11" fmla="*/ 2147483646 h 19"/>
                <a:gd name="T12" fmla="*/ 2147483646 w 19"/>
                <a:gd name="T13" fmla="*/ 0 h 19"/>
                <a:gd name="T14" fmla="*/ 2147483646 w 19"/>
                <a:gd name="T15" fmla="*/ 0 h 19"/>
                <a:gd name="T16" fmla="*/ 2147483646 w 19"/>
                <a:gd name="T17" fmla="*/ 0 h 19"/>
                <a:gd name="T18" fmla="*/ 2147483646 w 19"/>
                <a:gd name="T19" fmla="*/ 2147483646 h 19"/>
                <a:gd name="T20" fmla="*/ 2147483646 w 19"/>
                <a:gd name="T21" fmla="*/ 2147483646 h 19"/>
                <a:gd name="T22" fmla="*/ 2147483646 w 19"/>
                <a:gd name="T23" fmla="*/ 2147483646 h 19"/>
                <a:gd name="T24" fmla="*/ 2147483646 w 19"/>
                <a:gd name="T25" fmla="*/ 2147483646 h 19"/>
                <a:gd name="T26" fmla="*/ 0 w 19"/>
                <a:gd name="T27" fmla="*/ 2147483646 h 19"/>
                <a:gd name="T28" fmla="*/ 2147483646 w 19"/>
                <a:gd name="T29" fmla="*/ 2147483646 h 19"/>
                <a:gd name="T30" fmla="*/ 2147483646 w 19"/>
                <a:gd name="T31" fmla="*/ 2147483646 h 19"/>
                <a:gd name="T32" fmla="*/ 2147483646 w 19"/>
                <a:gd name="T33" fmla="*/ 2147483646 h 19"/>
                <a:gd name="T34" fmla="*/ 2147483646 w 19"/>
                <a:gd name="T35" fmla="*/ 2147483646 h 19"/>
                <a:gd name="T36" fmla="*/ 2147483646 w 19"/>
                <a:gd name="T37" fmla="*/ 2147483646 h 19"/>
                <a:gd name="T38" fmla="*/ 2147483646 w 19"/>
                <a:gd name="T39" fmla="*/ 2147483646 h 19"/>
                <a:gd name="T40" fmla="*/ 2147483646 w 19"/>
                <a:gd name="T41" fmla="*/ 2147483646 h 19"/>
                <a:gd name="T42" fmla="*/ 2147483646 w 19"/>
                <a:gd name="T43" fmla="*/ 2147483646 h 19"/>
                <a:gd name="T44" fmla="*/ 2147483646 w 19"/>
                <a:gd name="T45" fmla="*/ 2147483646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grpFill/>
            <a:ln w="9525">
              <a:solidFill>
                <a:schemeClr val="bg1"/>
              </a:solidFill>
              <a:round/>
              <a:headEnd/>
              <a:tailEnd/>
            </a:ln>
          </p:spPr>
          <p:txBody>
            <a:bodyPr/>
            <a:lstStyle/>
            <a:p>
              <a:endParaRPr lang="en-GB" dirty="0"/>
            </a:p>
          </p:txBody>
        </p:sp>
        <p:sp>
          <p:nvSpPr>
            <p:cNvPr id="73" name="Freeform 314"/>
            <p:cNvSpPr>
              <a:spLocks/>
            </p:cNvSpPr>
            <p:nvPr/>
          </p:nvSpPr>
          <p:spPr bwMode="auto">
            <a:xfrm>
              <a:off x="7828388" y="3559699"/>
              <a:ext cx="81048" cy="70161"/>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2147483646 w 14"/>
                <a:gd name="T9" fmla="*/ 2147483646 h 12"/>
                <a:gd name="T10" fmla="*/ 2147483646 w 14"/>
                <a:gd name="T11" fmla="*/ 0 h 12"/>
                <a:gd name="T12" fmla="*/ 2147483646 w 14"/>
                <a:gd name="T13" fmla="*/ 2147483646 h 12"/>
                <a:gd name="T14" fmla="*/ 2147483646 w 14"/>
                <a:gd name="T15" fmla="*/ 2147483646 h 12"/>
                <a:gd name="T16" fmla="*/ 0 w 14"/>
                <a:gd name="T17" fmla="*/ 2147483646 h 12"/>
                <a:gd name="T18" fmla="*/ 2147483646 w 14"/>
                <a:gd name="T19" fmla="*/ 2147483646 h 12"/>
                <a:gd name="T20" fmla="*/ 2147483646 w 14"/>
                <a:gd name="T21" fmla="*/ 2147483646 h 12"/>
                <a:gd name="T22" fmla="*/ 2147483646 w 14"/>
                <a:gd name="T23" fmla="*/ 2147483646 h 12"/>
                <a:gd name="T24" fmla="*/ 2147483646 w 14"/>
                <a:gd name="T25" fmla="*/ 2147483646 h 12"/>
                <a:gd name="T26" fmla="*/ 2147483646 w 14"/>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grpFill/>
            <a:ln w="9525">
              <a:solidFill>
                <a:schemeClr val="bg1"/>
              </a:solidFill>
              <a:round/>
              <a:headEnd/>
              <a:tailEnd/>
            </a:ln>
          </p:spPr>
          <p:txBody>
            <a:bodyPr/>
            <a:lstStyle/>
            <a:p>
              <a:endParaRPr lang="en-GB" dirty="0"/>
            </a:p>
          </p:txBody>
        </p:sp>
        <p:sp>
          <p:nvSpPr>
            <p:cNvPr id="74" name="Freeform 315"/>
            <p:cNvSpPr>
              <a:spLocks/>
            </p:cNvSpPr>
            <p:nvPr/>
          </p:nvSpPr>
          <p:spPr bwMode="auto">
            <a:xfrm>
              <a:off x="7790889" y="3535506"/>
              <a:ext cx="60483" cy="53225"/>
            </a:xfrm>
            <a:custGeom>
              <a:avLst/>
              <a:gdLst>
                <a:gd name="T0" fmla="*/ 2147483646 w 60"/>
                <a:gd name="T1" fmla="*/ 2147483646 h 54"/>
                <a:gd name="T2" fmla="*/ 2147483646 w 60"/>
                <a:gd name="T3" fmla="*/ 2147483646 h 54"/>
                <a:gd name="T4" fmla="*/ 2147483646 w 60"/>
                <a:gd name="T5" fmla="*/ 2147483646 h 54"/>
                <a:gd name="T6" fmla="*/ 2147483646 w 60"/>
                <a:gd name="T7" fmla="*/ 0 h 54"/>
                <a:gd name="T8" fmla="*/ 2147483646 w 60"/>
                <a:gd name="T9" fmla="*/ 0 h 54"/>
                <a:gd name="T10" fmla="*/ 2147483646 w 60"/>
                <a:gd name="T11" fmla="*/ 2147483646 h 54"/>
                <a:gd name="T12" fmla="*/ 0 w 60"/>
                <a:gd name="T13" fmla="*/ 2147483646 h 54"/>
                <a:gd name="T14" fmla="*/ 2147483646 w 60"/>
                <a:gd name="T15" fmla="*/ 2147483646 h 54"/>
                <a:gd name="T16" fmla="*/ 2147483646 w 60"/>
                <a:gd name="T17" fmla="*/ 2147483646 h 54"/>
                <a:gd name="T18" fmla="*/ 2147483646 w 60"/>
                <a:gd name="T19" fmla="*/ 2147483646 h 54"/>
                <a:gd name="T20" fmla="*/ 2147483646 w 60"/>
                <a:gd name="T21" fmla="*/ 21474836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grpFill/>
            <a:ln w="9525">
              <a:solidFill>
                <a:schemeClr val="bg1"/>
              </a:solidFill>
              <a:round/>
              <a:headEnd/>
              <a:tailEnd/>
            </a:ln>
          </p:spPr>
          <p:txBody>
            <a:bodyPr/>
            <a:lstStyle/>
            <a:p>
              <a:endParaRPr lang="en-GB" dirty="0"/>
            </a:p>
          </p:txBody>
        </p:sp>
        <p:sp>
          <p:nvSpPr>
            <p:cNvPr id="75" name="Rectangle 316"/>
            <p:cNvSpPr>
              <a:spLocks noChangeArrowheads="1"/>
            </p:cNvSpPr>
            <p:nvPr/>
          </p:nvSpPr>
          <p:spPr bwMode="auto">
            <a:xfrm>
              <a:off x="7879194" y="3172607"/>
              <a:ext cx="7258" cy="18145"/>
            </a:xfrm>
            <a:prstGeom prst="rect">
              <a:avLst/>
            </a:prstGeom>
            <a:grpFill/>
            <a:ln w="9525">
              <a:solidFill>
                <a:schemeClr val="bg1"/>
              </a:solidFill>
              <a:miter lim="800000"/>
              <a:headEnd/>
              <a:tailEnd/>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algn="ctr" eaLnBrk="1" hangingPunct="1">
                <a:spcBef>
                  <a:spcPct val="15000"/>
                </a:spcBef>
              </a:pPr>
              <a:endParaRPr lang="en-US" altLang="en-US" dirty="0">
                <a:latin typeface="+mn-lt"/>
              </a:endParaRPr>
            </a:p>
          </p:txBody>
        </p:sp>
        <p:sp>
          <p:nvSpPr>
            <p:cNvPr id="76" name="Freeform 317"/>
            <p:cNvSpPr>
              <a:spLocks/>
            </p:cNvSpPr>
            <p:nvPr/>
          </p:nvSpPr>
          <p:spPr bwMode="auto">
            <a:xfrm>
              <a:off x="7879194" y="2964544"/>
              <a:ext cx="390722" cy="384673"/>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grpFill/>
            <a:ln w="9525">
              <a:solidFill>
                <a:schemeClr val="bg1"/>
              </a:solidFill>
              <a:round/>
              <a:headEnd/>
              <a:tailEnd/>
            </a:ln>
          </p:spPr>
          <p:txBody>
            <a:bodyPr/>
            <a:lstStyle/>
            <a:p>
              <a:endParaRPr lang="en-GB" dirty="0"/>
            </a:p>
          </p:txBody>
        </p:sp>
        <p:sp>
          <p:nvSpPr>
            <p:cNvPr id="77" name="Freeform 318"/>
            <p:cNvSpPr>
              <a:spLocks/>
            </p:cNvSpPr>
            <p:nvPr/>
          </p:nvSpPr>
          <p:spPr bwMode="auto">
            <a:xfrm>
              <a:off x="7879194" y="2964544"/>
              <a:ext cx="390722" cy="384673"/>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grpFill/>
            <a:ln w="9525">
              <a:solidFill>
                <a:schemeClr val="bg1"/>
              </a:solidFill>
              <a:round/>
              <a:headEnd/>
              <a:tailEnd/>
            </a:ln>
          </p:spPr>
          <p:txBody>
            <a:bodyPr/>
            <a:lstStyle/>
            <a:p>
              <a:endParaRPr lang="en-GB" dirty="0"/>
            </a:p>
          </p:txBody>
        </p:sp>
        <p:sp>
          <p:nvSpPr>
            <p:cNvPr id="78" name="Freeform 327"/>
            <p:cNvSpPr>
              <a:spLocks/>
            </p:cNvSpPr>
            <p:nvPr/>
          </p:nvSpPr>
          <p:spPr bwMode="auto">
            <a:xfrm>
              <a:off x="8992085" y="2957286"/>
              <a:ext cx="19355" cy="13307"/>
            </a:xfrm>
            <a:custGeom>
              <a:avLst/>
              <a:gdLst>
                <a:gd name="T0" fmla="*/ 0 w 18"/>
                <a:gd name="T1" fmla="*/ 0 h 12"/>
                <a:gd name="T2" fmla="*/ 2147483646 w 18"/>
                <a:gd name="T3" fmla="*/ 2147483646 h 12"/>
                <a:gd name="T4" fmla="*/ 2147483646 w 18"/>
                <a:gd name="T5" fmla="*/ 2147483646 h 12"/>
                <a:gd name="T6" fmla="*/ 2147483646 w 18"/>
                <a:gd name="T7" fmla="*/ 0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18" y="12"/>
                  </a:lnTo>
                  <a:lnTo>
                    <a:pt x="6" y="0"/>
                  </a:lnTo>
                  <a:lnTo>
                    <a:pt x="0" y="0"/>
                  </a:lnTo>
                  <a:close/>
                </a:path>
              </a:pathLst>
            </a:custGeom>
            <a:grpFill/>
            <a:ln w="9525">
              <a:solidFill>
                <a:schemeClr val="bg1"/>
              </a:solidFill>
              <a:round/>
              <a:headEnd/>
              <a:tailEnd/>
            </a:ln>
          </p:spPr>
          <p:txBody>
            <a:bodyPr/>
            <a:lstStyle/>
            <a:p>
              <a:endParaRPr lang="en-GB" dirty="0"/>
            </a:p>
          </p:txBody>
        </p:sp>
        <p:sp>
          <p:nvSpPr>
            <p:cNvPr id="79" name="Freeform 328"/>
            <p:cNvSpPr>
              <a:spLocks/>
            </p:cNvSpPr>
            <p:nvPr/>
          </p:nvSpPr>
          <p:spPr bwMode="auto">
            <a:xfrm>
              <a:off x="8964263" y="2928254"/>
              <a:ext cx="10887" cy="18145"/>
            </a:xfrm>
            <a:custGeom>
              <a:avLst/>
              <a:gdLst>
                <a:gd name="T0" fmla="*/ 0 w 12"/>
                <a:gd name="T1" fmla="*/ 0 h 18"/>
                <a:gd name="T2" fmla="*/ 2147483646 w 12"/>
                <a:gd name="T3" fmla="*/ 2147483646 h 18"/>
                <a:gd name="T4" fmla="*/ 2147483646 w 12"/>
                <a:gd name="T5" fmla="*/ 2147483646 h 18"/>
                <a:gd name="T6" fmla="*/ 0 w 1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0" y="0"/>
                  </a:moveTo>
                  <a:lnTo>
                    <a:pt x="12" y="18"/>
                  </a:lnTo>
                  <a:lnTo>
                    <a:pt x="12" y="12"/>
                  </a:lnTo>
                  <a:lnTo>
                    <a:pt x="0" y="0"/>
                  </a:lnTo>
                  <a:close/>
                </a:path>
              </a:pathLst>
            </a:custGeom>
            <a:grpFill/>
            <a:ln w="9525">
              <a:solidFill>
                <a:schemeClr val="bg1"/>
              </a:solidFill>
              <a:round/>
              <a:headEnd/>
              <a:tailEnd/>
            </a:ln>
          </p:spPr>
          <p:txBody>
            <a:bodyPr/>
            <a:lstStyle/>
            <a:p>
              <a:endParaRPr lang="en-GB" dirty="0"/>
            </a:p>
          </p:txBody>
        </p:sp>
        <p:sp>
          <p:nvSpPr>
            <p:cNvPr id="80" name="Freeform 334"/>
            <p:cNvSpPr>
              <a:spLocks/>
            </p:cNvSpPr>
            <p:nvPr/>
          </p:nvSpPr>
          <p:spPr bwMode="auto">
            <a:xfrm>
              <a:off x="8435639" y="1851653"/>
              <a:ext cx="203224" cy="446367"/>
            </a:xfrm>
            <a:custGeom>
              <a:avLst/>
              <a:gdLst>
                <a:gd name="T0" fmla="*/ 2147483646 w 34"/>
                <a:gd name="T1" fmla="*/ 2147483646 h 75"/>
                <a:gd name="T2" fmla="*/ 2147483646 w 34"/>
                <a:gd name="T3" fmla="*/ 2147483646 h 75"/>
                <a:gd name="T4" fmla="*/ 2147483646 w 34"/>
                <a:gd name="T5" fmla="*/ 2147483646 h 75"/>
                <a:gd name="T6" fmla="*/ 2147483646 w 34"/>
                <a:gd name="T7" fmla="*/ 2147483646 h 75"/>
                <a:gd name="T8" fmla="*/ 2147483646 w 34"/>
                <a:gd name="T9" fmla="*/ 2147483646 h 75"/>
                <a:gd name="T10" fmla="*/ 2147483646 w 34"/>
                <a:gd name="T11" fmla="*/ 2147483646 h 75"/>
                <a:gd name="T12" fmla="*/ 2147483646 w 34"/>
                <a:gd name="T13" fmla="*/ 2147483646 h 75"/>
                <a:gd name="T14" fmla="*/ 2147483646 w 34"/>
                <a:gd name="T15" fmla="*/ 2147483646 h 75"/>
                <a:gd name="T16" fmla="*/ 2147483646 w 34"/>
                <a:gd name="T17" fmla="*/ 2147483646 h 75"/>
                <a:gd name="T18" fmla="*/ 2147483646 w 34"/>
                <a:gd name="T19" fmla="*/ 2147483646 h 75"/>
                <a:gd name="T20" fmla="*/ 2147483646 w 34"/>
                <a:gd name="T21" fmla="*/ 2147483646 h 75"/>
                <a:gd name="T22" fmla="*/ 2147483646 w 34"/>
                <a:gd name="T23" fmla="*/ 2147483646 h 75"/>
                <a:gd name="T24" fmla="*/ 2147483646 w 34"/>
                <a:gd name="T25" fmla="*/ 2147483646 h 75"/>
                <a:gd name="T26" fmla="*/ 2147483646 w 34"/>
                <a:gd name="T27" fmla="*/ 2147483646 h 75"/>
                <a:gd name="T28" fmla="*/ 2147483646 w 34"/>
                <a:gd name="T29" fmla="*/ 2147483646 h 75"/>
                <a:gd name="T30" fmla="*/ 2147483646 w 34"/>
                <a:gd name="T31" fmla="*/ 2147483646 h 75"/>
                <a:gd name="T32" fmla="*/ 2147483646 w 34"/>
                <a:gd name="T33" fmla="*/ 2147483646 h 75"/>
                <a:gd name="T34" fmla="*/ 2147483646 w 34"/>
                <a:gd name="T35" fmla="*/ 2147483646 h 75"/>
                <a:gd name="T36" fmla="*/ 2147483646 w 34"/>
                <a:gd name="T37" fmla="*/ 2147483646 h 75"/>
                <a:gd name="T38" fmla="*/ 2147483646 w 34"/>
                <a:gd name="T39" fmla="*/ 2147483646 h 75"/>
                <a:gd name="T40" fmla="*/ 2147483646 w 34"/>
                <a:gd name="T41" fmla="*/ 2147483646 h 75"/>
                <a:gd name="T42" fmla="*/ 2147483646 w 34"/>
                <a:gd name="T43" fmla="*/ 0 h 75"/>
                <a:gd name="T44" fmla="*/ 2147483646 w 34"/>
                <a:gd name="T45" fmla="*/ 2147483646 h 75"/>
                <a:gd name="T46" fmla="*/ 2147483646 w 34"/>
                <a:gd name="T47" fmla="*/ 2147483646 h 75"/>
                <a:gd name="T48" fmla="*/ 2147483646 w 34"/>
                <a:gd name="T49" fmla="*/ 2147483646 h 75"/>
                <a:gd name="T50" fmla="*/ 2147483646 w 34"/>
                <a:gd name="T51" fmla="*/ 2147483646 h 75"/>
                <a:gd name="T52" fmla="*/ 2147483646 w 34"/>
                <a:gd name="T53" fmla="*/ 2147483646 h 75"/>
                <a:gd name="T54" fmla="*/ 2147483646 w 34"/>
                <a:gd name="T55" fmla="*/ 2147483646 h 75"/>
                <a:gd name="T56" fmla="*/ 2147483646 w 34"/>
                <a:gd name="T57" fmla="*/ 2147483646 h 75"/>
                <a:gd name="T58" fmla="*/ 2147483646 w 34"/>
                <a:gd name="T59" fmla="*/ 2147483646 h 75"/>
                <a:gd name="T60" fmla="*/ 2147483646 w 34"/>
                <a:gd name="T61" fmla="*/ 2147483646 h 75"/>
                <a:gd name="T62" fmla="*/ 2147483646 w 34"/>
                <a:gd name="T63" fmla="*/ 2147483646 h 75"/>
                <a:gd name="T64" fmla="*/ 0 w 34"/>
                <a:gd name="T65" fmla="*/ 2147483646 h 75"/>
                <a:gd name="T66" fmla="*/ 2147483646 w 34"/>
                <a:gd name="T67" fmla="*/ 2147483646 h 75"/>
                <a:gd name="T68" fmla="*/ 2147483646 w 34"/>
                <a:gd name="T69" fmla="*/ 2147483646 h 75"/>
                <a:gd name="T70" fmla="*/ 2147483646 w 34"/>
                <a:gd name="T71" fmla="*/ 2147483646 h 75"/>
                <a:gd name="T72" fmla="*/ 2147483646 w 34"/>
                <a:gd name="T73" fmla="*/ 2147483646 h 75"/>
                <a:gd name="T74" fmla="*/ 2147483646 w 34"/>
                <a:gd name="T75" fmla="*/ 2147483646 h 75"/>
                <a:gd name="T76" fmla="*/ 2147483646 w 34"/>
                <a:gd name="T77" fmla="*/ 2147483646 h 75"/>
                <a:gd name="T78" fmla="*/ 2147483646 w 34"/>
                <a:gd name="T79" fmla="*/ 2147483646 h 75"/>
                <a:gd name="T80" fmla="*/ 2147483646 w 34"/>
                <a:gd name="T81" fmla="*/ 2147483646 h 75"/>
                <a:gd name="T82" fmla="*/ 2147483646 w 34"/>
                <a:gd name="T83" fmla="*/ 2147483646 h 75"/>
                <a:gd name="T84" fmla="*/ 2147483646 w 34"/>
                <a:gd name="T85" fmla="*/ 2147483646 h 75"/>
                <a:gd name="T86" fmla="*/ 2147483646 w 34"/>
                <a:gd name="T87" fmla="*/ 2147483646 h 75"/>
                <a:gd name="T88" fmla="*/ 2147483646 w 34"/>
                <a:gd name="T89" fmla="*/ 2147483646 h 75"/>
                <a:gd name="T90" fmla="*/ 2147483646 w 34"/>
                <a:gd name="T91" fmla="*/ 2147483646 h 75"/>
                <a:gd name="T92" fmla="*/ 2147483646 w 34"/>
                <a:gd name="T93" fmla="*/ 2147483646 h 75"/>
                <a:gd name="T94" fmla="*/ 2147483646 w 34"/>
                <a:gd name="T95" fmla="*/ 2147483646 h 75"/>
                <a:gd name="T96" fmla="*/ 2147483646 w 34"/>
                <a:gd name="T97" fmla="*/ 2147483646 h 75"/>
                <a:gd name="T98" fmla="*/ 2147483646 w 34"/>
                <a:gd name="T99" fmla="*/ 2147483646 h 75"/>
                <a:gd name="T100" fmla="*/ 2147483646 w 34"/>
                <a:gd name="T101" fmla="*/ 2147483646 h 75"/>
                <a:gd name="T102" fmla="*/ 2147483646 w 34"/>
                <a:gd name="T103" fmla="*/ 2147483646 h 75"/>
                <a:gd name="T104" fmla="*/ 2147483646 w 34"/>
                <a:gd name="T105" fmla="*/ 2147483646 h 75"/>
                <a:gd name="T106" fmla="*/ 2147483646 w 34"/>
                <a:gd name="T107" fmla="*/ 2147483646 h 75"/>
                <a:gd name="T108" fmla="*/ 2147483646 w 34"/>
                <a:gd name="T109" fmla="*/ 2147483646 h 75"/>
                <a:gd name="T110" fmla="*/ 2147483646 w 34"/>
                <a:gd name="T111" fmla="*/ 2147483646 h 75"/>
                <a:gd name="T112" fmla="*/ 2147483646 w 34"/>
                <a:gd name="T113" fmla="*/ 2147483646 h 75"/>
                <a:gd name="T114" fmla="*/ 2147483646 w 34"/>
                <a:gd name="T115" fmla="*/ 2147483646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grpFill/>
            <a:ln w="9525">
              <a:solidFill>
                <a:schemeClr val="bg1"/>
              </a:solidFill>
              <a:round/>
              <a:headEnd/>
              <a:tailEnd/>
            </a:ln>
          </p:spPr>
          <p:txBody>
            <a:bodyPr/>
            <a:lstStyle/>
            <a:p>
              <a:endParaRPr lang="en-GB" dirty="0"/>
            </a:p>
          </p:txBody>
        </p:sp>
        <p:sp>
          <p:nvSpPr>
            <p:cNvPr id="81" name="Freeform 335"/>
            <p:cNvSpPr>
              <a:spLocks/>
            </p:cNvSpPr>
            <p:nvPr/>
          </p:nvSpPr>
          <p:spPr bwMode="auto">
            <a:xfrm>
              <a:off x="8644912" y="2559307"/>
              <a:ext cx="12097" cy="6048"/>
            </a:xfrm>
            <a:custGeom>
              <a:avLst/>
              <a:gdLst>
                <a:gd name="T0" fmla="*/ 2147483646 w 12"/>
                <a:gd name="T1" fmla="*/ 2147483646 h 6"/>
                <a:gd name="T2" fmla="*/ 0 w 12"/>
                <a:gd name="T3" fmla="*/ 0 h 6"/>
                <a:gd name="T4" fmla="*/ 0 w 12"/>
                <a:gd name="T5" fmla="*/ 2147483646 h 6"/>
                <a:gd name="T6" fmla="*/ 2147483646 w 12"/>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0" y="6"/>
                  </a:lnTo>
                  <a:lnTo>
                    <a:pt x="12" y="6"/>
                  </a:lnTo>
                  <a:close/>
                </a:path>
              </a:pathLst>
            </a:custGeom>
            <a:grpFill/>
            <a:ln w="9525">
              <a:solidFill>
                <a:schemeClr val="bg1"/>
              </a:solidFill>
              <a:round/>
              <a:headEnd/>
              <a:tailEnd/>
            </a:ln>
          </p:spPr>
          <p:txBody>
            <a:bodyPr/>
            <a:lstStyle/>
            <a:p>
              <a:endParaRPr lang="en-GB" dirty="0"/>
            </a:p>
          </p:txBody>
        </p:sp>
        <p:sp>
          <p:nvSpPr>
            <p:cNvPr id="82" name="Freeform 336"/>
            <p:cNvSpPr>
              <a:spLocks/>
            </p:cNvSpPr>
            <p:nvPr/>
          </p:nvSpPr>
          <p:spPr bwMode="auto">
            <a:xfrm>
              <a:off x="8567493" y="1350852"/>
              <a:ext cx="2889888" cy="1547161"/>
            </a:xfrm>
            <a:custGeom>
              <a:avLst/>
              <a:gdLst>
                <a:gd name="T0" fmla="*/ 2147483646 w 483"/>
                <a:gd name="T1" fmla="*/ 2147483646 h 260"/>
                <a:gd name="T2" fmla="*/ 2147483646 w 483"/>
                <a:gd name="T3" fmla="*/ 2147483646 h 260"/>
                <a:gd name="T4" fmla="*/ 2147483646 w 483"/>
                <a:gd name="T5" fmla="*/ 2147483646 h 260"/>
                <a:gd name="T6" fmla="*/ 2147483646 w 483"/>
                <a:gd name="T7" fmla="*/ 2147483646 h 260"/>
                <a:gd name="T8" fmla="*/ 2147483646 w 483"/>
                <a:gd name="T9" fmla="*/ 2147483646 h 260"/>
                <a:gd name="T10" fmla="*/ 2147483646 w 483"/>
                <a:gd name="T11" fmla="*/ 2147483646 h 260"/>
                <a:gd name="T12" fmla="*/ 2147483646 w 483"/>
                <a:gd name="T13" fmla="*/ 2147483646 h 260"/>
                <a:gd name="T14" fmla="*/ 2147483646 w 483"/>
                <a:gd name="T15" fmla="*/ 2147483646 h 260"/>
                <a:gd name="T16" fmla="*/ 2147483646 w 483"/>
                <a:gd name="T17" fmla="*/ 2147483646 h 260"/>
                <a:gd name="T18" fmla="*/ 2147483646 w 483"/>
                <a:gd name="T19" fmla="*/ 2147483646 h 260"/>
                <a:gd name="T20" fmla="*/ 2147483646 w 483"/>
                <a:gd name="T21" fmla="*/ 2147483646 h 260"/>
                <a:gd name="T22" fmla="*/ 2147483646 w 483"/>
                <a:gd name="T23" fmla="*/ 2147483646 h 260"/>
                <a:gd name="T24" fmla="*/ 2147483646 w 483"/>
                <a:gd name="T25" fmla="*/ 2147483646 h 260"/>
                <a:gd name="T26" fmla="*/ 2147483646 w 483"/>
                <a:gd name="T27" fmla="*/ 2147483646 h 260"/>
                <a:gd name="T28" fmla="*/ 2147483646 w 483"/>
                <a:gd name="T29" fmla="*/ 2147483646 h 260"/>
                <a:gd name="T30" fmla="*/ 2147483646 w 483"/>
                <a:gd name="T31" fmla="*/ 2147483646 h 260"/>
                <a:gd name="T32" fmla="*/ 2147483646 w 483"/>
                <a:gd name="T33" fmla="*/ 2147483646 h 260"/>
                <a:gd name="T34" fmla="*/ 2147483646 w 483"/>
                <a:gd name="T35" fmla="*/ 2147483646 h 260"/>
                <a:gd name="T36" fmla="*/ 2147483646 w 483"/>
                <a:gd name="T37" fmla="*/ 2147483646 h 260"/>
                <a:gd name="T38" fmla="*/ 2147483646 w 483"/>
                <a:gd name="T39" fmla="*/ 2147483646 h 260"/>
                <a:gd name="T40" fmla="*/ 2147483646 w 483"/>
                <a:gd name="T41" fmla="*/ 2147483646 h 260"/>
                <a:gd name="T42" fmla="*/ 2147483646 w 483"/>
                <a:gd name="T43" fmla="*/ 2147483646 h 260"/>
                <a:gd name="T44" fmla="*/ 2147483646 w 483"/>
                <a:gd name="T45" fmla="*/ 2147483646 h 260"/>
                <a:gd name="T46" fmla="*/ 2147483646 w 483"/>
                <a:gd name="T47" fmla="*/ 2147483646 h 260"/>
                <a:gd name="T48" fmla="*/ 2147483646 w 483"/>
                <a:gd name="T49" fmla="*/ 2147483646 h 260"/>
                <a:gd name="T50" fmla="*/ 2147483646 w 483"/>
                <a:gd name="T51" fmla="*/ 2147483646 h 260"/>
                <a:gd name="T52" fmla="*/ 2147483646 w 483"/>
                <a:gd name="T53" fmla="*/ 2147483646 h 260"/>
                <a:gd name="T54" fmla="*/ 2147483646 w 483"/>
                <a:gd name="T55" fmla="*/ 2147483646 h 260"/>
                <a:gd name="T56" fmla="*/ 2147483646 w 483"/>
                <a:gd name="T57" fmla="*/ 2147483646 h 260"/>
                <a:gd name="T58" fmla="*/ 2147483646 w 483"/>
                <a:gd name="T59" fmla="*/ 2147483646 h 260"/>
                <a:gd name="T60" fmla="*/ 2147483646 w 483"/>
                <a:gd name="T61" fmla="*/ 2147483646 h 260"/>
                <a:gd name="T62" fmla="*/ 2147483646 w 483"/>
                <a:gd name="T63" fmla="*/ 2147483646 h 260"/>
                <a:gd name="T64" fmla="*/ 2147483646 w 483"/>
                <a:gd name="T65" fmla="*/ 2147483646 h 260"/>
                <a:gd name="T66" fmla="*/ 2147483646 w 483"/>
                <a:gd name="T67" fmla="*/ 2147483646 h 260"/>
                <a:gd name="T68" fmla="*/ 2147483646 w 483"/>
                <a:gd name="T69" fmla="*/ 2147483646 h 260"/>
                <a:gd name="T70" fmla="*/ 2147483646 w 483"/>
                <a:gd name="T71" fmla="*/ 2147483646 h 260"/>
                <a:gd name="T72" fmla="*/ 2147483646 w 483"/>
                <a:gd name="T73" fmla="*/ 2147483646 h 260"/>
                <a:gd name="T74" fmla="*/ 2147483646 w 483"/>
                <a:gd name="T75" fmla="*/ 2147483646 h 260"/>
                <a:gd name="T76" fmla="*/ 2147483646 w 483"/>
                <a:gd name="T77" fmla="*/ 2147483646 h 260"/>
                <a:gd name="T78" fmla="*/ 2147483646 w 483"/>
                <a:gd name="T79" fmla="*/ 2147483646 h 260"/>
                <a:gd name="T80" fmla="*/ 2147483646 w 483"/>
                <a:gd name="T81" fmla="*/ 2147483646 h 260"/>
                <a:gd name="T82" fmla="*/ 2147483646 w 483"/>
                <a:gd name="T83" fmla="*/ 2147483646 h 260"/>
                <a:gd name="T84" fmla="*/ 2147483646 w 483"/>
                <a:gd name="T85" fmla="*/ 2147483646 h 260"/>
                <a:gd name="T86" fmla="*/ 2147483646 w 483"/>
                <a:gd name="T87" fmla="*/ 2147483646 h 260"/>
                <a:gd name="T88" fmla="*/ 2147483646 w 483"/>
                <a:gd name="T89" fmla="*/ 2147483646 h 260"/>
                <a:gd name="T90" fmla="*/ 2147483646 w 483"/>
                <a:gd name="T91" fmla="*/ 2147483646 h 260"/>
                <a:gd name="T92" fmla="*/ 2147483646 w 483"/>
                <a:gd name="T93" fmla="*/ 2147483646 h 260"/>
                <a:gd name="T94" fmla="*/ 2147483646 w 483"/>
                <a:gd name="T95" fmla="*/ 2147483646 h 260"/>
                <a:gd name="T96" fmla="*/ 2147483646 w 483"/>
                <a:gd name="T97" fmla="*/ 2147483646 h 260"/>
                <a:gd name="T98" fmla="*/ 2147483646 w 483"/>
                <a:gd name="T99" fmla="*/ 2147483646 h 260"/>
                <a:gd name="T100" fmla="*/ 2147483646 w 483"/>
                <a:gd name="T101" fmla="*/ 2147483646 h 260"/>
                <a:gd name="T102" fmla="*/ 2147483646 w 483"/>
                <a:gd name="T103" fmla="*/ 2147483646 h 260"/>
                <a:gd name="T104" fmla="*/ 2147483646 w 483"/>
                <a:gd name="T105" fmla="*/ 2147483646 h 260"/>
                <a:gd name="T106" fmla="*/ 2147483646 w 483"/>
                <a:gd name="T107" fmla="*/ 2147483646 h 260"/>
                <a:gd name="T108" fmla="*/ 2147483646 w 483"/>
                <a:gd name="T109" fmla="*/ 2147483646 h 260"/>
                <a:gd name="T110" fmla="*/ 2147483646 w 483"/>
                <a:gd name="T111" fmla="*/ 2147483646 h 260"/>
                <a:gd name="T112" fmla="*/ 2147483646 w 483"/>
                <a:gd name="T113" fmla="*/ 2147483646 h 260"/>
                <a:gd name="T114" fmla="*/ 2147483646 w 483"/>
                <a:gd name="T115" fmla="*/ 2147483646 h 260"/>
                <a:gd name="T116" fmla="*/ 2147483646 w 483"/>
                <a:gd name="T117" fmla="*/ 2147483646 h 260"/>
                <a:gd name="T118" fmla="*/ 2147483646 w 483"/>
                <a:gd name="T119" fmla="*/ 2147483646 h 260"/>
                <a:gd name="T120" fmla="*/ 2147483646 w 483"/>
                <a:gd name="T121" fmla="*/ 2147483646 h 260"/>
                <a:gd name="T122" fmla="*/ 2147483646 w 483"/>
                <a:gd name="T123" fmla="*/ 2147483646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grpFill/>
            <a:ln w="9525">
              <a:solidFill>
                <a:schemeClr val="bg1"/>
              </a:solidFill>
              <a:round/>
              <a:headEnd/>
              <a:tailEnd/>
            </a:ln>
          </p:spPr>
          <p:txBody>
            <a:bodyPr/>
            <a:lstStyle/>
            <a:p>
              <a:endParaRPr lang="en-GB" dirty="0"/>
            </a:p>
          </p:txBody>
        </p:sp>
        <p:sp>
          <p:nvSpPr>
            <p:cNvPr id="83" name="Freeform 337"/>
            <p:cNvSpPr>
              <a:spLocks/>
            </p:cNvSpPr>
            <p:nvPr/>
          </p:nvSpPr>
          <p:spPr bwMode="auto">
            <a:xfrm>
              <a:off x="9011440" y="2964544"/>
              <a:ext cx="54435" cy="6049"/>
            </a:xfrm>
            <a:custGeom>
              <a:avLst/>
              <a:gdLst>
                <a:gd name="T0" fmla="*/ 2147483646 w 54"/>
                <a:gd name="T1" fmla="*/ 2147483646 h 6"/>
                <a:gd name="T2" fmla="*/ 2147483646 w 54"/>
                <a:gd name="T3" fmla="*/ 2147483646 h 6"/>
                <a:gd name="T4" fmla="*/ 2147483646 w 54"/>
                <a:gd name="T5" fmla="*/ 0 h 6"/>
                <a:gd name="T6" fmla="*/ 0 w 54"/>
                <a:gd name="T7" fmla="*/ 2147483646 h 6"/>
                <a:gd name="T8" fmla="*/ 2147483646 w 54"/>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
                  <a:moveTo>
                    <a:pt x="6" y="6"/>
                  </a:moveTo>
                  <a:lnTo>
                    <a:pt x="30" y="6"/>
                  </a:lnTo>
                  <a:lnTo>
                    <a:pt x="54" y="0"/>
                  </a:lnTo>
                  <a:lnTo>
                    <a:pt x="0" y="6"/>
                  </a:lnTo>
                  <a:lnTo>
                    <a:pt x="6" y="6"/>
                  </a:lnTo>
                  <a:close/>
                </a:path>
              </a:pathLst>
            </a:custGeom>
            <a:grpFill/>
            <a:ln w="9525">
              <a:solidFill>
                <a:schemeClr val="bg1"/>
              </a:solidFill>
              <a:round/>
              <a:headEnd/>
              <a:tailEnd/>
            </a:ln>
          </p:spPr>
          <p:txBody>
            <a:bodyPr/>
            <a:lstStyle/>
            <a:p>
              <a:endParaRPr lang="en-GB" dirty="0"/>
            </a:p>
          </p:txBody>
        </p:sp>
        <p:sp>
          <p:nvSpPr>
            <p:cNvPr id="84" name="Freeform 338"/>
            <p:cNvSpPr>
              <a:spLocks/>
            </p:cNvSpPr>
            <p:nvPr/>
          </p:nvSpPr>
          <p:spPr bwMode="auto">
            <a:xfrm>
              <a:off x="8927973" y="2463743"/>
              <a:ext cx="770556" cy="540720"/>
            </a:xfrm>
            <a:custGeom>
              <a:avLst/>
              <a:gdLst>
                <a:gd name="T0" fmla="*/ 2147483646 w 129"/>
                <a:gd name="T1" fmla="*/ 2147483646 h 91"/>
                <a:gd name="T2" fmla="*/ 2147483646 w 129"/>
                <a:gd name="T3" fmla="*/ 2147483646 h 91"/>
                <a:gd name="T4" fmla="*/ 2147483646 w 129"/>
                <a:gd name="T5" fmla="*/ 2147483646 h 91"/>
                <a:gd name="T6" fmla="*/ 2147483646 w 129"/>
                <a:gd name="T7" fmla="*/ 2147483646 h 91"/>
                <a:gd name="T8" fmla="*/ 2147483646 w 129"/>
                <a:gd name="T9" fmla="*/ 2147483646 h 91"/>
                <a:gd name="T10" fmla="*/ 2147483646 w 129"/>
                <a:gd name="T11" fmla="*/ 2147483646 h 91"/>
                <a:gd name="T12" fmla="*/ 2147483646 w 129"/>
                <a:gd name="T13" fmla="*/ 2147483646 h 91"/>
                <a:gd name="T14" fmla="*/ 2147483646 w 129"/>
                <a:gd name="T15" fmla="*/ 2147483646 h 91"/>
                <a:gd name="T16" fmla="*/ 2147483646 w 129"/>
                <a:gd name="T17" fmla="*/ 2147483646 h 91"/>
                <a:gd name="T18" fmla="*/ 2147483646 w 129"/>
                <a:gd name="T19" fmla="*/ 2147483646 h 91"/>
                <a:gd name="T20" fmla="*/ 2147483646 w 129"/>
                <a:gd name="T21" fmla="*/ 2147483646 h 91"/>
                <a:gd name="T22" fmla="*/ 2147483646 w 129"/>
                <a:gd name="T23" fmla="*/ 2147483646 h 91"/>
                <a:gd name="T24" fmla="*/ 2147483646 w 129"/>
                <a:gd name="T25" fmla="*/ 2147483646 h 91"/>
                <a:gd name="T26" fmla="*/ 2147483646 w 129"/>
                <a:gd name="T27" fmla="*/ 2147483646 h 91"/>
                <a:gd name="T28" fmla="*/ 2147483646 w 129"/>
                <a:gd name="T29" fmla="*/ 2147483646 h 91"/>
                <a:gd name="T30" fmla="*/ 0 w 129"/>
                <a:gd name="T31" fmla="*/ 2147483646 h 91"/>
                <a:gd name="T32" fmla="*/ 2147483646 w 129"/>
                <a:gd name="T33" fmla="*/ 2147483646 h 91"/>
                <a:gd name="T34" fmla="*/ 2147483646 w 129"/>
                <a:gd name="T35" fmla="*/ 2147483646 h 91"/>
                <a:gd name="T36" fmla="*/ 2147483646 w 129"/>
                <a:gd name="T37" fmla="*/ 2147483646 h 91"/>
                <a:gd name="T38" fmla="*/ 2147483646 w 129"/>
                <a:gd name="T39" fmla="*/ 2147483646 h 91"/>
                <a:gd name="T40" fmla="*/ 2147483646 w 129"/>
                <a:gd name="T41" fmla="*/ 2147483646 h 91"/>
                <a:gd name="T42" fmla="*/ 2147483646 w 129"/>
                <a:gd name="T43" fmla="*/ 2147483646 h 91"/>
                <a:gd name="T44" fmla="*/ 2147483646 w 129"/>
                <a:gd name="T45" fmla="*/ 2147483646 h 91"/>
                <a:gd name="T46" fmla="*/ 2147483646 w 129"/>
                <a:gd name="T47" fmla="*/ 2147483646 h 91"/>
                <a:gd name="T48" fmla="*/ 2147483646 w 129"/>
                <a:gd name="T49" fmla="*/ 2147483646 h 91"/>
                <a:gd name="T50" fmla="*/ 2147483646 w 129"/>
                <a:gd name="T51" fmla="*/ 2147483646 h 91"/>
                <a:gd name="T52" fmla="*/ 2147483646 w 129"/>
                <a:gd name="T53" fmla="*/ 2147483646 h 91"/>
                <a:gd name="T54" fmla="*/ 2147483646 w 129"/>
                <a:gd name="T55" fmla="*/ 2147483646 h 91"/>
                <a:gd name="T56" fmla="*/ 2147483646 w 129"/>
                <a:gd name="T57" fmla="*/ 2147483646 h 91"/>
                <a:gd name="T58" fmla="*/ 2147483646 w 129"/>
                <a:gd name="T59" fmla="*/ 2147483646 h 91"/>
                <a:gd name="T60" fmla="*/ 2147483646 w 129"/>
                <a:gd name="T61" fmla="*/ 2147483646 h 91"/>
                <a:gd name="T62" fmla="*/ 2147483646 w 129"/>
                <a:gd name="T63" fmla="*/ 2147483646 h 91"/>
                <a:gd name="T64" fmla="*/ 2147483646 w 129"/>
                <a:gd name="T65" fmla="*/ 2147483646 h 91"/>
                <a:gd name="T66" fmla="*/ 2147483646 w 129"/>
                <a:gd name="T67" fmla="*/ 2147483646 h 91"/>
                <a:gd name="T68" fmla="*/ 2147483646 w 129"/>
                <a:gd name="T69" fmla="*/ 2147483646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grpFill/>
            <a:ln w="9525">
              <a:solidFill>
                <a:schemeClr val="bg1"/>
              </a:solidFill>
              <a:round/>
              <a:headEnd/>
              <a:tailEnd/>
            </a:ln>
          </p:spPr>
          <p:txBody>
            <a:bodyPr/>
            <a:lstStyle/>
            <a:p>
              <a:endParaRPr lang="en-GB" dirty="0"/>
            </a:p>
          </p:txBody>
        </p:sp>
        <p:sp>
          <p:nvSpPr>
            <p:cNvPr id="85" name="Freeform 339"/>
            <p:cNvSpPr>
              <a:spLocks/>
            </p:cNvSpPr>
            <p:nvPr/>
          </p:nvSpPr>
          <p:spPr bwMode="auto">
            <a:xfrm>
              <a:off x="8975150" y="2946400"/>
              <a:ext cx="16935" cy="10887"/>
            </a:xfrm>
            <a:custGeom>
              <a:avLst/>
              <a:gdLst>
                <a:gd name="T0" fmla="*/ 0 w 18"/>
                <a:gd name="T1" fmla="*/ 0 h 12"/>
                <a:gd name="T2" fmla="*/ 0 w 18"/>
                <a:gd name="T3" fmla="*/ 2147483646 h 12"/>
                <a:gd name="T4" fmla="*/ 2147483646 w 18"/>
                <a:gd name="T5" fmla="*/ 2147483646 h 12"/>
                <a:gd name="T6" fmla="*/ 2147483646 w 18"/>
                <a:gd name="T7" fmla="*/ 2147483646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0" y="12"/>
                  </a:lnTo>
                  <a:lnTo>
                    <a:pt x="18" y="12"/>
                  </a:lnTo>
                  <a:lnTo>
                    <a:pt x="12" y="12"/>
                  </a:lnTo>
                  <a:lnTo>
                    <a:pt x="0" y="0"/>
                  </a:lnTo>
                  <a:close/>
                </a:path>
              </a:pathLst>
            </a:custGeom>
            <a:grpFill/>
            <a:ln w="9525">
              <a:solidFill>
                <a:schemeClr val="bg1"/>
              </a:solidFill>
              <a:round/>
              <a:headEnd/>
              <a:tailEnd/>
            </a:ln>
          </p:spPr>
          <p:txBody>
            <a:bodyPr/>
            <a:lstStyle/>
            <a:p>
              <a:endParaRPr lang="en-GB" dirty="0"/>
            </a:p>
          </p:txBody>
        </p:sp>
        <p:sp>
          <p:nvSpPr>
            <p:cNvPr id="86" name="Rectangle 340"/>
            <p:cNvSpPr>
              <a:spLocks noChangeArrowheads="1"/>
            </p:cNvSpPr>
            <p:nvPr/>
          </p:nvSpPr>
          <p:spPr bwMode="auto">
            <a:xfrm>
              <a:off x="8352173" y="2665758"/>
              <a:ext cx="7258" cy="1209"/>
            </a:xfrm>
            <a:prstGeom prst="rect">
              <a:avLst/>
            </a:prstGeom>
            <a:grpFill/>
            <a:ln w="9525">
              <a:solidFill>
                <a:schemeClr val="bg1"/>
              </a:solidFill>
              <a:miter lim="800000"/>
              <a:headEnd/>
              <a:tailEnd/>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algn="ctr" eaLnBrk="1" hangingPunct="1">
                <a:spcBef>
                  <a:spcPct val="15000"/>
                </a:spcBef>
              </a:pPr>
              <a:endParaRPr lang="en-US" altLang="en-US" dirty="0">
                <a:latin typeface="+mn-lt"/>
              </a:endParaRPr>
            </a:p>
          </p:txBody>
        </p:sp>
        <p:sp>
          <p:nvSpPr>
            <p:cNvPr id="87" name="Freeform 347"/>
            <p:cNvSpPr>
              <a:spLocks/>
            </p:cNvSpPr>
            <p:nvPr/>
          </p:nvSpPr>
          <p:spPr bwMode="auto">
            <a:xfrm>
              <a:off x="8133223" y="1785122"/>
              <a:ext cx="494753" cy="584268"/>
            </a:xfrm>
            <a:custGeom>
              <a:avLst/>
              <a:gdLst>
                <a:gd name="T0" fmla="*/ 2147483646 w 83"/>
                <a:gd name="T1" fmla="*/ 2147483646 h 98"/>
                <a:gd name="T2" fmla="*/ 2147483646 w 83"/>
                <a:gd name="T3" fmla="*/ 2147483646 h 98"/>
                <a:gd name="T4" fmla="*/ 2147483646 w 83"/>
                <a:gd name="T5" fmla="*/ 2147483646 h 98"/>
                <a:gd name="T6" fmla="*/ 2147483646 w 83"/>
                <a:gd name="T7" fmla="*/ 2147483646 h 98"/>
                <a:gd name="T8" fmla="*/ 2147483646 w 83"/>
                <a:gd name="T9" fmla="*/ 2147483646 h 98"/>
                <a:gd name="T10" fmla="*/ 2147483646 w 83"/>
                <a:gd name="T11" fmla="*/ 2147483646 h 98"/>
                <a:gd name="T12" fmla="*/ 2147483646 w 83"/>
                <a:gd name="T13" fmla="*/ 2147483646 h 98"/>
                <a:gd name="T14" fmla="*/ 2147483646 w 83"/>
                <a:gd name="T15" fmla="*/ 2147483646 h 98"/>
                <a:gd name="T16" fmla="*/ 2147483646 w 83"/>
                <a:gd name="T17" fmla="*/ 2147483646 h 98"/>
                <a:gd name="T18" fmla="*/ 2147483646 w 83"/>
                <a:gd name="T19" fmla="*/ 2147483646 h 98"/>
                <a:gd name="T20" fmla="*/ 2147483646 w 83"/>
                <a:gd name="T21" fmla="*/ 2147483646 h 98"/>
                <a:gd name="T22" fmla="*/ 2147483646 w 83"/>
                <a:gd name="T23" fmla="*/ 2147483646 h 98"/>
                <a:gd name="T24" fmla="*/ 2147483646 w 83"/>
                <a:gd name="T25" fmla="*/ 2147483646 h 98"/>
                <a:gd name="T26" fmla="*/ 2147483646 w 83"/>
                <a:gd name="T27" fmla="*/ 2147483646 h 98"/>
                <a:gd name="T28" fmla="*/ 2147483646 w 83"/>
                <a:gd name="T29" fmla="*/ 2147483646 h 98"/>
                <a:gd name="T30" fmla="*/ 2147483646 w 83"/>
                <a:gd name="T31" fmla="*/ 2147483646 h 98"/>
                <a:gd name="T32" fmla="*/ 2147483646 w 83"/>
                <a:gd name="T33" fmla="*/ 2147483646 h 98"/>
                <a:gd name="T34" fmla="*/ 2147483646 w 83"/>
                <a:gd name="T35" fmla="*/ 2147483646 h 98"/>
                <a:gd name="T36" fmla="*/ 2147483646 w 83"/>
                <a:gd name="T37" fmla="*/ 2147483646 h 98"/>
                <a:gd name="T38" fmla="*/ 2147483646 w 83"/>
                <a:gd name="T39" fmla="*/ 2147483646 h 98"/>
                <a:gd name="T40" fmla="*/ 2147483646 w 83"/>
                <a:gd name="T41" fmla="*/ 2147483646 h 98"/>
                <a:gd name="T42" fmla="*/ 2147483646 w 83"/>
                <a:gd name="T43" fmla="*/ 2147483646 h 98"/>
                <a:gd name="T44" fmla="*/ 2147483646 w 83"/>
                <a:gd name="T45" fmla="*/ 2147483646 h 98"/>
                <a:gd name="T46" fmla="*/ 2147483646 w 83"/>
                <a:gd name="T47" fmla="*/ 2147483646 h 98"/>
                <a:gd name="T48" fmla="*/ 2147483646 w 83"/>
                <a:gd name="T49" fmla="*/ 2147483646 h 98"/>
                <a:gd name="T50" fmla="*/ 2147483646 w 83"/>
                <a:gd name="T51" fmla="*/ 0 h 98"/>
                <a:gd name="T52" fmla="*/ 2147483646 w 83"/>
                <a:gd name="T53" fmla="*/ 2147483646 h 98"/>
                <a:gd name="T54" fmla="*/ 2147483646 w 83"/>
                <a:gd name="T55" fmla="*/ 2147483646 h 98"/>
                <a:gd name="T56" fmla="*/ 2147483646 w 83"/>
                <a:gd name="T57" fmla="*/ 2147483646 h 98"/>
                <a:gd name="T58" fmla="*/ 2147483646 w 83"/>
                <a:gd name="T59" fmla="*/ 2147483646 h 98"/>
                <a:gd name="T60" fmla="*/ 2147483646 w 83"/>
                <a:gd name="T61" fmla="*/ 2147483646 h 98"/>
                <a:gd name="T62" fmla="*/ 2147483646 w 83"/>
                <a:gd name="T63" fmla="*/ 2147483646 h 98"/>
                <a:gd name="T64" fmla="*/ 2147483646 w 83"/>
                <a:gd name="T65" fmla="*/ 2147483646 h 98"/>
                <a:gd name="T66" fmla="*/ 2147483646 w 83"/>
                <a:gd name="T67" fmla="*/ 2147483646 h 98"/>
                <a:gd name="T68" fmla="*/ 2147483646 w 83"/>
                <a:gd name="T69" fmla="*/ 2147483646 h 98"/>
                <a:gd name="T70" fmla="*/ 2147483646 w 83"/>
                <a:gd name="T71" fmla="*/ 2147483646 h 98"/>
                <a:gd name="T72" fmla="*/ 2147483646 w 83"/>
                <a:gd name="T73" fmla="*/ 2147483646 h 98"/>
                <a:gd name="T74" fmla="*/ 2147483646 w 83"/>
                <a:gd name="T75" fmla="*/ 2147483646 h 98"/>
                <a:gd name="T76" fmla="*/ 2147483646 w 83"/>
                <a:gd name="T77" fmla="*/ 2147483646 h 98"/>
                <a:gd name="T78" fmla="*/ 2147483646 w 83"/>
                <a:gd name="T79" fmla="*/ 2147483646 h 98"/>
                <a:gd name="T80" fmla="*/ 2147483646 w 83"/>
                <a:gd name="T81" fmla="*/ 2147483646 h 98"/>
                <a:gd name="T82" fmla="*/ 2147483646 w 83"/>
                <a:gd name="T83" fmla="*/ 2147483646 h 98"/>
                <a:gd name="T84" fmla="*/ 2147483646 w 83"/>
                <a:gd name="T85" fmla="*/ 2147483646 h 98"/>
                <a:gd name="T86" fmla="*/ 2147483646 w 83"/>
                <a:gd name="T87" fmla="*/ 2147483646 h 98"/>
                <a:gd name="T88" fmla="*/ 2147483646 w 83"/>
                <a:gd name="T89" fmla="*/ 2147483646 h 98"/>
                <a:gd name="T90" fmla="*/ 2147483646 w 83"/>
                <a:gd name="T91" fmla="*/ 2147483646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grpFill/>
            <a:ln w="9525">
              <a:solidFill>
                <a:schemeClr val="bg1"/>
              </a:solidFill>
              <a:round/>
              <a:headEnd/>
              <a:tailEnd/>
            </a:ln>
          </p:spPr>
          <p:txBody>
            <a:bodyPr/>
            <a:lstStyle/>
            <a:p>
              <a:endParaRPr lang="en-GB" dirty="0"/>
            </a:p>
          </p:txBody>
        </p:sp>
        <p:sp>
          <p:nvSpPr>
            <p:cNvPr id="88" name="Freeform 348"/>
            <p:cNvSpPr>
              <a:spLocks/>
            </p:cNvSpPr>
            <p:nvPr/>
          </p:nvSpPr>
          <p:spPr bwMode="auto">
            <a:xfrm>
              <a:off x="8251770" y="1898830"/>
              <a:ext cx="244352" cy="558865"/>
            </a:xfrm>
            <a:custGeom>
              <a:avLst/>
              <a:gdLst>
                <a:gd name="T0" fmla="*/ 2147483646 w 10000"/>
                <a:gd name="T1" fmla="*/ 2147483646 h 9895"/>
                <a:gd name="T2" fmla="*/ 2147483646 w 10000"/>
                <a:gd name="T3" fmla="*/ 2147483646 h 9895"/>
                <a:gd name="T4" fmla="*/ 2147483646 w 10000"/>
                <a:gd name="T5" fmla="*/ 2147483646 h 9895"/>
                <a:gd name="T6" fmla="*/ 2147483646 w 10000"/>
                <a:gd name="T7" fmla="*/ 2147483646 h 9895"/>
                <a:gd name="T8" fmla="*/ 2147483646 w 10000"/>
                <a:gd name="T9" fmla="*/ 0 h 9895"/>
                <a:gd name="T10" fmla="*/ 2147483646 w 10000"/>
                <a:gd name="T11" fmla="*/ 2147483646 h 9895"/>
                <a:gd name="T12" fmla="*/ 2147483646 w 10000"/>
                <a:gd name="T13" fmla="*/ 2147483646 h 9895"/>
                <a:gd name="T14" fmla="*/ 2147483646 w 10000"/>
                <a:gd name="T15" fmla="*/ 2147483646 h 9895"/>
                <a:gd name="T16" fmla="*/ 2147483646 w 10000"/>
                <a:gd name="T17" fmla="*/ 2147483646 h 9895"/>
                <a:gd name="T18" fmla="*/ 2147483646 w 10000"/>
                <a:gd name="T19" fmla="*/ 2147483646 h 9895"/>
                <a:gd name="T20" fmla="*/ 2147483646 w 10000"/>
                <a:gd name="T21" fmla="*/ 2147483646 h 9895"/>
                <a:gd name="T22" fmla="*/ 2147483646 w 10000"/>
                <a:gd name="T23" fmla="*/ 2147483646 h 9895"/>
                <a:gd name="T24" fmla="*/ 2147483646 w 10000"/>
                <a:gd name="T25" fmla="*/ 2147483646 h 9895"/>
                <a:gd name="T26" fmla="*/ 1547059788 w 10000"/>
                <a:gd name="T27" fmla="*/ 2147483646 h 9895"/>
                <a:gd name="T28" fmla="*/ 1032076903 w 10000"/>
                <a:gd name="T29" fmla="*/ 2147483646 h 9895"/>
                <a:gd name="T30" fmla="*/ 1032076903 w 10000"/>
                <a:gd name="T31" fmla="*/ 2147483646 h 9895"/>
                <a:gd name="T32" fmla="*/ 1032076903 w 10000"/>
                <a:gd name="T33" fmla="*/ 2147483646 h 9895"/>
                <a:gd name="T34" fmla="*/ 1032076903 w 10000"/>
                <a:gd name="T35" fmla="*/ 2147483646 h 9895"/>
                <a:gd name="T36" fmla="*/ 258002502 w 10000"/>
                <a:gd name="T37" fmla="*/ 2147483646 h 9895"/>
                <a:gd name="T38" fmla="*/ 516037938 w 10000"/>
                <a:gd name="T39" fmla="*/ 2147483646 h 9895"/>
                <a:gd name="T40" fmla="*/ 1839950288 w 10000"/>
                <a:gd name="T41" fmla="*/ 2147483646 h 9895"/>
                <a:gd name="T42" fmla="*/ 2018679268 w 10000"/>
                <a:gd name="T43" fmla="*/ 2147483646 h 9895"/>
                <a:gd name="T44" fmla="*/ 2147483646 w 10000"/>
                <a:gd name="T45" fmla="*/ 2147483646 h 9895"/>
                <a:gd name="T46" fmla="*/ 2147483646 w 10000"/>
                <a:gd name="T47" fmla="*/ 2147483646 h 9895"/>
                <a:gd name="T48" fmla="*/ 2147483646 w 10000"/>
                <a:gd name="T49" fmla="*/ 2147483646 h 9895"/>
                <a:gd name="T50" fmla="*/ 2147483646 w 10000"/>
                <a:gd name="T51" fmla="*/ 2147483646 h 9895"/>
                <a:gd name="T52" fmla="*/ 2147483646 w 10000"/>
                <a:gd name="T53" fmla="*/ 2147483646 h 9895"/>
                <a:gd name="T54" fmla="*/ 2147483646 w 10000"/>
                <a:gd name="T55" fmla="*/ 2147483646 h 9895"/>
                <a:gd name="T56" fmla="*/ 2147483646 w 10000"/>
                <a:gd name="T57" fmla="*/ 2147483646 h 9895"/>
                <a:gd name="T58" fmla="*/ 2147483646 w 10000"/>
                <a:gd name="T59" fmla="*/ 2147483646 h 9895"/>
                <a:gd name="T60" fmla="*/ 2147483646 w 10000"/>
                <a:gd name="T61" fmla="*/ 2147483646 h 9895"/>
                <a:gd name="T62" fmla="*/ 2147483646 w 10000"/>
                <a:gd name="T63" fmla="*/ 2147483646 h 9895"/>
                <a:gd name="T64" fmla="*/ 2147483646 w 10000"/>
                <a:gd name="T65" fmla="*/ 2147483646 h 9895"/>
                <a:gd name="T66" fmla="*/ 2147483646 w 10000"/>
                <a:gd name="T67" fmla="*/ 2147483646 h 98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00" h="9895">
                  <a:moveTo>
                    <a:pt x="10000" y="2316"/>
                  </a:moveTo>
                  <a:lnTo>
                    <a:pt x="10000" y="2211"/>
                  </a:lnTo>
                  <a:lnTo>
                    <a:pt x="9756" y="1895"/>
                  </a:lnTo>
                  <a:lnTo>
                    <a:pt x="9756" y="1579"/>
                  </a:lnTo>
                  <a:lnTo>
                    <a:pt x="9756" y="1158"/>
                  </a:lnTo>
                  <a:lnTo>
                    <a:pt x="9268" y="632"/>
                  </a:lnTo>
                  <a:lnTo>
                    <a:pt x="9024" y="632"/>
                  </a:lnTo>
                  <a:lnTo>
                    <a:pt x="8537" y="526"/>
                  </a:lnTo>
                  <a:lnTo>
                    <a:pt x="7805" y="211"/>
                  </a:lnTo>
                  <a:lnTo>
                    <a:pt x="7561" y="0"/>
                  </a:lnTo>
                  <a:lnTo>
                    <a:pt x="7317" y="0"/>
                  </a:lnTo>
                  <a:lnTo>
                    <a:pt x="7073" y="316"/>
                  </a:lnTo>
                  <a:lnTo>
                    <a:pt x="7073" y="526"/>
                  </a:lnTo>
                  <a:lnTo>
                    <a:pt x="6585" y="526"/>
                  </a:lnTo>
                  <a:lnTo>
                    <a:pt x="5854" y="526"/>
                  </a:lnTo>
                  <a:lnTo>
                    <a:pt x="5366" y="947"/>
                  </a:lnTo>
                  <a:lnTo>
                    <a:pt x="5122" y="947"/>
                  </a:lnTo>
                  <a:lnTo>
                    <a:pt x="4390" y="1158"/>
                  </a:lnTo>
                  <a:lnTo>
                    <a:pt x="4146" y="1368"/>
                  </a:lnTo>
                  <a:lnTo>
                    <a:pt x="4390" y="1684"/>
                  </a:lnTo>
                  <a:lnTo>
                    <a:pt x="3902" y="2000"/>
                  </a:lnTo>
                  <a:lnTo>
                    <a:pt x="3415" y="2526"/>
                  </a:lnTo>
                  <a:lnTo>
                    <a:pt x="2927" y="2632"/>
                  </a:lnTo>
                  <a:lnTo>
                    <a:pt x="2683" y="3263"/>
                  </a:lnTo>
                  <a:lnTo>
                    <a:pt x="2195" y="3684"/>
                  </a:lnTo>
                  <a:lnTo>
                    <a:pt x="2439" y="3895"/>
                  </a:lnTo>
                  <a:lnTo>
                    <a:pt x="2439" y="4211"/>
                  </a:lnTo>
                  <a:lnTo>
                    <a:pt x="1463" y="4316"/>
                  </a:lnTo>
                  <a:lnTo>
                    <a:pt x="976" y="4526"/>
                  </a:lnTo>
                  <a:lnTo>
                    <a:pt x="976" y="4842"/>
                  </a:lnTo>
                  <a:cubicBezTo>
                    <a:pt x="976" y="4842"/>
                    <a:pt x="732" y="5263"/>
                    <a:pt x="732" y="5368"/>
                  </a:cubicBezTo>
                  <a:cubicBezTo>
                    <a:pt x="813" y="5544"/>
                    <a:pt x="895" y="5719"/>
                    <a:pt x="976" y="5895"/>
                  </a:cubicBezTo>
                  <a:lnTo>
                    <a:pt x="1463" y="6211"/>
                  </a:lnTo>
                  <a:lnTo>
                    <a:pt x="976" y="6421"/>
                  </a:lnTo>
                  <a:lnTo>
                    <a:pt x="976" y="6632"/>
                  </a:lnTo>
                  <a:lnTo>
                    <a:pt x="976" y="7053"/>
                  </a:lnTo>
                  <a:cubicBezTo>
                    <a:pt x="976" y="7158"/>
                    <a:pt x="732" y="7158"/>
                    <a:pt x="732" y="7158"/>
                  </a:cubicBezTo>
                  <a:lnTo>
                    <a:pt x="244" y="7684"/>
                  </a:lnTo>
                  <a:lnTo>
                    <a:pt x="0" y="7789"/>
                  </a:lnTo>
                  <a:cubicBezTo>
                    <a:pt x="488" y="8316"/>
                    <a:pt x="329" y="8217"/>
                    <a:pt x="488" y="8316"/>
                  </a:cubicBezTo>
                  <a:cubicBezTo>
                    <a:pt x="647" y="8415"/>
                    <a:pt x="746" y="8264"/>
                    <a:pt x="955" y="8384"/>
                  </a:cubicBezTo>
                  <a:cubicBezTo>
                    <a:pt x="1164" y="8504"/>
                    <a:pt x="1597" y="8867"/>
                    <a:pt x="1740" y="9038"/>
                  </a:cubicBezTo>
                  <a:cubicBezTo>
                    <a:pt x="1883" y="9209"/>
                    <a:pt x="1786" y="9301"/>
                    <a:pt x="1814" y="9410"/>
                  </a:cubicBezTo>
                  <a:cubicBezTo>
                    <a:pt x="1842" y="9519"/>
                    <a:pt x="1865" y="9637"/>
                    <a:pt x="1909" y="9693"/>
                  </a:cubicBezTo>
                  <a:cubicBezTo>
                    <a:pt x="1953" y="9749"/>
                    <a:pt x="1990" y="9709"/>
                    <a:pt x="2078" y="9743"/>
                  </a:cubicBezTo>
                  <a:cubicBezTo>
                    <a:pt x="2166" y="9777"/>
                    <a:pt x="2338" y="9905"/>
                    <a:pt x="2439" y="9895"/>
                  </a:cubicBezTo>
                  <a:cubicBezTo>
                    <a:pt x="2540" y="9885"/>
                    <a:pt x="2602" y="9754"/>
                    <a:pt x="2683" y="9684"/>
                  </a:cubicBezTo>
                  <a:lnTo>
                    <a:pt x="3171" y="9474"/>
                  </a:lnTo>
                  <a:lnTo>
                    <a:pt x="3902" y="9474"/>
                  </a:lnTo>
                  <a:lnTo>
                    <a:pt x="4390" y="9053"/>
                  </a:lnTo>
                  <a:cubicBezTo>
                    <a:pt x="4471" y="8807"/>
                    <a:pt x="4553" y="8562"/>
                    <a:pt x="4634" y="8316"/>
                  </a:cubicBezTo>
                  <a:lnTo>
                    <a:pt x="4634" y="7895"/>
                  </a:lnTo>
                  <a:lnTo>
                    <a:pt x="5122" y="7789"/>
                  </a:lnTo>
                  <a:lnTo>
                    <a:pt x="5854" y="7684"/>
                  </a:lnTo>
                  <a:lnTo>
                    <a:pt x="5854" y="7158"/>
                  </a:lnTo>
                  <a:lnTo>
                    <a:pt x="5610" y="6842"/>
                  </a:lnTo>
                  <a:lnTo>
                    <a:pt x="4878" y="6632"/>
                  </a:lnTo>
                  <a:cubicBezTo>
                    <a:pt x="4959" y="6386"/>
                    <a:pt x="5041" y="6141"/>
                    <a:pt x="5122" y="5895"/>
                  </a:cubicBezTo>
                  <a:lnTo>
                    <a:pt x="5122" y="5368"/>
                  </a:lnTo>
                  <a:lnTo>
                    <a:pt x="5854" y="4842"/>
                  </a:lnTo>
                  <a:lnTo>
                    <a:pt x="6585" y="4632"/>
                  </a:lnTo>
                  <a:lnTo>
                    <a:pt x="8049" y="4211"/>
                  </a:lnTo>
                  <a:lnTo>
                    <a:pt x="8293" y="3895"/>
                  </a:lnTo>
                  <a:lnTo>
                    <a:pt x="8049" y="3579"/>
                  </a:lnTo>
                  <a:lnTo>
                    <a:pt x="8537" y="3263"/>
                  </a:lnTo>
                  <a:lnTo>
                    <a:pt x="9268" y="2842"/>
                  </a:lnTo>
                  <a:lnTo>
                    <a:pt x="10000" y="2947"/>
                  </a:lnTo>
                  <a:lnTo>
                    <a:pt x="10000" y="2842"/>
                  </a:lnTo>
                  <a:lnTo>
                    <a:pt x="10000" y="2316"/>
                  </a:lnTo>
                  <a:close/>
                </a:path>
              </a:pathLst>
            </a:custGeom>
            <a:grpFill/>
            <a:ln w="9525">
              <a:solidFill>
                <a:schemeClr val="bg1"/>
              </a:solidFill>
              <a:round/>
              <a:headEnd/>
              <a:tailEnd/>
            </a:ln>
          </p:spPr>
          <p:txBody>
            <a:bodyPr/>
            <a:lstStyle/>
            <a:p>
              <a:endParaRPr lang="en-GB" dirty="0"/>
            </a:p>
          </p:txBody>
        </p:sp>
        <p:sp>
          <p:nvSpPr>
            <p:cNvPr id="89" name="Freeform 349"/>
            <p:cNvSpPr>
              <a:spLocks/>
            </p:cNvSpPr>
            <p:nvPr/>
          </p:nvSpPr>
          <p:spPr bwMode="auto">
            <a:xfrm>
              <a:off x="8461043" y="2559307"/>
              <a:ext cx="339915" cy="218949"/>
            </a:xfrm>
            <a:custGeom>
              <a:avLst/>
              <a:gdLst>
                <a:gd name="T0" fmla="*/ 2147483646 w 57"/>
                <a:gd name="T1" fmla="*/ 2147483646 h 37"/>
                <a:gd name="T2" fmla="*/ 2147483646 w 57"/>
                <a:gd name="T3" fmla="*/ 2147483646 h 37"/>
                <a:gd name="T4" fmla="*/ 2147483646 w 57"/>
                <a:gd name="T5" fmla="*/ 2147483646 h 37"/>
                <a:gd name="T6" fmla="*/ 2147483646 w 57"/>
                <a:gd name="T7" fmla="*/ 2147483646 h 37"/>
                <a:gd name="T8" fmla="*/ 2147483646 w 57"/>
                <a:gd name="T9" fmla="*/ 2147483646 h 37"/>
                <a:gd name="T10" fmla="*/ 2147483646 w 57"/>
                <a:gd name="T11" fmla="*/ 2147483646 h 37"/>
                <a:gd name="T12" fmla="*/ 2147483646 w 57"/>
                <a:gd name="T13" fmla="*/ 2147483646 h 37"/>
                <a:gd name="T14" fmla="*/ 2147483646 w 57"/>
                <a:gd name="T15" fmla="*/ 2147483646 h 37"/>
                <a:gd name="T16" fmla="*/ 2147483646 w 57"/>
                <a:gd name="T17" fmla="*/ 2147483646 h 37"/>
                <a:gd name="T18" fmla="*/ 2147483646 w 57"/>
                <a:gd name="T19" fmla="*/ 2147483646 h 37"/>
                <a:gd name="T20" fmla="*/ 2147483646 w 57"/>
                <a:gd name="T21" fmla="*/ 2147483646 h 37"/>
                <a:gd name="T22" fmla="*/ 2147483646 w 57"/>
                <a:gd name="T23" fmla="*/ 0 h 37"/>
                <a:gd name="T24" fmla="*/ 2147483646 w 57"/>
                <a:gd name="T25" fmla="*/ 0 h 37"/>
                <a:gd name="T26" fmla="*/ 2147483646 w 57"/>
                <a:gd name="T27" fmla="*/ 2147483646 h 37"/>
                <a:gd name="T28" fmla="*/ 2147483646 w 57"/>
                <a:gd name="T29" fmla="*/ 2147483646 h 37"/>
                <a:gd name="T30" fmla="*/ 2147483646 w 57"/>
                <a:gd name="T31" fmla="*/ 2147483646 h 37"/>
                <a:gd name="T32" fmla="*/ 2147483646 w 57"/>
                <a:gd name="T33" fmla="*/ 2147483646 h 37"/>
                <a:gd name="T34" fmla="*/ 2147483646 w 57"/>
                <a:gd name="T35" fmla="*/ 2147483646 h 37"/>
                <a:gd name="T36" fmla="*/ 2147483646 w 57"/>
                <a:gd name="T37" fmla="*/ 2147483646 h 37"/>
                <a:gd name="T38" fmla="*/ 2147483646 w 57"/>
                <a:gd name="T39" fmla="*/ 2147483646 h 37"/>
                <a:gd name="T40" fmla="*/ 2147483646 w 57"/>
                <a:gd name="T41" fmla="*/ 2147483646 h 37"/>
                <a:gd name="T42" fmla="*/ 2147483646 w 57"/>
                <a:gd name="T43" fmla="*/ 2147483646 h 37"/>
                <a:gd name="T44" fmla="*/ 0 w 57"/>
                <a:gd name="T45" fmla="*/ 2147483646 h 37"/>
                <a:gd name="T46" fmla="*/ 0 w 57"/>
                <a:gd name="T47" fmla="*/ 2147483646 h 37"/>
                <a:gd name="T48" fmla="*/ 2147483646 w 57"/>
                <a:gd name="T49" fmla="*/ 2147483646 h 37"/>
                <a:gd name="T50" fmla="*/ 2147483646 w 57"/>
                <a:gd name="T51" fmla="*/ 2147483646 h 37"/>
                <a:gd name="T52" fmla="*/ 2147483646 w 57"/>
                <a:gd name="T53" fmla="*/ 2147483646 h 37"/>
                <a:gd name="T54" fmla="*/ 2147483646 w 57"/>
                <a:gd name="T55" fmla="*/ 2147483646 h 37"/>
                <a:gd name="T56" fmla="*/ 2147483646 w 57"/>
                <a:gd name="T57" fmla="*/ 2147483646 h 37"/>
                <a:gd name="T58" fmla="*/ 2147483646 w 57"/>
                <a:gd name="T59" fmla="*/ 2147483646 h 37"/>
                <a:gd name="T60" fmla="*/ 2147483646 w 57"/>
                <a:gd name="T61" fmla="*/ 2147483646 h 37"/>
                <a:gd name="T62" fmla="*/ 2147483646 w 57"/>
                <a:gd name="T63" fmla="*/ 2147483646 h 37"/>
                <a:gd name="T64" fmla="*/ 2147483646 w 57"/>
                <a:gd name="T65" fmla="*/ 2147483646 h 37"/>
                <a:gd name="T66" fmla="*/ 2147483646 w 57"/>
                <a:gd name="T67" fmla="*/ 2147483646 h 37"/>
                <a:gd name="T68" fmla="*/ 2147483646 w 57"/>
                <a:gd name="T69" fmla="*/ 2147483646 h 37"/>
                <a:gd name="T70" fmla="*/ 2147483646 w 57"/>
                <a:gd name="T71" fmla="*/ 2147483646 h 37"/>
                <a:gd name="T72" fmla="*/ 2147483646 w 57"/>
                <a:gd name="T73" fmla="*/ 2147483646 h 37"/>
                <a:gd name="T74" fmla="*/ 2147483646 w 57"/>
                <a:gd name="T75" fmla="*/ 2147483646 h 37"/>
                <a:gd name="T76" fmla="*/ 2147483646 w 57"/>
                <a:gd name="T77" fmla="*/ 2147483646 h 37"/>
                <a:gd name="T78" fmla="*/ 2147483646 w 57"/>
                <a:gd name="T79" fmla="*/ 2147483646 h 37"/>
                <a:gd name="T80" fmla="*/ 2147483646 w 57"/>
                <a:gd name="T81" fmla="*/ 2147483646 h 37"/>
                <a:gd name="T82" fmla="*/ 2147483646 w 57"/>
                <a:gd name="T83" fmla="*/ 2147483646 h 37"/>
                <a:gd name="T84" fmla="*/ 2147483646 w 57"/>
                <a:gd name="T85" fmla="*/ 2147483646 h 37"/>
                <a:gd name="T86" fmla="*/ 2147483646 w 57"/>
                <a:gd name="T87" fmla="*/ 2147483646 h 37"/>
                <a:gd name="T88" fmla="*/ 2147483646 w 57"/>
                <a:gd name="T89" fmla="*/ 2147483646 h 37"/>
                <a:gd name="T90" fmla="*/ 2147483646 w 57"/>
                <a:gd name="T91" fmla="*/ 2147483646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grpFill/>
            <a:ln w="9525">
              <a:solidFill>
                <a:schemeClr val="bg1"/>
              </a:solidFill>
              <a:round/>
              <a:headEnd/>
              <a:tailEnd/>
            </a:ln>
          </p:spPr>
          <p:txBody>
            <a:bodyPr/>
            <a:lstStyle/>
            <a:p>
              <a:endParaRPr lang="en-GB" dirty="0"/>
            </a:p>
          </p:txBody>
        </p:sp>
        <p:sp>
          <p:nvSpPr>
            <p:cNvPr id="90" name="Freeform 350"/>
            <p:cNvSpPr>
              <a:spLocks/>
            </p:cNvSpPr>
            <p:nvPr/>
          </p:nvSpPr>
          <p:spPr bwMode="auto">
            <a:xfrm>
              <a:off x="8657008" y="2559307"/>
              <a:ext cx="42338" cy="22983"/>
            </a:xfrm>
            <a:custGeom>
              <a:avLst/>
              <a:gdLst>
                <a:gd name="T0" fmla="*/ 2147483646 w 42"/>
                <a:gd name="T1" fmla="*/ 2147483646 h 24"/>
                <a:gd name="T2" fmla="*/ 2147483646 w 42"/>
                <a:gd name="T3" fmla="*/ 0 h 24"/>
                <a:gd name="T4" fmla="*/ 0 w 42"/>
                <a:gd name="T5" fmla="*/ 2147483646 h 24"/>
                <a:gd name="T6" fmla="*/ 2147483646 w 42"/>
                <a:gd name="T7" fmla="*/ 2147483646 h 24"/>
                <a:gd name="T8" fmla="*/ 2147483646 w 42"/>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4">
                  <a:moveTo>
                    <a:pt x="36" y="24"/>
                  </a:moveTo>
                  <a:lnTo>
                    <a:pt x="18" y="0"/>
                  </a:lnTo>
                  <a:lnTo>
                    <a:pt x="0" y="6"/>
                  </a:lnTo>
                  <a:lnTo>
                    <a:pt x="42" y="24"/>
                  </a:lnTo>
                  <a:lnTo>
                    <a:pt x="36" y="24"/>
                  </a:lnTo>
                  <a:close/>
                </a:path>
              </a:pathLst>
            </a:custGeom>
            <a:grpFill/>
            <a:ln w="9525">
              <a:solidFill>
                <a:schemeClr val="bg1"/>
              </a:solidFill>
              <a:round/>
              <a:headEnd/>
              <a:tailEnd/>
            </a:ln>
          </p:spPr>
          <p:txBody>
            <a:bodyPr/>
            <a:lstStyle/>
            <a:p>
              <a:endParaRPr lang="en-GB" dirty="0"/>
            </a:p>
          </p:txBody>
        </p:sp>
        <p:sp>
          <p:nvSpPr>
            <p:cNvPr id="91" name="Freeform 359"/>
            <p:cNvSpPr>
              <a:spLocks/>
            </p:cNvSpPr>
            <p:nvPr/>
          </p:nvSpPr>
          <p:spPr bwMode="auto">
            <a:xfrm>
              <a:off x="8418704" y="2463743"/>
              <a:ext cx="59274" cy="36290"/>
            </a:xfrm>
            <a:custGeom>
              <a:avLst/>
              <a:gdLst>
                <a:gd name="T0" fmla="*/ 2147483646 w 60"/>
                <a:gd name="T1" fmla="*/ 2147483646 h 36"/>
                <a:gd name="T2" fmla="*/ 2147483646 w 60"/>
                <a:gd name="T3" fmla="*/ 2147483646 h 36"/>
                <a:gd name="T4" fmla="*/ 2147483646 w 60"/>
                <a:gd name="T5" fmla="*/ 2147483646 h 36"/>
                <a:gd name="T6" fmla="*/ 2147483646 w 60"/>
                <a:gd name="T7" fmla="*/ 2147483646 h 36"/>
                <a:gd name="T8" fmla="*/ 2147483646 w 60"/>
                <a:gd name="T9" fmla="*/ 0 h 36"/>
                <a:gd name="T10" fmla="*/ 2147483646 w 60"/>
                <a:gd name="T11" fmla="*/ 0 h 36"/>
                <a:gd name="T12" fmla="*/ 2147483646 w 60"/>
                <a:gd name="T13" fmla="*/ 2147483646 h 36"/>
                <a:gd name="T14" fmla="*/ 0 w 60"/>
                <a:gd name="T15" fmla="*/ 2147483646 h 36"/>
                <a:gd name="T16" fmla="*/ 2147483646 w 60"/>
                <a:gd name="T17" fmla="*/ 2147483646 h 36"/>
                <a:gd name="T18" fmla="*/ 2147483646 w 60"/>
                <a:gd name="T19" fmla="*/ 214748364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grpFill/>
            <a:ln w="9525">
              <a:solidFill>
                <a:schemeClr val="bg1"/>
              </a:solidFill>
              <a:round/>
              <a:headEnd/>
              <a:tailEnd/>
            </a:ln>
          </p:spPr>
          <p:txBody>
            <a:bodyPr/>
            <a:lstStyle/>
            <a:p>
              <a:endParaRPr lang="en-GB" dirty="0"/>
            </a:p>
          </p:txBody>
        </p:sp>
        <p:sp>
          <p:nvSpPr>
            <p:cNvPr id="92" name="Freeform 360"/>
            <p:cNvSpPr>
              <a:spLocks/>
            </p:cNvSpPr>
            <p:nvPr/>
          </p:nvSpPr>
          <p:spPr bwMode="auto">
            <a:xfrm>
              <a:off x="8311044" y="2481889"/>
              <a:ext cx="185078" cy="165724"/>
            </a:xfrm>
            <a:custGeom>
              <a:avLst/>
              <a:gdLst>
                <a:gd name="T0" fmla="*/ 2147483646 w 31"/>
                <a:gd name="T1" fmla="*/ 2147483646 h 28"/>
                <a:gd name="T2" fmla="*/ 2147483646 w 31"/>
                <a:gd name="T3" fmla="*/ 2147483646 h 28"/>
                <a:gd name="T4" fmla="*/ 2147483646 w 31"/>
                <a:gd name="T5" fmla="*/ 2147483646 h 28"/>
                <a:gd name="T6" fmla="*/ 2147483646 w 31"/>
                <a:gd name="T7" fmla="*/ 2147483646 h 28"/>
                <a:gd name="T8" fmla="*/ 2147483646 w 31"/>
                <a:gd name="T9" fmla="*/ 2147483646 h 28"/>
                <a:gd name="T10" fmla="*/ 2147483646 w 31"/>
                <a:gd name="T11" fmla="*/ 2147483646 h 28"/>
                <a:gd name="T12" fmla="*/ 2147483646 w 31"/>
                <a:gd name="T13" fmla="*/ 2147483646 h 28"/>
                <a:gd name="T14" fmla="*/ 2147483646 w 31"/>
                <a:gd name="T15" fmla="*/ 2147483646 h 28"/>
                <a:gd name="T16" fmla="*/ 2147483646 w 31"/>
                <a:gd name="T17" fmla="*/ 2147483646 h 28"/>
                <a:gd name="T18" fmla="*/ 2147483646 w 31"/>
                <a:gd name="T19" fmla="*/ 2147483646 h 28"/>
                <a:gd name="T20" fmla="*/ 2147483646 w 31"/>
                <a:gd name="T21" fmla="*/ 2147483646 h 28"/>
                <a:gd name="T22" fmla="*/ 2147483646 w 31"/>
                <a:gd name="T23" fmla="*/ 2147483646 h 28"/>
                <a:gd name="T24" fmla="*/ 2147483646 w 31"/>
                <a:gd name="T25" fmla="*/ 2147483646 h 28"/>
                <a:gd name="T26" fmla="*/ 2147483646 w 31"/>
                <a:gd name="T27" fmla="*/ 2147483646 h 28"/>
                <a:gd name="T28" fmla="*/ 2147483646 w 31"/>
                <a:gd name="T29" fmla="*/ 2147483646 h 28"/>
                <a:gd name="T30" fmla="*/ 2147483646 w 31"/>
                <a:gd name="T31" fmla="*/ 2147483646 h 28"/>
                <a:gd name="T32" fmla="*/ 2147483646 w 31"/>
                <a:gd name="T33" fmla="*/ 2147483646 h 28"/>
                <a:gd name="T34" fmla="*/ 2147483646 w 31"/>
                <a:gd name="T35" fmla="*/ 2147483646 h 28"/>
                <a:gd name="T36" fmla="*/ 2147483646 w 31"/>
                <a:gd name="T37" fmla="*/ 2147483646 h 28"/>
                <a:gd name="T38" fmla="*/ 2147483646 w 31"/>
                <a:gd name="T39" fmla="*/ 2147483646 h 28"/>
                <a:gd name="T40" fmla="*/ 2147483646 w 31"/>
                <a:gd name="T41" fmla="*/ 2147483646 h 28"/>
                <a:gd name="T42" fmla="*/ 2147483646 w 31"/>
                <a:gd name="T43" fmla="*/ 2147483646 h 28"/>
                <a:gd name="T44" fmla="*/ 2147483646 w 31"/>
                <a:gd name="T45" fmla="*/ 2147483646 h 28"/>
                <a:gd name="T46" fmla="*/ 2147483646 w 31"/>
                <a:gd name="T47" fmla="*/ 0 h 28"/>
                <a:gd name="T48" fmla="*/ 2147483646 w 31"/>
                <a:gd name="T49" fmla="*/ 2147483646 h 28"/>
                <a:gd name="T50" fmla="*/ 2147483646 w 31"/>
                <a:gd name="T51" fmla="*/ 2147483646 h 28"/>
                <a:gd name="T52" fmla="*/ 2147483646 w 31"/>
                <a:gd name="T53" fmla="*/ 0 h 28"/>
                <a:gd name="T54" fmla="*/ 2147483646 w 31"/>
                <a:gd name="T55" fmla="*/ 0 h 28"/>
                <a:gd name="T56" fmla="*/ 2147483646 w 31"/>
                <a:gd name="T57" fmla="*/ 2147483646 h 28"/>
                <a:gd name="T58" fmla="*/ 2147483646 w 31"/>
                <a:gd name="T59" fmla="*/ 2147483646 h 28"/>
                <a:gd name="T60" fmla="*/ 0 w 31"/>
                <a:gd name="T61" fmla="*/ 2147483646 h 28"/>
                <a:gd name="T62" fmla="*/ 0 w 31"/>
                <a:gd name="T63" fmla="*/ 2147483646 h 28"/>
                <a:gd name="T64" fmla="*/ 2147483646 w 31"/>
                <a:gd name="T65" fmla="*/ 2147483646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grpFill/>
            <a:ln w="9525">
              <a:solidFill>
                <a:schemeClr val="bg1"/>
              </a:solidFill>
              <a:round/>
              <a:headEnd/>
              <a:tailEnd/>
            </a:ln>
          </p:spPr>
          <p:txBody>
            <a:bodyPr/>
            <a:lstStyle/>
            <a:p>
              <a:endParaRPr lang="en-GB" dirty="0"/>
            </a:p>
          </p:txBody>
        </p:sp>
        <p:sp>
          <p:nvSpPr>
            <p:cNvPr id="93" name="Freeform 364"/>
            <p:cNvSpPr>
              <a:spLocks/>
            </p:cNvSpPr>
            <p:nvPr/>
          </p:nvSpPr>
          <p:spPr bwMode="auto">
            <a:xfrm>
              <a:off x="8047337" y="3260912"/>
              <a:ext cx="299997" cy="221368"/>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grpFill/>
            <a:ln w="9525">
              <a:solidFill>
                <a:schemeClr val="bg1"/>
              </a:solidFill>
              <a:round/>
              <a:headEnd/>
              <a:tailEnd/>
            </a:ln>
          </p:spPr>
          <p:txBody>
            <a:bodyPr/>
            <a:lstStyle/>
            <a:p>
              <a:endParaRPr lang="en-GB" dirty="0"/>
            </a:p>
          </p:txBody>
        </p:sp>
        <p:sp>
          <p:nvSpPr>
            <p:cNvPr id="94" name="Freeform 365"/>
            <p:cNvSpPr>
              <a:spLocks/>
            </p:cNvSpPr>
            <p:nvPr/>
          </p:nvSpPr>
          <p:spPr bwMode="auto">
            <a:xfrm>
              <a:off x="8047337" y="3260912"/>
              <a:ext cx="299997" cy="221368"/>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grpFill/>
            <a:ln w="9525">
              <a:solidFill>
                <a:schemeClr val="bg1"/>
              </a:solidFill>
              <a:round/>
              <a:headEnd/>
              <a:tailEnd/>
            </a:ln>
          </p:spPr>
          <p:txBody>
            <a:bodyPr/>
            <a:lstStyle/>
            <a:p>
              <a:endParaRPr lang="en-GB" dirty="0"/>
            </a:p>
          </p:txBody>
        </p:sp>
        <p:sp>
          <p:nvSpPr>
            <p:cNvPr id="95" name="Freeform 366"/>
            <p:cNvSpPr>
              <a:spLocks/>
            </p:cNvSpPr>
            <p:nvPr/>
          </p:nvSpPr>
          <p:spPr bwMode="auto">
            <a:xfrm>
              <a:off x="7815082" y="3230670"/>
              <a:ext cx="310883" cy="292739"/>
            </a:xfrm>
            <a:custGeom>
              <a:avLst/>
              <a:gdLst>
                <a:gd name="T0" fmla="*/ 2147483646 w 52"/>
                <a:gd name="T1" fmla="*/ 2147483646 h 49"/>
                <a:gd name="T2" fmla="*/ 2147483646 w 52"/>
                <a:gd name="T3" fmla="*/ 2147483646 h 49"/>
                <a:gd name="T4" fmla="*/ 2147483646 w 52"/>
                <a:gd name="T5" fmla="*/ 2147483646 h 49"/>
                <a:gd name="T6" fmla="*/ 2147483646 w 52"/>
                <a:gd name="T7" fmla="*/ 2147483646 h 49"/>
                <a:gd name="T8" fmla="*/ 2147483646 w 52"/>
                <a:gd name="T9" fmla="*/ 2147483646 h 49"/>
                <a:gd name="T10" fmla="*/ 2147483646 w 52"/>
                <a:gd name="T11" fmla="*/ 2147483646 h 49"/>
                <a:gd name="T12" fmla="*/ 2147483646 w 52"/>
                <a:gd name="T13" fmla="*/ 2147483646 h 49"/>
                <a:gd name="T14" fmla="*/ 2147483646 w 52"/>
                <a:gd name="T15" fmla="*/ 2147483646 h 49"/>
                <a:gd name="T16" fmla="*/ 2147483646 w 52"/>
                <a:gd name="T17" fmla="*/ 2147483646 h 49"/>
                <a:gd name="T18" fmla="*/ 2147483646 w 52"/>
                <a:gd name="T19" fmla="*/ 2147483646 h 49"/>
                <a:gd name="T20" fmla="*/ 2147483646 w 52"/>
                <a:gd name="T21" fmla="*/ 2147483646 h 49"/>
                <a:gd name="T22" fmla="*/ 2147483646 w 52"/>
                <a:gd name="T23" fmla="*/ 0 h 49"/>
                <a:gd name="T24" fmla="*/ 2147483646 w 52"/>
                <a:gd name="T25" fmla="*/ 0 h 49"/>
                <a:gd name="T26" fmla="*/ 2147483646 w 52"/>
                <a:gd name="T27" fmla="*/ 2147483646 h 49"/>
                <a:gd name="T28" fmla="*/ 2147483646 w 52"/>
                <a:gd name="T29" fmla="*/ 2147483646 h 49"/>
                <a:gd name="T30" fmla="*/ 2147483646 w 52"/>
                <a:gd name="T31" fmla="*/ 2147483646 h 49"/>
                <a:gd name="T32" fmla="*/ 2147483646 w 52"/>
                <a:gd name="T33" fmla="*/ 2147483646 h 49"/>
                <a:gd name="T34" fmla="*/ 2147483646 w 52"/>
                <a:gd name="T35" fmla="*/ 2147483646 h 49"/>
                <a:gd name="T36" fmla="*/ 2147483646 w 52"/>
                <a:gd name="T37" fmla="*/ 2147483646 h 49"/>
                <a:gd name="T38" fmla="*/ 0 w 52"/>
                <a:gd name="T39" fmla="*/ 2147483646 h 49"/>
                <a:gd name="T40" fmla="*/ 0 w 52"/>
                <a:gd name="T41" fmla="*/ 2147483646 h 49"/>
                <a:gd name="T42" fmla="*/ 2147483646 w 52"/>
                <a:gd name="T43" fmla="*/ 2147483646 h 49"/>
                <a:gd name="T44" fmla="*/ 2147483646 w 52"/>
                <a:gd name="T45" fmla="*/ 2147483646 h 49"/>
                <a:gd name="T46" fmla="*/ 2147483646 w 52"/>
                <a:gd name="T47" fmla="*/ 2147483646 h 49"/>
                <a:gd name="T48" fmla="*/ 2147483646 w 52"/>
                <a:gd name="T49" fmla="*/ 2147483646 h 49"/>
                <a:gd name="T50" fmla="*/ 2147483646 w 52"/>
                <a:gd name="T51" fmla="*/ 2147483646 h 49"/>
                <a:gd name="T52" fmla="*/ 2147483646 w 52"/>
                <a:gd name="T53" fmla="*/ 2147483646 h 49"/>
                <a:gd name="T54" fmla="*/ 2147483646 w 52"/>
                <a:gd name="T55" fmla="*/ 2147483646 h 49"/>
                <a:gd name="T56" fmla="*/ 2147483646 w 52"/>
                <a:gd name="T57" fmla="*/ 2147483646 h 49"/>
                <a:gd name="T58" fmla="*/ 2147483646 w 52"/>
                <a:gd name="T59" fmla="*/ 2147483646 h 49"/>
                <a:gd name="T60" fmla="*/ 2147483646 w 52"/>
                <a:gd name="T61" fmla="*/ 2147483646 h 49"/>
                <a:gd name="T62" fmla="*/ 2147483646 w 52"/>
                <a:gd name="T63" fmla="*/ 2147483646 h 49"/>
                <a:gd name="T64" fmla="*/ 2147483646 w 52"/>
                <a:gd name="T65" fmla="*/ 2147483646 h 49"/>
                <a:gd name="T66" fmla="*/ 2147483646 w 52"/>
                <a:gd name="T67" fmla="*/ 2147483646 h 49"/>
                <a:gd name="T68" fmla="*/ 2147483646 w 52"/>
                <a:gd name="T69" fmla="*/ 2147483646 h 49"/>
                <a:gd name="T70" fmla="*/ 2147483646 w 52"/>
                <a:gd name="T71" fmla="*/ 2147483646 h 49"/>
                <a:gd name="T72" fmla="*/ 2147483646 w 52"/>
                <a:gd name="T73" fmla="*/ 2147483646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grpFill/>
            <a:ln w="9525">
              <a:solidFill>
                <a:schemeClr val="bg1"/>
              </a:solidFill>
              <a:round/>
              <a:headEnd/>
              <a:tailEnd/>
            </a:ln>
          </p:spPr>
          <p:txBody>
            <a:bodyPr/>
            <a:lstStyle/>
            <a:p>
              <a:endParaRPr lang="en-GB" dirty="0"/>
            </a:p>
          </p:txBody>
        </p:sp>
        <p:sp>
          <p:nvSpPr>
            <p:cNvPr id="96" name="Freeform 367"/>
            <p:cNvSpPr>
              <a:spLocks/>
            </p:cNvSpPr>
            <p:nvPr/>
          </p:nvSpPr>
          <p:spPr bwMode="auto">
            <a:xfrm>
              <a:off x="8826361" y="3500426"/>
              <a:ext cx="179030" cy="241933"/>
            </a:xfrm>
            <a:custGeom>
              <a:avLst/>
              <a:gdLst>
                <a:gd name="T0" fmla="*/ 2147483646 w 180"/>
                <a:gd name="T1" fmla="*/ 2147483646 h 246"/>
                <a:gd name="T2" fmla="*/ 2147483646 w 180"/>
                <a:gd name="T3" fmla="*/ 2147483646 h 246"/>
                <a:gd name="T4" fmla="*/ 2147483646 w 180"/>
                <a:gd name="T5" fmla="*/ 2147483646 h 246"/>
                <a:gd name="T6" fmla="*/ 2147483646 w 180"/>
                <a:gd name="T7" fmla="*/ 2147483646 h 246"/>
                <a:gd name="T8" fmla="*/ 2147483646 w 180"/>
                <a:gd name="T9" fmla="*/ 2147483646 h 246"/>
                <a:gd name="T10" fmla="*/ 2147483646 w 180"/>
                <a:gd name="T11" fmla="*/ 2147483646 h 246"/>
                <a:gd name="T12" fmla="*/ 2147483646 w 180"/>
                <a:gd name="T13" fmla="*/ 2147483646 h 246"/>
                <a:gd name="T14" fmla="*/ 2147483646 w 180"/>
                <a:gd name="T15" fmla="*/ 2147483646 h 246"/>
                <a:gd name="T16" fmla="*/ 2147483646 w 180"/>
                <a:gd name="T17" fmla="*/ 2147483646 h 246"/>
                <a:gd name="T18" fmla="*/ 2147483646 w 180"/>
                <a:gd name="T19" fmla="*/ 2147483646 h 246"/>
                <a:gd name="T20" fmla="*/ 2147483646 w 180"/>
                <a:gd name="T21" fmla="*/ 2147483646 h 246"/>
                <a:gd name="T22" fmla="*/ 2147483646 w 180"/>
                <a:gd name="T23" fmla="*/ 2147483646 h 246"/>
                <a:gd name="T24" fmla="*/ 2147483646 w 180"/>
                <a:gd name="T25" fmla="*/ 2147483646 h 246"/>
                <a:gd name="T26" fmla="*/ 0 w 180"/>
                <a:gd name="T27" fmla="*/ 2147483646 h 246"/>
                <a:gd name="T28" fmla="*/ 0 w 180"/>
                <a:gd name="T29" fmla="*/ 2147483646 h 246"/>
                <a:gd name="T30" fmla="*/ 2147483646 w 180"/>
                <a:gd name="T31" fmla="*/ 2147483646 h 246"/>
                <a:gd name="T32" fmla="*/ 2147483646 w 180"/>
                <a:gd name="T33" fmla="*/ 2147483646 h 246"/>
                <a:gd name="T34" fmla="*/ 2147483646 w 180"/>
                <a:gd name="T35" fmla="*/ 2147483646 h 246"/>
                <a:gd name="T36" fmla="*/ 2147483646 w 180"/>
                <a:gd name="T37" fmla="*/ 2147483646 h 246"/>
                <a:gd name="T38" fmla="*/ 2147483646 w 180"/>
                <a:gd name="T39" fmla="*/ 2147483646 h 246"/>
                <a:gd name="T40" fmla="*/ 2147483646 w 180"/>
                <a:gd name="T41" fmla="*/ 0 h 246"/>
                <a:gd name="T42" fmla="*/ 2147483646 w 180"/>
                <a:gd name="T43" fmla="*/ 2147483646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grpFill/>
            <a:ln w="9525">
              <a:solidFill>
                <a:schemeClr val="bg1"/>
              </a:solidFill>
              <a:round/>
              <a:headEnd/>
              <a:tailEnd/>
            </a:ln>
          </p:spPr>
          <p:txBody>
            <a:bodyPr/>
            <a:lstStyle/>
            <a:p>
              <a:endParaRPr lang="en-GB" dirty="0"/>
            </a:p>
          </p:txBody>
        </p:sp>
        <p:sp>
          <p:nvSpPr>
            <p:cNvPr id="97" name="Freeform 368"/>
            <p:cNvSpPr>
              <a:spLocks/>
            </p:cNvSpPr>
            <p:nvPr/>
          </p:nvSpPr>
          <p:spPr bwMode="auto">
            <a:xfrm>
              <a:off x="8311044" y="3482281"/>
              <a:ext cx="24193" cy="94354"/>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2147483646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96">
                  <a:moveTo>
                    <a:pt x="12" y="0"/>
                  </a:moveTo>
                  <a:lnTo>
                    <a:pt x="12" y="0"/>
                  </a:lnTo>
                  <a:lnTo>
                    <a:pt x="24" y="42"/>
                  </a:lnTo>
                  <a:lnTo>
                    <a:pt x="0" y="48"/>
                  </a:lnTo>
                  <a:lnTo>
                    <a:pt x="0" y="66"/>
                  </a:lnTo>
                  <a:lnTo>
                    <a:pt x="18" y="96"/>
                  </a:lnTo>
                  <a:lnTo>
                    <a:pt x="24" y="96"/>
                  </a:lnTo>
                  <a:lnTo>
                    <a:pt x="12" y="0"/>
                  </a:lnTo>
                  <a:close/>
                </a:path>
              </a:pathLst>
            </a:custGeom>
            <a:grpFill/>
            <a:ln w="9525">
              <a:solidFill>
                <a:schemeClr val="bg1"/>
              </a:solidFill>
              <a:round/>
              <a:headEnd/>
              <a:tailEnd/>
            </a:ln>
          </p:spPr>
          <p:txBody>
            <a:bodyPr/>
            <a:lstStyle/>
            <a:p>
              <a:endParaRPr lang="en-GB" dirty="0"/>
            </a:p>
          </p:txBody>
        </p:sp>
        <p:sp>
          <p:nvSpPr>
            <p:cNvPr id="98" name="Freeform 369"/>
            <p:cNvSpPr>
              <a:spLocks/>
            </p:cNvSpPr>
            <p:nvPr/>
          </p:nvSpPr>
          <p:spPr bwMode="auto">
            <a:xfrm>
              <a:off x="8311044" y="3482281"/>
              <a:ext cx="24193" cy="94354"/>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96">
                  <a:moveTo>
                    <a:pt x="12" y="0"/>
                  </a:moveTo>
                  <a:lnTo>
                    <a:pt x="12" y="0"/>
                  </a:lnTo>
                  <a:lnTo>
                    <a:pt x="24" y="42"/>
                  </a:lnTo>
                  <a:lnTo>
                    <a:pt x="0" y="48"/>
                  </a:lnTo>
                  <a:lnTo>
                    <a:pt x="0" y="66"/>
                  </a:lnTo>
                  <a:lnTo>
                    <a:pt x="18" y="96"/>
                  </a:lnTo>
                  <a:lnTo>
                    <a:pt x="24" y="96"/>
                  </a:lnTo>
                </a:path>
              </a:pathLst>
            </a:custGeom>
            <a:grpFill/>
            <a:ln w="9525">
              <a:solidFill>
                <a:schemeClr val="bg1"/>
              </a:solidFill>
              <a:round/>
              <a:headEnd/>
              <a:tailEnd/>
            </a:ln>
          </p:spPr>
          <p:txBody>
            <a:bodyPr/>
            <a:lstStyle/>
            <a:p>
              <a:endParaRPr lang="en-GB" dirty="0"/>
            </a:p>
          </p:txBody>
        </p:sp>
        <p:sp>
          <p:nvSpPr>
            <p:cNvPr id="99" name="Freeform 370"/>
            <p:cNvSpPr>
              <a:spLocks/>
            </p:cNvSpPr>
            <p:nvPr/>
          </p:nvSpPr>
          <p:spPr bwMode="auto">
            <a:xfrm>
              <a:off x="8298948" y="3268170"/>
              <a:ext cx="197175" cy="308464"/>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2147483646 w 198"/>
                <a:gd name="T51" fmla="*/ 2147483646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grpFill/>
            <a:ln w="9525">
              <a:solidFill>
                <a:schemeClr val="bg1"/>
              </a:solidFill>
              <a:round/>
              <a:headEnd/>
              <a:tailEnd/>
            </a:ln>
          </p:spPr>
          <p:txBody>
            <a:bodyPr/>
            <a:lstStyle/>
            <a:p>
              <a:endParaRPr lang="en-GB" dirty="0"/>
            </a:p>
          </p:txBody>
        </p:sp>
        <p:sp>
          <p:nvSpPr>
            <p:cNvPr id="100" name="Freeform 371"/>
            <p:cNvSpPr>
              <a:spLocks/>
            </p:cNvSpPr>
            <p:nvPr/>
          </p:nvSpPr>
          <p:spPr bwMode="auto">
            <a:xfrm>
              <a:off x="8298948" y="3268170"/>
              <a:ext cx="197175" cy="308464"/>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grpFill/>
            <a:ln w="9525">
              <a:solidFill>
                <a:schemeClr val="bg1"/>
              </a:solidFill>
              <a:round/>
              <a:headEnd/>
              <a:tailEnd/>
            </a:ln>
          </p:spPr>
          <p:txBody>
            <a:bodyPr/>
            <a:lstStyle/>
            <a:p>
              <a:endParaRPr lang="en-GB" dirty="0"/>
            </a:p>
          </p:txBody>
        </p:sp>
        <p:sp>
          <p:nvSpPr>
            <p:cNvPr id="101" name="Freeform 372"/>
            <p:cNvSpPr>
              <a:spLocks/>
            </p:cNvSpPr>
            <p:nvPr/>
          </p:nvSpPr>
          <p:spPr bwMode="auto">
            <a:xfrm>
              <a:off x="8359431" y="4141548"/>
              <a:ext cx="303625" cy="269755"/>
            </a:xfrm>
            <a:custGeom>
              <a:avLst/>
              <a:gdLst>
                <a:gd name="T0" fmla="*/ 2147483646 w 51"/>
                <a:gd name="T1" fmla="*/ 2147483646 h 45"/>
                <a:gd name="T2" fmla="*/ 2147483646 w 51"/>
                <a:gd name="T3" fmla="*/ 2147483646 h 45"/>
                <a:gd name="T4" fmla="*/ 2147483646 w 51"/>
                <a:gd name="T5" fmla="*/ 2147483646 h 45"/>
                <a:gd name="T6" fmla="*/ 2147483646 w 51"/>
                <a:gd name="T7" fmla="*/ 2147483646 h 45"/>
                <a:gd name="T8" fmla="*/ 2147483646 w 51"/>
                <a:gd name="T9" fmla="*/ 0 h 45"/>
                <a:gd name="T10" fmla="*/ 2147483646 w 51"/>
                <a:gd name="T11" fmla="*/ 2147483646 h 45"/>
                <a:gd name="T12" fmla="*/ 2147483646 w 51"/>
                <a:gd name="T13" fmla="*/ 2147483646 h 45"/>
                <a:gd name="T14" fmla="*/ 2147483646 w 51"/>
                <a:gd name="T15" fmla="*/ 2147483646 h 45"/>
                <a:gd name="T16" fmla="*/ 2147483646 w 51"/>
                <a:gd name="T17" fmla="*/ 2147483646 h 45"/>
                <a:gd name="T18" fmla="*/ 2147483646 w 51"/>
                <a:gd name="T19" fmla="*/ 2147483646 h 45"/>
                <a:gd name="T20" fmla="*/ 2147483646 w 51"/>
                <a:gd name="T21" fmla="*/ 2147483646 h 45"/>
                <a:gd name="T22" fmla="*/ 2147483646 w 51"/>
                <a:gd name="T23" fmla="*/ 2147483646 h 45"/>
                <a:gd name="T24" fmla="*/ 2147483646 w 51"/>
                <a:gd name="T25" fmla="*/ 2147483646 h 45"/>
                <a:gd name="T26" fmla="*/ 2147483646 w 51"/>
                <a:gd name="T27" fmla="*/ 2147483646 h 45"/>
                <a:gd name="T28" fmla="*/ 2147483646 w 51"/>
                <a:gd name="T29" fmla="*/ 2147483646 h 45"/>
                <a:gd name="T30" fmla="*/ 2147483646 w 51"/>
                <a:gd name="T31" fmla="*/ 2147483646 h 45"/>
                <a:gd name="T32" fmla="*/ 2147483646 w 51"/>
                <a:gd name="T33" fmla="*/ 2147483646 h 45"/>
                <a:gd name="T34" fmla="*/ 0 w 51"/>
                <a:gd name="T35" fmla="*/ 2147483646 h 45"/>
                <a:gd name="T36" fmla="*/ 2147483646 w 51"/>
                <a:gd name="T37" fmla="*/ 2147483646 h 45"/>
                <a:gd name="T38" fmla="*/ 2147483646 w 51"/>
                <a:gd name="T39" fmla="*/ 2147483646 h 45"/>
                <a:gd name="T40" fmla="*/ 2147483646 w 51"/>
                <a:gd name="T41" fmla="*/ 2147483646 h 45"/>
                <a:gd name="T42" fmla="*/ 2147483646 w 51"/>
                <a:gd name="T43" fmla="*/ 2147483646 h 45"/>
                <a:gd name="T44" fmla="*/ 2147483646 w 51"/>
                <a:gd name="T45" fmla="*/ 2147483646 h 45"/>
                <a:gd name="T46" fmla="*/ 2147483646 w 51"/>
                <a:gd name="T47" fmla="*/ 2147483646 h 45"/>
                <a:gd name="T48" fmla="*/ 2147483646 w 51"/>
                <a:gd name="T49" fmla="*/ 2147483646 h 45"/>
                <a:gd name="T50" fmla="*/ 2147483646 w 51"/>
                <a:gd name="T51" fmla="*/ 2147483646 h 45"/>
                <a:gd name="T52" fmla="*/ 2147483646 w 51"/>
                <a:gd name="T53" fmla="*/ 2147483646 h 45"/>
                <a:gd name="T54" fmla="*/ 2147483646 w 51"/>
                <a:gd name="T55" fmla="*/ 2147483646 h 45"/>
                <a:gd name="T56" fmla="*/ 2147483646 w 51"/>
                <a:gd name="T57" fmla="*/ 2147483646 h 45"/>
                <a:gd name="T58" fmla="*/ 2147483646 w 51"/>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grpFill/>
            <a:ln w="9525">
              <a:solidFill>
                <a:schemeClr val="bg1"/>
              </a:solidFill>
              <a:round/>
              <a:headEnd/>
              <a:tailEnd/>
            </a:ln>
          </p:spPr>
          <p:txBody>
            <a:bodyPr/>
            <a:lstStyle/>
            <a:p>
              <a:endParaRPr lang="en-GB" dirty="0"/>
            </a:p>
          </p:txBody>
        </p:sp>
        <p:sp>
          <p:nvSpPr>
            <p:cNvPr id="102" name="Freeform 373"/>
            <p:cNvSpPr>
              <a:spLocks/>
            </p:cNvSpPr>
            <p:nvPr/>
          </p:nvSpPr>
          <p:spPr bwMode="auto">
            <a:xfrm>
              <a:off x="8424753" y="4053242"/>
              <a:ext cx="180240" cy="179030"/>
            </a:xfrm>
            <a:custGeom>
              <a:avLst/>
              <a:gdLst>
                <a:gd name="T0" fmla="*/ 2147483646 w 180"/>
                <a:gd name="T1" fmla="*/ 2147483646 h 180"/>
                <a:gd name="T2" fmla="*/ 2147483646 w 180"/>
                <a:gd name="T3" fmla="*/ 2147483646 h 180"/>
                <a:gd name="T4" fmla="*/ 2147483646 w 180"/>
                <a:gd name="T5" fmla="*/ 2147483646 h 180"/>
                <a:gd name="T6" fmla="*/ 2147483646 w 180"/>
                <a:gd name="T7" fmla="*/ 2147483646 h 180"/>
                <a:gd name="T8" fmla="*/ 2147483646 w 180"/>
                <a:gd name="T9" fmla="*/ 2147483646 h 180"/>
                <a:gd name="T10" fmla="*/ 2147483646 w 180"/>
                <a:gd name="T11" fmla="*/ 2147483646 h 180"/>
                <a:gd name="T12" fmla="*/ 2147483646 w 180"/>
                <a:gd name="T13" fmla="*/ 2147483646 h 180"/>
                <a:gd name="T14" fmla="*/ 2147483646 w 180"/>
                <a:gd name="T15" fmla="*/ 0 h 180"/>
                <a:gd name="T16" fmla="*/ 2147483646 w 180"/>
                <a:gd name="T17" fmla="*/ 2147483646 h 180"/>
                <a:gd name="T18" fmla="*/ 2147483646 w 180"/>
                <a:gd name="T19" fmla="*/ 2147483646 h 180"/>
                <a:gd name="T20" fmla="*/ 2147483646 w 180"/>
                <a:gd name="T21" fmla="*/ 2147483646 h 180"/>
                <a:gd name="T22" fmla="*/ 0 w 180"/>
                <a:gd name="T23" fmla="*/ 2147483646 h 180"/>
                <a:gd name="T24" fmla="*/ 0 w 180"/>
                <a:gd name="T25" fmla="*/ 2147483646 h 180"/>
                <a:gd name="T26" fmla="*/ 2147483646 w 180"/>
                <a:gd name="T27" fmla="*/ 2147483646 h 180"/>
                <a:gd name="T28" fmla="*/ 2147483646 w 180"/>
                <a:gd name="T29" fmla="*/ 2147483646 h 180"/>
                <a:gd name="T30" fmla="*/ 2147483646 w 180"/>
                <a:gd name="T31" fmla="*/ 2147483646 h 180"/>
                <a:gd name="T32" fmla="*/ 2147483646 w 180"/>
                <a:gd name="T33" fmla="*/ 2147483646 h 180"/>
                <a:gd name="T34" fmla="*/ 2147483646 w 180"/>
                <a:gd name="T35" fmla="*/ 2147483646 h 180"/>
                <a:gd name="T36" fmla="*/ 2147483646 w 180"/>
                <a:gd name="T37" fmla="*/ 2147483646 h 180"/>
                <a:gd name="T38" fmla="*/ 2147483646 w 180"/>
                <a:gd name="T39" fmla="*/ 2147483646 h 180"/>
                <a:gd name="T40" fmla="*/ 2147483646 w 180"/>
                <a:gd name="T41" fmla="*/ 2147483646 h 180"/>
                <a:gd name="T42" fmla="*/ 2147483646 w 18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grpFill/>
            <a:ln w="9525">
              <a:solidFill>
                <a:schemeClr val="bg1"/>
              </a:solidFill>
              <a:round/>
              <a:headEnd/>
              <a:tailEnd/>
            </a:ln>
          </p:spPr>
          <p:txBody>
            <a:bodyPr/>
            <a:lstStyle/>
            <a:p>
              <a:endParaRPr lang="en-GB" dirty="0"/>
            </a:p>
          </p:txBody>
        </p:sp>
        <p:sp>
          <p:nvSpPr>
            <p:cNvPr id="103" name="Freeform 374"/>
            <p:cNvSpPr>
              <a:spLocks/>
            </p:cNvSpPr>
            <p:nvPr/>
          </p:nvSpPr>
          <p:spPr bwMode="auto">
            <a:xfrm>
              <a:off x="8609831" y="3915341"/>
              <a:ext cx="204434" cy="321771"/>
            </a:xfrm>
            <a:custGeom>
              <a:avLst/>
              <a:gdLst>
                <a:gd name="T0" fmla="*/ 2147483646 w 34"/>
                <a:gd name="T1" fmla="*/ 2147483646 h 54"/>
                <a:gd name="T2" fmla="*/ 2147483646 w 34"/>
                <a:gd name="T3" fmla="*/ 2147483646 h 54"/>
                <a:gd name="T4" fmla="*/ 2147483646 w 34"/>
                <a:gd name="T5" fmla="*/ 2147483646 h 54"/>
                <a:gd name="T6" fmla="*/ 2147483646 w 34"/>
                <a:gd name="T7" fmla="*/ 2147483646 h 54"/>
                <a:gd name="T8" fmla="*/ 2147483646 w 34"/>
                <a:gd name="T9" fmla="*/ 2147483646 h 54"/>
                <a:gd name="T10" fmla="*/ 2147483646 w 34"/>
                <a:gd name="T11" fmla="*/ 2147483646 h 54"/>
                <a:gd name="T12" fmla="*/ 2147483646 w 34"/>
                <a:gd name="T13" fmla="*/ 2147483646 h 54"/>
                <a:gd name="T14" fmla="*/ 2147483646 w 34"/>
                <a:gd name="T15" fmla="*/ 2147483646 h 54"/>
                <a:gd name="T16" fmla="*/ 2147483646 w 34"/>
                <a:gd name="T17" fmla="*/ 2147483646 h 54"/>
                <a:gd name="T18" fmla="*/ 2147483646 w 34"/>
                <a:gd name="T19" fmla="*/ 2147483646 h 54"/>
                <a:gd name="T20" fmla="*/ 2147483646 w 34"/>
                <a:gd name="T21" fmla="*/ 2147483646 h 54"/>
                <a:gd name="T22" fmla="*/ 2147483646 w 34"/>
                <a:gd name="T23" fmla="*/ 2147483646 h 54"/>
                <a:gd name="T24" fmla="*/ 0 w 34"/>
                <a:gd name="T25" fmla="*/ 2147483646 h 54"/>
                <a:gd name="T26" fmla="*/ 0 w 34"/>
                <a:gd name="T27" fmla="*/ 2147483646 h 54"/>
                <a:gd name="T28" fmla="*/ 2147483646 w 34"/>
                <a:gd name="T29" fmla="*/ 2147483646 h 54"/>
                <a:gd name="T30" fmla="*/ 2147483646 w 34"/>
                <a:gd name="T31" fmla="*/ 2147483646 h 54"/>
                <a:gd name="T32" fmla="*/ 2147483646 w 34"/>
                <a:gd name="T33" fmla="*/ 2147483646 h 54"/>
                <a:gd name="T34" fmla="*/ 2147483646 w 34"/>
                <a:gd name="T35" fmla="*/ 2147483646 h 54"/>
                <a:gd name="T36" fmla="*/ 2147483646 w 34"/>
                <a:gd name="T37" fmla="*/ 2147483646 h 54"/>
                <a:gd name="T38" fmla="*/ 2147483646 w 34"/>
                <a:gd name="T39" fmla="*/ 2147483646 h 54"/>
                <a:gd name="T40" fmla="*/ 2147483646 w 34"/>
                <a:gd name="T41" fmla="*/ 2147483646 h 54"/>
                <a:gd name="T42" fmla="*/ 2147483646 w 34"/>
                <a:gd name="T43" fmla="*/ 2147483646 h 54"/>
                <a:gd name="T44" fmla="*/ 2147483646 w 34"/>
                <a:gd name="T45" fmla="*/ 2147483646 h 54"/>
                <a:gd name="T46" fmla="*/ 2147483646 w 34"/>
                <a:gd name="T47" fmla="*/ 2147483646 h 54"/>
                <a:gd name="T48" fmla="*/ 2147483646 w 34"/>
                <a:gd name="T49" fmla="*/ 2147483646 h 54"/>
                <a:gd name="T50" fmla="*/ 2147483646 w 34"/>
                <a:gd name="T51" fmla="*/ 2147483646 h 54"/>
                <a:gd name="T52" fmla="*/ 2147483646 w 34"/>
                <a:gd name="T53" fmla="*/ 2147483646 h 54"/>
                <a:gd name="T54" fmla="*/ 2147483646 w 34"/>
                <a:gd name="T55" fmla="*/ 2147483646 h 54"/>
                <a:gd name="T56" fmla="*/ 2147483646 w 34"/>
                <a:gd name="T57" fmla="*/ 2147483646 h 54"/>
                <a:gd name="T58" fmla="*/ 2147483646 w 34"/>
                <a:gd name="T59" fmla="*/ 2147483646 h 54"/>
                <a:gd name="T60" fmla="*/ 2147483646 w 34"/>
                <a:gd name="T61" fmla="*/ 2147483646 h 54"/>
                <a:gd name="T62" fmla="*/ 2147483646 w 34"/>
                <a:gd name="T63" fmla="*/ 2147483646 h 54"/>
                <a:gd name="T64" fmla="*/ 2147483646 w 34"/>
                <a:gd name="T65" fmla="*/ 2147483646 h 54"/>
                <a:gd name="T66" fmla="*/ 2147483646 w 34"/>
                <a:gd name="T67" fmla="*/ 2147483646 h 54"/>
                <a:gd name="T68" fmla="*/ 2147483646 w 34"/>
                <a:gd name="T69" fmla="*/ 0 h 54"/>
                <a:gd name="T70" fmla="*/ 2147483646 w 34"/>
                <a:gd name="T71" fmla="*/ 0 h 54"/>
                <a:gd name="T72" fmla="*/ 2147483646 w 34"/>
                <a:gd name="T73" fmla="*/ 2147483646 h 54"/>
                <a:gd name="T74" fmla="*/ 2147483646 w 34"/>
                <a:gd name="T75" fmla="*/ 2147483646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grpFill/>
            <a:ln w="9525">
              <a:solidFill>
                <a:schemeClr val="bg1"/>
              </a:solidFill>
              <a:round/>
              <a:headEnd/>
              <a:tailEnd/>
            </a:ln>
          </p:spPr>
          <p:txBody>
            <a:bodyPr/>
            <a:lstStyle/>
            <a:p>
              <a:endParaRPr lang="en-GB" dirty="0"/>
            </a:p>
          </p:txBody>
        </p:sp>
        <p:sp>
          <p:nvSpPr>
            <p:cNvPr id="104" name="Freeform 375"/>
            <p:cNvSpPr>
              <a:spLocks/>
            </p:cNvSpPr>
            <p:nvPr/>
          </p:nvSpPr>
          <p:spPr bwMode="auto">
            <a:xfrm>
              <a:off x="8609831" y="3731472"/>
              <a:ext cx="198385" cy="202014"/>
            </a:xfrm>
            <a:custGeom>
              <a:avLst/>
              <a:gdLst>
                <a:gd name="T0" fmla="*/ 2147483646 w 33"/>
                <a:gd name="T1" fmla="*/ 2147483646 h 34"/>
                <a:gd name="T2" fmla="*/ 2147483646 w 33"/>
                <a:gd name="T3" fmla="*/ 2147483646 h 34"/>
                <a:gd name="T4" fmla="*/ 2147483646 w 33"/>
                <a:gd name="T5" fmla="*/ 2147483646 h 34"/>
                <a:gd name="T6" fmla="*/ 2147483646 w 33"/>
                <a:gd name="T7" fmla="*/ 2147483646 h 34"/>
                <a:gd name="T8" fmla="*/ 2147483646 w 33"/>
                <a:gd name="T9" fmla="*/ 0 h 34"/>
                <a:gd name="T10" fmla="*/ 2147483646 w 33"/>
                <a:gd name="T11" fmla="*/ 2147483646 h 34"/>
                <a:gd name="T12" fmla="*/ 2147483646 w 33"/>
                <a:gd name="T13" fmla="*/ 2147483646 h 34"/>
                <a:gd name="T14" fmla="*/ 2147483646 w 33"/>
                <a:gd name="T15" fmla="*/ 2147483646 h 34"/>
                <a:gd name="T16" fmla="*/ 2147483646 w 33"/>
                <a:gd name="T17" fmla="*/ 2147483646 h 34"/>
                <a:gd name="T18" fmla="*/ 2147483646 w 33"/>
                <a:gd name="T19" fmla="*/ 2147483646 h 34"/>
                <a:gd name="T20" fmla="*/ 2147483646 w 33"/>
                <a:gd name="T21" fmla="*/ 2147483646 h 34"/>
                <a:gd name="T22" fmla="*/ 0 w 33"/>
                <a:gd name="T23" fmla="*/ 2147483646 h 34"/>
                <a:gd name="T24" fmla="*/ 2147483646 w 33"/>
                <a:gd name="T25" fmla="*/ 2147483646 h 34"/>
                <a:gd name="T26" fmla="*/ 2147483646 w 33"/>
                <a:gd name="T27" fmla="*/ 2147483646 h 34"/>
                <a:gd name="T28" fmla="*/ 2147483646 w 33"/>
                <a:gd name="T29" fmla="*/ 2147483646 h 34"/>
                <a:gd name="T30" fmla="*/ 2147483646 w 33"/>
                <a:gd name="T31" fmla="*/ 2147483646 h 34"/>
                <a:gd name="T32" fmla="*/ 2147483646 w 33"/>
                <a:gd name="T33" fmla="*/ 2147483646 h 34"/>
                <a:gd name="T34" fmla="*/ 2147483646 w 33"/>
                <a:gd name="T35" fmla="*/ 2147483646 h 34"/>
                <a:gd name="T36" fmla="*/ 2147483646 w 33"/>
                <a:gd name="T37" fmla="*/ 2147483646 h 34"/>
                <a:gd name="T38" fmla="*/ 2147483646 w 33"/>
                <a:gd name="T39" fmla="*/ 2147483646 h 34"/>
                <a:gd name="T40" fmla="*/ 2147483646 w 33"/>
                <a:gd name="T41" fmla="*/ 2147483646 h 34"/>
                <a:gd name="T42" fmla="*/ 2147483646 w 33"/>
                <a:gd name="T43" fmla="*/ 2147483646 h 34"/>
                <a:gd name="T44" fmla="*/ 2147483646 w 33"/>
                <a:gd name="T45" fmla="*/ 2147483646 h 34"/>
                <a:gd name="T46" fmla="*/ 2147483646 w 33"/>
                <a:gd name="T47" fmla="*/ 2147483646 h 34"/>
                <a:gd name="T48" fmla="*/ 2147483646 w 33"/>
                <a:gd name="T49" fmla="*/ 2147483646 h 34"/>
                <a:gd name="T50" fmla="*/ 2147483646 w 33"/>
                <a:gd name="T51" fmla="*/ 2147483646 h 34"/>
                <a:gd name="T52" fmla="*/ 2147483646 w 33"/>
                <a:gd name="T53" fmla="*/ 2147483646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grpFill/>
            <a:ln w="9525">
              <a:solidFill>
                <a:schemeClr val="bg1"/>
              </a:solidFill>
              <a:round/>
              <a:headEnd/>
              <a:tailEnd/>
            </a:ln>
          </p:spPr>
          <p:txBody>
            <a:bodyPr/>
            <a:lstStyle/>
            <a:p>
              <a:endParaRPr lang="en-GB" dirty="0"/>
            </a:p>
          </p:txBody>
        </p:sp>
        <p:sp>
          <p:nvSpPr>
            <p:cNvPr id="105" name="Freeform 376"/>
            <p:cNvSpPr>
              <a:spLocks/>
            </p:cNvSpPr>
            <p:nvPr/>
          </p:nvSpPr>
          <p:spPr bwMode="auto">
            <a:xfrm>
              <a:off x="8274754" y="3825825"/>
              <a:ext cx="227417" cy="227417"/>
            </a:xfrm>
            <a:custGeom>
              <a:avLst/>
              <a:gdLst>
                <a:gd name="T0" fmla="*/ 2147483646 w 38"/>
                <a:gd name="T1" fmla="*/ 2147483646 h 38"/>
                <a:gd name="T2" fmla="*/ 2147483646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2147483646 w 38"/>
                <a:gd name="T21" fmla="*/ 2147483646 h 38"/>
                <a:gd name="T22" fmla="*/ 2147483646 w 38"/>
                <a:gd name="T23" fmla="*/ 2147483646 h 38"/>
                <a:gd name="T24" fmla="*/ 2147483646 w 38"/>
                <a:gd name="T25" fmla="*/ 2147483646 h 38"/>
                <a:gd name="T26" fmla="*/ 2147483646 w 38"/>
                <a:gd name="T27" fmla="*/ 2147483646 h 38"/>
                <a:gd name="T28" fmla="*/ 2147483646 w 38"/>
                <a:gd name="T29" fmla="*/ 2147483646 h 38"/>
                <a:gd name="T30" fmla="*/ 2147483646 w 38"/>
                <a:gd name="T31" fmla="*/ 2147483646 h 38"/>
                <a:gd name="T32" fmla="*/ 2147483646 w 38"/>
                <a:gd name="T33" fmla="*/ 0 h 38"/>
                <a:gd name="T34" fmla="*/ 2147483646 w 38"/>
                <a:gd name="T35" fmla="*/ 0 h 38"/>
                <a:gd name="T36" fmla="*/ 2147483646 w 38"/>
                <a:gd name="T37" fmla="*/ 2147483646 h 38"/>
                <a:gd name="T38" fmla="*/ 2147483646 w 38"/>
                <a:gd name="T39" fmla="*/ 2147483646 h 38"/>
                <a:gd name="T40" fmla="*/ 2147483646 w 38"/>
                <a:gd name="T41" fmla="*/ 2147483646 h 38"/>
                <a:gd name="T42" fmla="*/ 0 w 38"/>
                <a:gd name="T43" fmla="*/ 2147483646 h 38"/>
                <a:gd name="T44" fmla="*/ 0 w 38"/>
                <a:gd name="T45" fmla="*/ 2147483646 h 38"/>
                <a:gd name="T46" fmla="*/ 2147483646 w 38"/>
                <a:gd name="T47" fmla="*/ 2147483646 h 38"/>
                <a:gd name="T48" fmla="*/ 2147483646 w 38"/>
                <a:gd name="T49" fmla="*/ 2147483646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grpFill/>
            <a:ln w="9525">
              <a:solidFill>
                <a:schemeClr val="bg1"/>
              </a:solidFill>
              <a:round/>
              <a:headEnd/>
              <a:tailEnd/>
            </a:ln>
          </p:spPr>
          <p:txBody>
            <a:bodyPr/>
            <a:lstStyle/>
            <a:p>
              <a:endParaRPr lang="en-GB" dirty="0"/>
            </a:p>
          </p:txBody>
        </p:sp>
        <p:sp>
          <p:nvSpPr>
            <p:cNvPr id="106" name="Freeform 377"/>
            <p:cNvSpPr>
              <a:spLocks/>
            </p:cNvSpPr>
            <p:nvPr/>
          </p:nvSpPr>
          <p:spPr bwMode="auto">
            <a:xfrm>
              <a:off x="8274754" y="3611715"/>
              <a:ext cx="353222" cy="350803"/>
            </a:xfrm>
            <a:custGeom>
              <a:avLst/>
              <a:gdLst>
                <a:gd name="T0" fmla="*/ 2147483646 w 59"/>
                <a:gd name="T1" fmla="*/ 2147483646 h 59"/>
                <a:gd name="T2" fmla="*/ 2147483646 w 59"/>
                <a:gd name="T3" fmla="*/ 2147483646 h 59"/>
                <a:gd name="T4" fmla="*/ 2147483646 w 59"/>
                <a:gd name="T5" fmla="*/ 2147483646 h 59"/>
                <a:gd name="T6" fmla="*/ 2147483646 w 59"/>
                <a:gd name="T7" fmla="*/ 2147483646 h 59"/>
                <a:gd name="T8" fmla="*/ 2147483646 w 59"/>
                <a:gd name="T9" fmla="*/ 2147483646 h 59"/>
                <a:gd name="T10" fmla="*/ 2147483646 w 59"/>
                <a:gd name="T11" fmla="*/ 2147483646 h 59"/>
                <a:gd name="T12" fmla="*/ 0 w 59"/>
                <a:gd name="T13" fmla="*/ 2147483646 h 59"/>
                <a:gd name="T14" fmla="*/ 2147483646 w 59"/>
                <a:gd name="T15" fmla="*/ 2147483646 h 59"/>
                <a:gd name="T16" fmla="*/ 2147483646 w 59"/>
                <a:gd name="T17" fmla="*/ 2147483646 h 59"/>
                <a:gd name="T18" fmla="*/ 2147483646 w 59"/>
                <a:gd name="T19" fmla="*/ 2147483646 h 59"/>
                <a:gd name="T20" fmla="*/ 2147483646 w 59"/>
                <a:gd name="T21" fmla="*/ 2147483646 h 59"/>
                <a:gd name="T22" fmla="*/ 2147483646 w 59"/>
                <a:gd name="T23" fmla="*/ 2147483646 h 59"/>
                <a:gd name="T24" fmla="*/ 2147483646 w 59"/>
                <a:gd name="T25" fmla="*/ 2147483646 h 59"/>
                <a:gd name="T26" fmla="*/ 2147483646 w 59"/>
                <a:gd name="T27" fmla="*/ 2147483646 h 59"/>
                <a:gd name="T28" fmla="*/ 2147483646 w 59"/>
                <a:gd name="T29" fmla="*/ 2147483646 h 59"/>
                <a:gd name="T30" fmla="*/ 2147483646 w 59"/>
                <a:gd name="T31" fmla="*/ 2147483646 h 59"/>
                <a:gd name="T32" fmla="*/ 2147483646 w 59"/>
                <a:gd name="T33" fmla="*/ 2147483646 h 59"/>
                <a:gd name="T34" fmla="*/ 2147483646 w 59"/>
                <a:gd name="T35" fmla="*/ 2147483646 h 59"/>
                <a:gd name="T36" fmla="*/ 2147483646 w 59"/>
                <a:gd name="T37" fmla="*/ 2147483646 h 59"/>
                <a:gd name="T38" fmla="*/ 2147483646 w 59"/>
                <a:gd name="T39" fmla="*/ 2147483646 h 59"/>
                <a:gd name="T40" fmla="*/ 2147483646 w 59"/>
                <a:gd name="T41" fmla="*/ 2147483646 h 59"/>
                <a:gd name="T42" fmla="*/ 2147483646 w 59"/>
                <a:gd name="T43" fmla="*/ 2147483646 h 59"/>
                <a:gd name="T44" fmla="*/ 2147483646 w 59"/>
                <a:gd name="T45" fmla="*/ 2147483646 h 59"/>
                <a:gd name="T46" fmla="*/ 2147483646 w 59"/>
                <a:gd name="T47" fmla="*/ 2147483646 h 59"/>
                <a:gd name="T48" fmla="*/ 2147483646 w 59"/>
                <a:gd name="T49" fmla="*/ 2147483646 h 59"/>
                <a:gd name="T50" fmla="*/ 2147483646 w 59"/>
                <a:gd name="T51" fmla="*/ 2147483646 h 59"/>
                <a:gd name="T52" fmla="*/ 2147483646 w 59"/>
                <a:gd name="T53" fmla="*/ 2147483646 h 59"/>
                <a:gd name="T54" fmla="*/ 2147483646 w 59"/>
                <a:gd name="T55" fmla="*/ 2147483646 h 59"/>
                <a:gd name="T56" fmla="*/ 2147483646 w 59"/>
                <a:gd name="T57" fmla="*/ 2147483646 h 59"/>
                <a:gd name="T58" fmla="*/ 2147483646 w 59"/>
                <a:gd name="T59" fmla="*/ 2147483646 h 59"/>
                <a:gd name="T60" fmla="*/ 2147483646 w 59"/>
                <a:gd name="T61" fmla="*/ 2147483646 h 59"/>
                <a:gd name="T62" fmla="*/ 2147483646 w 59"/>
                <a:gd name="T63" fmla="*/ 2147483646 h 59"/>
                <a:gd name="T64" fmla="*/ 2147483646 w 59"/>
                <a:gd name="T65" fmla="*/ 2147483646 h 59"/>
                <a:gd name="T66" fmla="*/ 2147483646 w 59"/>
                <a:gd name="T67" fmla="*/ 2147483646 h 59"/>
                <a:gd name="T68" fmla="*/ 2147483646 w 59"/>
                <a:gd name="T69" fmla="*/ 0 h 59"/>
                <a:gd name="T70" fmla="*/ 2147483646 w 59"/>
                <a:gd name="T71" fmla="*/ 2147483646 h 59"/>
                <a:gd name="T72" fmla="*/ 2147483646 w 59"/>
                <a:gd name="T73" fmla="*/ 2147483646 h 59"/>
                <a:gd name="T74" fmla="*/ 2147483646 w 59"/>
                <a:gd name="T75" fmla="*/ 2147483646 h 59"/>
                <a:gd name="T76" fmla="*/ 2147483646 w 59"/>
                <a:gd name="T77" fmla="*/ 2147483646 h 59"/>
                <a:gd name="T78" fmla="*/ 2147483646 w 59"/>
                <a:gd name="T79" fmla="*/ 2147483646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grpFill/>
            <a:ln w="9525">
              <a:solidFill>
                <a:schemeClr val="bg1"/>
              </a:solidFill>
              <a:round/>
              <a:headEnd/>
              <a:tailEnd/>
            </a:ln>
          </p:spPr>
          <p:txBody>
            <a:bodyPr/>
            <a:lstStyle/>
            <a:p>
              <a:endParaRPr lang="en-GB" dirty="0"/>
            </a:p>
          </p:txBody>
        </p:sp>
        <p:sp>
          <p:nvSpPr>
            <p:cNvPr id="107" name="Freeform 378"/>
            <p:cNvSpPr>
              <a:spLocks/>
            </p:cNvSpPr>
            <p:nvPr/>
          </p:nvSpPr>
          <p:spPr bwMode="auto">
            <a:xfrm>
              <a:off x="8669105" y="3373411"/>
              <a:ext cx="281851" cy="269756"/>
            </a:xfrm>
            <a:custGeom>
              <a:avLst/>
              <a:gdLst>
                <a:gd name="T0" fmla="*/ 2147483646 w 47"/>
                <a:gd name="T1" fmla="*/ 2147483646 h 45"/>
                <a:gd name="T2" fmla="*/ 2147483646 w 47"/>
                <a:gd name="T3" fmla="*/ 2147483646 h 45"/>
                <a:gd name="T4" fmla="*/ 2147483646 w 47"/>
                <a:gd name="T5" fmla="*/ 2147483646 h 45"/>
                <a:gd name="T6" fmla="*/ 2147483646 w 47"/>
                <a:gd name="T7" fmla="*/ 2147483646 h 45"/>
                <a:gd name="T8" fmla="*/ 2147483646 w 47"/>
                <a:gd name="T9" fmla="*/ 2147483646 h 45"/>
                <a:gd name="T10" fmla="*/ 2147483646 w 47"/>
                <a:gd name="T11" fmla="*/ 2147483646 h 45"/>
                <a:gd name="T12" fmla="*/ 2147483646 w 47"/>
                <a:gd name="T13" fmla="*/ 2147483646 h 45"/>
                <a:gd name="T14" fmla="*/ 2147483646 w 47"/>
                <a:gd name="T15" fmla="*/ 2147483646 h 45"/>
                <a:gd name="T16" fmla="*/ 2147483646 w 47"/>
                <a:gd name="T17" fmla="*/ 2147483646 h 45"/>
                <a:gd name="T18" fmla="*/ 2147483646 w 47"/>
                <a:gd name="T19" fmla="*/ 2147483646 h 45"/>
                <a:gd name="T20" fmla="*/ 2147483646 w 47"/>
                <a:gd name="T21" fmla="*/ 2147483646 h 45"/>
                <a:gd name="T22" fmla="*/ 2147483646 w 47"/>
                <a:gd name="T23" fmla="*/ 2147483646 h 45"/>
                <a:gd name="T24" fmla="*/ 2147483646 w 47"/>
                <a:gd name="T25" fmla="*/ 2147483646 h 45"/>
                <a:gd name="T26" fmla="*/ 2147483646 w 47"/>
                <a:gd name="T27" fmla="*/ 2147483646 h 45"/>
                <a:gd name="T28" fmla="*/ 2147483646 w 47"/>
                <a:gd name="T29" fmla="*/ 0 h 45"/>
                <a:gd name="T30" fmla="*/ 2147483646 w 47"/>
                <a:gd name="T31" fmla="*/ 0 h 45"/>
                <a:gd name="T32" fmla="*/ 2147483646 w 47"/>
                <a:gd name="T33" fmla="*/ 2147483646 h 45"/>
                <a:gd name="T34" fmla="*/ 2147483646 w 47"/>
                <a:gd name="T35" fmla="*/ 2147483646 h 45"/>
                <a:gd name="T36" fmla="*/ 2147483646 w 47"/>
                <a:gd name="T37" fmla="*/ 2147483646 h 45"/>
                <a:gd name="T38" fmla="*/ 2147483646 w 47"/>
                <a:gd name="T39" fmla="*/ 2147483646 h 45"/>
                <a:gd name="T40" fmla="*/ 2147483646 w 47"/>
                <a:gd name="T41" fmla="*/ 2147483646 h 45"/>
                <a:gd name="T42" fmla="*/ 2147483646 w 47"/>
                <a:gd name="T43" fmla="*/ 2147483646 h 45"/>
                <a:gd name="T44" fmla="*/ 2147483646 w 47"/>
                <a:gd name="T45" fmla="*/ 2147483646 h 45"/>
                <a:gd name="T46" fmla="*/ 0 w 47"/>
                <a:gd name="T47" fmla="*/ 2147483646 h 45"/>
                <a:gd name="T48" fmla="*/ 2147483646 w 47"/>
                <a:gd name="T49" fmla="*/ 2147483646 h 45"/>
                <a:gd name="T50" fmla="*/ 2147483646 w 47"/>
                <a:gd name="T51" fmla="*/ 2147483646 h 45"/>
                <a:gd name="T52" fmla="*/ 2147483646 w 47"/>
                <a:gd name="T53" fmla="*/ 2147483646 h 45"/>
                <a:gd name="T54" fmla="*/ 2147483646 w 47"/>
                <a:gd name="T55" fmla="*/ 2147483646 h 45"/>
                <a:gd name="T56" fmla="*/ 2147483646 w 47"/>
                <a:gd name="T57" fmla="*/ 2147483646 h 45"/>
                <a:gd name="T58" fmla="*/ 2147483646 w 47"/>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grpFill/>
            <a:ln w="9525">
              <a:solidFill>
                <a:schemeClr val="bg1"/>
              </a:solidFill>
              <a:round/>
              <a:headEnd/>
              <a:tailEnd/>
            </a:ln>
          </p:spPr>
          <p:txBody>
            <a:bodyPr/>
            <a:lstStyle/>
            <a:p>
              <a:endParaRPr lang="en-GB" dirty="0"/>
            </a:p>
          </p:txBody>
        </p:sp>
        <p:sp>
          <p:nvSpPr>
            <p:cNvPr id="108" name="Freeform 379"/>
            <p:cNvSpPr>
              <a:spLocks/>
            </p:cNvSpPr>
            <p:nvPr/>
          </p:nvSpPr>
          <p:spPr bwMode="auto">
            <a:xfrm>
              <a:off x="8687250" y="3623812"/>
              <a:ext cx="156047" cy="179030"/>
            </a:xfrm>
            <a:custGeom>
              <a:avLst/>
              <a:gdLst>
                <a:gd name="T0" fmla="*/ 2147483646 w 26"/>
                <a:gd name="T1" fmla="*/ 2147483646 h 30"/>
                <a:gd name="T2" fmla="*/ 2147483646 w 26"/>
                <a:gd name="T3" fmla="*/ 2147483646 h 30"/>
                <a:gd name="T4" fmla="*/ 2147483646 w 26"/>
                <a:gd name="T5" fmla="*/ 2147483646 h 30"/>
                <a:gd name="T6" fmla="*/ 2147483646 w 26"/>
                <a:gd name="T7" fmla="*/ 2147483646 h 30"/>
                <a:gd name="T8" fmla="*/ 2147483646 w 26"/>
                <a:gd name="T9" fmla="*/ 2147483646 h 30"/>
                <a:gd name="T10" fmla="*/ 2147483646 w 26"/>
                <a:gd name="T11" fmla="*/ 2147483646 h 30"/>
                <a:gd name="T12" fmla="*/ 2147483646 w 26"/>
                <a:gd name="T13" fmla="*/ 2147483646 h 30"/>
                <a:gd name="T14" fmla="*/ 2147483646 w 26"/>
                <a:gd name="T15" fmla="*/ 0 h 30"/>
                <a:gd name="T16" fmla="*/ 2147483646 w 26"/>
                <a:gd name="T17" fmla="*/ 2147483646 h 30"/>
                <a:gd name="T18" fmla="*/ 2147483646 w 26"/>
                <a:gd name="T19" fmla="*/ 2147483646 h 30"/>
                <a:gd name="T20" fmla="*/ 0 w 26"/>
                <a:gd name="T21" fmla="*/ 2147483646 h 30"/>
                <a:gd name="T22" fmla="*/ 2147483646 w 26"/>
                <a:gd name="T23" fmla="*/ 2147483646 h 30"/>
                <a:gd name="T24" fmla="*/ 2147483646 w 26"/>
                <a:gd name="T25" fmla="*/ 2147483646 h 30"/>
                <a:gd name="T26" fmla="*/ 0 w 26"/>
                <a:gd name="T27" fmla="*/ 2147483646 h 30"/>
                <a:gd name="T28" fmla="*/ 2147483646 w 26"/>
                <a:gd name="T29" fmla="*/ 2147483646 h 30"/>
                <a:gd name="T30" fmla="*/ 2147483646 w 26"/>
                <a:gd name="T31" fmla="*/ 2147483646 h 30"/>
                <a:gd name="T32" fmla="*/ 2147483646 w 26"/>
                <a:gd name="T33" fmla="*/ 2147483646 h 30"/>
                <a:gd name="T34" fmla="*/ 2147483646 w 26"/>
                <a:gd name="T35" fmla="*/ 2147483646 h 30"/>
                <a:gd name="T36" fmla="*/ 2147483646 w 26"/>
                <a:gd name="T37" fmla="*/ 2147483646 h 30"/>
                <a:gd name="T38" fmla="*/ 2147483646 w 26"/>
                <a:gd name="T39" fmla="*/ 2147483646 h 30"/>
                <a:gd name="T40" fmla="*/ 2147483646 w 26"/>
                <a:gd name="T41" fmla="*/ 2147483646 h 30"/>
                <a:gd name="T42" fmla="*/ 2147483646 w 26"/>
                <a:gd name="T43" fmla="*/ 2147483646 h 30"/>
                <a:gd name="T44" fmla="*/ 2147483646 w 26"/>
                <a:gd name="T45" fmla="*/ 2147483646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grpFill/>
            <a:ln w="9525">
              <a:solidFill>
                <a:schemeClr val="bg1"/>
              </a:solidFill>
              <a:round/>
              <a:headEnd/>
              <a:tailEnd/>
            </a:ln>
          </p:spPr>
          <p:txBody>
            <a:bodyPr/>
            <a:lstStyle/>
            <a:p>
              <a:endParaRPr lang="en-GB" dirty="0"/>
            </a:p>
          </p:txBody>
        </p:sp>
        <p:sp>
          <p:nvSpPr>
            <p:cNvPr id="109" name="Freeform 380"/>
            <p:cNvSpPr>
              <a:spLocks/>
            </p:cNvSpPr>
            <p:nvPr/>
          </p:nvSpPr>
          <p:spPr bwMode="auto">
            <a:xfrm>
              <a:off x="8519107" y="4010904"/>
              <a:ext cx="143950" cy="136692"/>
            </a:xfrm>
            <a:custGeom>
              <a:avLst/>
              <a:gdLst>
                <a:gd name="T0" fmla="*/ 2147483646 w 24"/>
                <a:gd name="T1" fmla="*/ 2147483646 h 23"/>
                <a:gd name="T2" fmla="*/ 2147483646 w 24"/>
                <a:gd name="T3" fmla="*/ 2147483646 h 23"/>
                <a:gd name="T4" fmla="*/ 2147483646 w 24"/>
                <a:gd name="T5" fmla="*/ 2147483646 h 23"/>
                <a:gd name="T6" fmla="*/ 0 w 24"/>
                <a:gd name="T7" fmla="*/ 2147483646 h 23"/>
                <a:gd name="T8" fmla="*/ 2147483646 w 24"/>
                <a:gd name="T9" fmla="*/ 2147483646 h 23"/>
                <a:gd name="T10" fmla="*/ 2147483646 w 24"/>
                <a:gd name="T11" fmla="*/ 2147483646 h 23"/>
                <a:gd name="T12" fmla="*/ 2147483646 w 24"/>
                <a:gd name="T13" fmla="*/ 2147483646 h 23"/>
                <a:gd name="T14" fmla="*/ 2147483646 w 24"/>
                <a:gd name="T15" fmla="*/ 2147483646 h 23"/>
                <a:gd name="T16" fmla="*/ 2147483646 w 24"/>
                <a:gd name="T17" fmla="*/ 2147483646 h 23"/>
                <a:gd name="T18" fmla="*/ 2147483646 w 24"/>
                <a:gd name="T19" fmla="*/ 2147483646 h 23"/>
                <a:gd name="T20" fmla="*/ 2147483646 w 24"/>
                <a:gd name="T21" fmla="*/ 2147483646 h 23"/>
                <a:gd name="T22" fmla="*/ 2147483646 w 24"/>
                <a:gd name="T23" fmla="*/ 2147483646 h 23"/>
                <a:gd name="T24" fmla="*/ 2147483646 w 24"/>
                <a:gd name="T25" fmla="*/ 2147483646 h 23"/>
                <a:gd name="T26" fmla="*/ 2147483646 w 24"/>
                <a:gd name="T27" fmla="*/ 2147483646 h 23"/>
                <a:gd name="T28" fmla="*/ 2147483646 w 24"/>
                <a:gd name="T29" fmla="*/ 2147483646 h 23"/>
                <a:gd name="T30" fmla="*/ 2147483646 w 24"/>
                <a:gd name="T31" fmla="*/ 0 h 23"/>
                <a:gd name="T32" fmla="*/ 2147483646 w 24"/>
                <a:gd name="T33" fmla="*/ 2147483646 h 23"/>
                <a:gd name="T34" fmla="*/ 2147483646 w 24"/>
                <a:gd name="T35" fmla="*/ 2147483646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grpFill/>
            <a:ln w="9525">
              <a:solidFill>
                <a:schemeClr val="bg1"/>
              </a:solidFill>
              <a:round/>
              <a:headEnd/>
              <a:tailEnd/>
            </a:ln>
          </p:spPr>
          <p:txBody>
            <a:bodyPr/>
            <a:lstStyle/>
            <a:p>
              <a:endParaRPr lang="en-GB" dirty="0"/>
            </a:p>
          </p:txBody>
        </p:sp>
        <p:sp>
          <p:nvSpPr>
            <p:cNvPr id="110" name="Freeform 381"/>
            <p:cNvSpPr>
              <a:spLocks/>
            </p:cNvSpPr>
            <p:nvPr/>
          </p:nvSpPr>
          <p:spPr bwMode="auto">
            <a:xfrm>
              <a:off x="8465881" y="3643166"/>
              <a:ext cx="257658" cy="414915"/>
            </a:xfrm>
            <a:custGeom>
              <a:avLst/>
              <a:gdLst>
                <a:gd name="T0" fmla="*/ 2147483646 w 43"/>
                <a:gd name="T1" fmla="*/ 2147483646 h 70"/>
                <a:gd name="T2" fmla="*/ 2147483646 w 43"/>
                <a:gd name="T3" fmla="*/ 2147483646 h 70"/>
                <a:gd name="T4" fmla="*/ 2147483646 w 43"/>
                <a:gd name="T5" fmla="*/ 2147483646 h 70"/>
                <a:gd name="T6" fmla="*/ 2147483646 w 43"/>
                <a:gd name="T7" fmla="*/ 2147483646 h 70"/>
                <a:gd name="T8" fmla="*/ 2147483646 w 43"/>
                <a:gd name="T9" fmla="*/ 2147483646 h 70"/>
                <a:gd name="T10" fmla="*/ 2147483646 w 43"/>
                <a:gd name="T11" fmla="*/ 2147483646 h 70"/>
                <a:gd name="T12" fmla="*/ 2147483646 w 43"/>
                <a:gd name="T13" fmla="*/ 2147483646 h 70"/>
                <a:gd name="T14" fmla="*/ 2147483646 w 43"/>
                <a:gd name="T15" fmla="*/ 2147483646 h 70"/>
                <a:gd name="T16" fmla="*/ 2147483646 w 43"/>
                <a:gd name="T17" fmla="*/ 2147483646 h 70"/>
                <a:gd name="T18" fmla="*/ 2147483646 w 43"/>
                <a:gd name="T19" fmla="*/ 2147483646 h 70"/>
                <a:gd name="T20" fmla="*/ 2147483646 w 43"/>
                <a:gd name="T21" fmla="*/ 2147483646 h 70"/>
                <a:gd name="T22" fmla="*/ 2147483646 w 43"/>
                <a:gd name="T23" fmla="*/ 2147483646 h 70"/>
                <a:gd name="T24" fmla="*/ 2147483646 w 43"/>
                <a:gd name="T25" fmla="*/ 2147483646 h 70"/>
                <a:gd name="T26" fmla="*/ 2147483646 w 43"/>
                <a:gd name="T27" fmla="*/ 2147483646 h 70"/>
                <a:gd name="T28" fmla="*/ 2147483646 w 43"/>
                <a:gd name="T29" fmla="*/ 2147483646 h 70"/>
                <a:gd name="T30" fmla="*/ 0 w 43"/>
                <a:gd name="T31" fmla="*/ 2147483646 h 70"/>
                <a:gd name="T32" fmla="*/ 0 w 43"/>
                <a:gd name="T33" fmla="*/ 2147483646 h 70"/>
                <a:gd name="T34" fmla="*/ 2147483646 w 43"/>
                <a:gd name="T35" fmla="*/ 2147483646 h 70"/>
                <a:gd name="T36" fmla="*/ 2147483646 w 43"/>
                <a:gd name="T37" fmla="*/ 2147483646 h 70"/>
                <a:gd name="T38" fmla="*/ 2147483646 w 43"/>
                <a:gd name="T39" fmla="*/ 2147483646 h 70"/>
                <a:gd name="T40" fmla="*/ 2147483646 w 43"/>
                <a:gd name="T41" fmla="*/ 2147483646 h 70"/>
                <a:gd name="T42" fmla="*/ 2147483646 w 43"/>
                <a:gd name="T43" fmla="*/ 2147483646 h 70"/>
                <a:gd name="T44" fmla="*/ 2147483646 w 43"/>
                <a:gd name="T45" fmla="*/ 2147483646 h 70"/>
                <a:gd name="T46" fmla="*/ 2147483646 w 43"/>
                <a:gd name="T47" fmla="*/ 2147483646 h 70"/>
                <a:gd name="T48" fmla="*/ 2147483646 w 43"/>
                <a:gd name="T49" fmla="*/ 2147483646 h 70"/>
                <a:gd name="T50" fmla="*/ 2147483646 w 43"/>
                <a:gd name="T51" fmla="*/ 2147483646 h 70"/>
                <a:gd name="T52" fmla="*/ 2147483646 w 43"/>
                <a:gd name="T53" fmla="*/ 2147483646 h 70"/>
                <a:gd name="T54" fmla="*/ 2147483646 w 43"/>
                <a:gd name="T55" fmla="*/ 2147483646 h 70"/>
                <a:gd name="T56" fmla="*/ 2147483646 w 43"/>
                <a:gd name="T57" fmla="*/ 2147483646 h 70"/>
                <a:gd name="T58" fmla="*/ 2147483646 w 43"/>
                <a:gd name="T59" fmla="*/ 2147483646 h 70"/>
                <a:gd name="T60" fmla="*/ 2147483646 w 43"/>
                <a:gd name="T61" fmla="*/ 2147483646 h 70"/>
                <a:gd name="T62" fmla="*/ 2147483646 w 43"/>
                <a:gd name="T63" fmla="*/ 2147483646 h 70"/>
                <a:gd name="T64" fmla="*/ 2147483646 w 43"/>
                <a:gd name="T65" fmla="*/ 2147483646 h 70"/>
                <a:gd name="T66" fmla="*/ 2147483646 w 43"/>
                <a:gd name="T67" fmla="*/ 2147483646 h 70"/>
                <a:gd name="T68" fmla="*/ 2147483646 w 43"/>
                <a:gd name="T69" fmla="*/ 2147483646 h 70"/>
                <a:gd name="T70" fmla="*/ 2147483646 w 43"/>
                <a:gd name="T71" fmla="*/ 2147483646 h 70"/>
                <a:gd name="T72" fmla="*/ 2147483646 w 43"/>
                <a:gd name="T73" fmla="*/ 2147483646 h 70"/>
                <a:gd name="T74" fmla="*/ 2147483646 w 43"/>
                <a:gd name="T75" fmla="*/ 2147483646 h 70"/>
                <a:gd name="T76" fmla="*/ 2147483646 w 43"/>
                <a:gd name="T77" fmla="*/ 2147483646 h 70"/>
                <a:gd name="T78" fmla="*/ 2147483646 w 43"/>
                <a:gd name="T79" fmla="*/ 2147483646 h 70"/>
                <a:gd name="T80" fmla="*/ 2147483646 w 43"/>
                <a:gd name="T81" fmla="*/ 2147483646 h 70"/>
                <a:gd name="T82" fmla="*/ 2147483646 w 43"/>
                <a:gd name="T83" fmla="*/ 2147483646 h 70"/>
                <a:gd name="T84" fmla="*/ 2147483646 w 43"/>
                <a:gd name="T85" fmla="*/ 2147483646 h 70"/>
                <a:gd name="T86" fmla="*/ 2147483646 w 43"/>
                <a:gd name="T87" fmla="*/ 2147483646 h 70"/>
                <a:gd name="T88" fmla="*/ 2147483646 w 43"/>
                <a:gd name="T89" fmla="*/ 2147483646 h 70"/>
                <a:gd name="T90" fmla="*/ 2147483646 w 43"/>
                <a:gd name="T91" fmla="*/ 2147483646 h 70"/>
                <a:gd name="T92" fmla="*/ 2147483646 w 43"/>
                <a:gd name="T93" fmla="*/ 2147483646 h 70"/>
                <a:gd name="T94" fmla="*/ 2147483646 w 43"/>
                <a:gd name="T95" fmla="*/ 2147483646 h 70"/>
                <a:gd name="T96" fmla="*/ 2147483646 w 43"/>
                <a:gd name="T97" fmla="*/ 2147483646 h 70"/>
                <a:gd name="T98" fmla="*/ 2147483646 w 43"/>
                <a:gd name="T99" fmla="*/ 2147483646 h 70"/>
                <a:gd name="T100" fmla="*/ 2147483646 w 43"/>
                <a:gd name="T101" fmla="*/ 2147483646 h 70"/>
                <a:gd name="T102" fmla="*/ 2147483646 w 43"/>
                <a:gd name="T103" fmla="*/ 2147483646 h 70"/>
                <a:gd name="T104" fmla="*/ 2147483646 w 43"/>
                <a:gd name="T105" fmla="*/ 2147483646 h 70"/>
                <a:gd name="T106" fmla="*/ 2147483646 w 43"/>
                <a:gd name="T107" fmla="*/ 2147483646 h 70"/>
                <a:gd name="T108" fmla="*/ 2147483646 w 43"/>
                <a:gd name="T109" fmla="*/ 2147483646 h 70"/>
                <a:gd name="T110" fmla="*/ 2147483646 w 43"/>
                <a:gd name="T111" fmla="*/ 0 h 70"/>
                <a:gd name="T112" fmla="*/ 2147483646 w 43"/>
                <a:gd name="T113" fmla="*/ 0 h 70"/>
                <a:gd name="T114" fmla="*/ 2147483646 w 43"/>
                <a:gd name="T115" fmla="*/ 2147483646 h 70"/>
                <a:gd name="T116" fmla="*/ 2147483646 w 43"/>
                <a:gd name="T117" fmla="*/ 0 h 70"/>
                <a:gd name="T118" fmla="*/ 2147483646 w 43"/>
                <a:gd name="T119" fmla="*/ 2147483646 h 70"/>
                <a:gd name="T120" fmla="*/ 2147483646 w 43"/>
                <a:gd name="T121" fmla="*/ 2147483646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grpFill/>
            <a:ln w="9525">
              <a:solidFill>
                <a:schemeClr val="bg1"/>
              </a:solidFill>
              <a:round/>
              <a:headEnd/>
              <a:tailEnd/>
            </a:ln>
          </p:spPr>
          <p:txBody>
            <a:bodyPr/>
            <a:lstStyle/>
            <a:p>
              <a:endParaRPr lang="en-GB" dirty="0"/>
            </a:p>
          </p:txBody>
        </p:sp>
        <p:sp>
          <p:nvSpPr>
            <p:cNvPr id="111" name="Freeform 382"/>
            <p:cNvSpPr>
              <a:spLocks/>
            </p:cNvSpPr>
            <p:nvPr/>
          </p:nvSpPr>
          <p:spPr bwMode="auto">
            <a:xfrm>
              <a:off x="7952984" y="3427846"/>
              <a:ext cx="142740" cy="107660"/>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2147483646 w 144"/>
                <a:gd name="T39" fmla="*/ 2147483646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grpFill/>
            <a:ln w="9525">
              <a:solidFill>
                <a:schemeClr val="bg1"/>
              </a:solidFill>
              <a:round/>
              <a:headEnd/>
              <a:tailEnd/>
            </a:ln>
          </p:spPr>
          <p:txBody>
            <a:bodyPr/>
            <a:lstStyle/>
            <a:p>
              <a:endParaRPr lang="en-GB" dirty="0"/>
            </a:p>
          </p:txBody>
        </p:sp>
        <p:sp>
          <p:nvSpPr>
            <p:cNvPr id="112" name="Freeform 383"/>
            <p:cNvSpPr>
              <a:spLocks/>
            </p:cNvSpPr>
            <p:nvPr/>
          </p:nvSpPr>
          <p:spPr bwMode="auto">
            <a:xfrm>
              <a:off x="7952984" y="3427846"/>
              <a:ext cx="142740" cy="107660"/>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grpFill/>
            <a:ln w="9525">
              <a:solidFill>
                <a:schemeClr val="bg1"/>
              </a:solidFill>
              <a:round/>
              <a:headEnd/>
              <a:tailEnd/>
            </a:ln>
          </p:spPr>
          <p:txBody>
            <a:bodyPr/>
            <a:lstStyle/>
            <a:p>
              <a:endParaRPr lang="en-GB" dirty="0"/>
            </a:p>
          </p:txBody>
        </p:sp>
        <p:sp>
          <p:nvSpPr>
            <p:cNvPr id="113" name="Freeform 384"/>
            <p:cNvSpPr>
              <a:spLocks/>
            </p:cNvSpPr>
            <p:nvPr/>
          </p:nvSpPr>
          <p:spPr bwMode="auto">
            <a:xfrm>
              <a:off x="8047337" y="3506474"/>
              <a:ext cx="18145" cy="4839"/>
            </a:xfrm>
            <a:custGeom>
              <a:avLst/>
              <a:gdLst>
                <a:gd name="T0" fmla="*/ 0 w 18"/>
                <a:gd name="T1" fmla="*/ 2147483646 h 6"/>
                <a:gd name="T2" fmla="*/ 2147483646 w 18"/>
                <a:gd name="T3" fmla="*/ 2147483646 h 6"/>
                <a:gd name="T4" fmla="*/ 2147483646 w 18"/>
                <a:gd name="T5" fmla="*/ 0 h 6"/>
                <a:gd name="T6" fmla="*/ 0 w 18"/>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0" y="6"/>
                  </a:moveTo>
                  <a:lnTo>
                    <a:pt x="6" y="6"/>
                  </a:lnTo>
                  <a:lnTo>
                    <a:pt x="18" y="0"/>
                  </a:lnTo>
                  <a:lnTo>
                    <a:pt x="0" y="6"/>
                  </a:lnTo>
                  <a:close/>
                </a:path>
              </a:pathLst>
            </a:custGeom>
            <a:grpFill/>
            <a:ln w="9525">
              <a:solidFill>
                <a:schemeClr val="bg1"/>
              </a:solidFill>
              <a:round/>
              <a:headEnd/>
              <a:tailEnd/>
            </a:ln>
          </p:spPr>
          <p:txBody>
            <a:bodyPr/>
            <a:lstStyle/>
            <a:p>
              <a:endParaRPr lang="en-GB" dirty="0"/>
            </a:p>
          </p:txBody>
        </p:sp>
        <p:sp>
          <p:nvSpPr>
            <p:cNvPr id="114" name="Freeform 385"/>
            <p:cNvSpPr>
              <a:spLocks/>
            </p:cNvSpPr>
            <p:nvPr/>
          </p:nvSpPr>
          <p:spPr bwMode="auto">
            <a:xfrm>
              <a:off x="8047337" y="3506474"/>
              <a:ext cx="18145" cy="4839"/>
            </a:xfrm>
            <a:custGeom>
              <a:avLst/>
              <a:gdLst>
                <a:gd name="T0" fmla="*/ 0 w 18"/>
                <a:gd name="T1" fmla="*/ 2147483646 h 6"/>
                <a:gd name="T2" fmla="*/ 2147483646 w 18"/>
                <a:gd name="T3" fmla="*/ 2147483646 h 6"/>
                <a:gd name="T4" fmla="*/ 2147483646 w 18"/>
                <a:gd name="T5" fmla="*/ 0 h 6"/>
                <a:gd name="T6" fmla="*/ 0 60000 65536"/>
                <a:gd name="T7" fmla="*/ 0 60000 65536"/>
                <a:gd name="T8" fmla="*/ 0 60000 65536"/>
              </a:gdLst>
              <a:ahLst/>
              <a:cxnLst>
                <a:cxn ang="T6">
                  <a:pos x="T0" y="T1"/>
                </a:cxn>
                <a:cxn ang="T7">
                  <a:pos x="T2" y="T3"/>
                </a:cxn>
                <a:cxn ang="T8">
                  <a:pos x="T4" y="T5"/>
                </a:cxn>
              </a:cxnLst>
              <a:rect l="0" t="0" r="r" b="b"/>
              <a:pathLst>
                <a:path w="18" h="6">
                  <a:moveTo>
                    <a:pt x="0" y="6"/>
                  </a:moveTo>
                  <a:lnTo>
                    <a:pt x="6" y="6"/>
                  </a:lnTo>
                  <a:lnTo>
                    <a:pt x="18" y="0"/>
                  </a:lnTo>
                </a:path>
              </a:pathLst>
            </a:custGeom>
            <a:grpFill/>
            <a:ln w="9525">
              <a:solidFill>
                <a:schemeClr val="bg1"/>
              </a:solidFill>
              <a:round/>
              <a:headEnd/>
              <a:tailEnd/>
            </a:ln>
          </p:spPr>
          <p:txBody>
            <a:bodyPr/>
            <a:lstStyle/>
            <a:p>
              <a:endParaRPr lang="en-GB" dirty="0"/>
            </a:p>
          </p:txBody>
        </p:sp>
        <p:sp>
          <p:nvSpPr>
            <p:cNvPr id="115" name="Freeform 386"/>
            <p:cNvSpPr>
              <a:spLocks/>
            </p:cNvSpPr>
            <p:nvPr/>
          </p:nvSpPr>
          <p:spPr bwMode="auto">
            <a:xfrm>
              <a:off x="7988064" y="3511313"/>
              <a:ext cx="77419" cy="100403"/>
            </a:xfrm>
            <a:custGeom>
              <a:avLst/>
              <a:gdLst>
                <a:gd name="T0" fmla="*/ 2147483646 w 78"/>
                <a:gd name="T1" fmla="*/ 2147483646 h 102"/>
                <a:gd name="T2" fmla="*/ 2147483646 w 78"/>
                <a:gd name="T3" fmla="*/ 0 h 102"/>
                <a:gd name="T4" fmla="*/ 2147483646 w 78"/>
                <a:gd name="T5" fmla="*/ 0 h 102"/>
                <a:gd name="T6" fmla="*/ 2147483646 w 78"/>
                <a:gd name="T7" fmla="*/ 0 h 102"/>
                <a:gd name="T8" fmla="*/ 0 w 78"/>
                <a:gd name="T9" fmla="*/ 2147483646 h 102"/>
                <a:gd name="T10" fmla="*/ 2147483646 w 78"/>
                <a:gd name="T11" fmla="*/ 2147483646 h 102"/>
                <a:gd name="T12" fmla="*/ 0 w 78"/>
                <a:gd name="T13" fmla="*/ 2147483646 h 102"/>
                <a:gd name="T14" fmla="*/ 0 w 78"/>
                <a:gd name="T15" fmla="*/ 2147483646 h 102"/>
                <a:gd name="T16" fmla="*/ 2147483646 w 78"/>
                <a:gd name="T17" fmla="*/ 2147483646 h 102"/>
                <a:gd name="T18" fmla="*/ 2147483646 w 78"/>
                <a:gd name="T19" fmla="*/ 2147483646 h 102"/>
                <a:gd name="T20" fmla="*/ 2147483646 w 78"/>
                <a:gd name="T21" fmla="*/ 2147483646 h 102"/>
                <a:gd name="T22" fmla="*/ 2147483646 w 78"/>
                <a:gd name="T23" fmla="*/ 2147483646 h 102"/>
                <a:gd name="T24" fmla="*/ 2147483646 w 78"/>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grpFill/>
            <a:ln w="9525">
              <a:solidFill>
                <a:schemeClr val="bg1"/>
              </a:solidFill>
              <a:round/>
              <a:headEnd/>
              <a:tailEnd/>
            </a:ln>
          </p:spPr>
          <p:txBody>
            <a:bodyPr/>
            <a:lstStyle/>
            <a:p>
              <a:endParaRPr lang="en-GB" dirty="0"/>
            </a:p>
          </p:txBody>
        </p:sp>
        <p:sp>
          <p:nvSpPr>
            <p:cNvPr id="116" name="Freeform 387"/>
            <p:cNvSpPr>
              <a:spLocks/>
            </p:cNvSpPr>
            <p:nvPr/>
          </p:nvSpPr>
          <p:spPr bwMode="auto">
            <a:xfrm>
              <a:off x="8102982" y="3433894"/>
              <a:ext cx="226207" cy="203224"/>
            </a:xfrm>
            <a:custGeom>
              <a:avLst/>
              <a:gdLst>
                <a:gd name="T0" fmla="*/ 2147483646 w 228"/>
                <a:gd name="T1" fmla="*/ 2147483646 h 205"/>
                <a:gd name="T2" fmla="*/ 2147483646 w 228"/>
                <a:gd name="T3" fmla="*/ 2147483646 h 205"/>
                <a:gd name="T4" fmla="*/ 2147483646 w 228"/>
                <a:gd name="T5" fmla="*/ 2147483646 h 205"/>
                <a:gd name="T6" fmla="*/ 2147483646 w 228"/>
                <a:gd name="T7" fmla="*/ 2147483646 h 205"/>
                <a:gd name="T8" fmla="*/ 2147483646 w 228"/>
                <a:gd name="T9" fmla="*/ 2147483646 h 205"/>
                <a:gd name="T10" fmla="*/ 2147483646 w 228"/>
                <a:gd name="T11" fmla="*/ 2147483646 h 205"/>
                <a:gd name="T12" fmla="*/ 2147483646 w 228"/>
                <a:gd name="T13" fmla="*/ 2147483646 h 205"/>
                <a:gd name="T14" fmla="*/ 2147483646 w 228"/>
                <a:gd name="T15" fmla="*/ 2147483646 h 205"/>
                <a:gd name="T16" fmla="*/ 2147483646 w 228"/>
                <a:gd name="T17" fmla="*/ 2147483646 h 205"/>
                <a:gd name="T18" fmla="*/ 2147483646 w 228"/>
                <a:gd name="T19" fmla="*/ 0 h 205"/>
                <a:gd name="T20" fmla="*/ 2147483646 w 228"/>
                <a:gd name="T21" fmla="*/ 2147483646 h 205"/>
                <a:gd name="T22" fmla="*/ 2147483646 w 228"/>
                <a:gd name="T23" fmla="*/ 2147483646 h 205"/>
                <a:gd name="T24" fmla="*/ 2147483646 w 228"/>
                <a:gd name="T25" fmla="*/ 2147483646 h 205"/>
                <a:gd name="T26" fmla="*/ 2147483646 w 228"/>
                <a:gd name="T27" fmla="*/ 2147483646 h 205"/>
                <a:gd name="T28" fmla="*/ 2147483646 w 228"/>
                <a:gd name="T29" fmla="*/ 2147483646 h 205"/>
                <a:gd name="T30" fmla="*/ 2147483646 w 228"/>
                <a:gd name="T31" fmla="*/ 2147483646 h 205"/>
                <a:gd name="T32" fmla="*/ 2147483646 w 228"/>
                <a:gd name="T33" fmla="*/ 2147483646 h 205"/>
                <a:gd name="T34" fmla="*/ 2147483646 w 228"/>
                <a:gd name="T35" fmla="*/ 2147483646 h 205"/>
                <a:gd name="T36" fmla="*/ 2147483646 w 228"/>
                <a:gd name="T37" fmla="*/ 2147483646 h 205"/>
                <a:gd name="T38" fmla="*/ 0 w 228"/>
                <a:gd name="T39" fmla="*/ 2147483646 h 205"/>
                <a:gd name="T40" fmla="*/ 0 w 228"/>
                <a:gd name="T41" fmla="*/ 2147483646 h 205"/>
                <a:gd name="T42" fmla="*/ 2147483646 w 228"/>
                <a:gd name="T43" fmla="*/ 2147483646 h 205"/>
                <a:gd name="T44" fmla="*/ 2147483646 w 228"/>
                <a:gd name="T45" fmla="*/ 2147483646 h 205"/>
                <a:gd name="T46" fmla="*/ 2147483646 w 228"/>
                <a:gd name="T47" fmla="*/ 2147483646 h 205"/>
                <a:gd name="T48" fmla="*/ 2147483646 w 228"/>
                <a:gd name="T49" fmla="*/ 2147483646 h 205"/>
                <a:gd name="T50" fmla="*/ 2147483646 w 228"/>
                <a:gd name="T51" fmla="*/ 2147483646 h 205"/>
                <a:gd name="T52" fmla="*/ 2147483646 w 228"/>
                <a:gd name="T53" fmla="*/ 2147483646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grpFill/>
            <a:ln w="9525">
              <a:solidFill>
                <a:schemeClr val="bg1"/>
              </a:solidFill>
              <a:round/>
              <a:headEnd/>
              <a:tailEnd/>
            </a:ln>
          </p:spPr>
          <p:txBody>
            <a:bodyPr/>
            <a:lstStyle/>
            <a:p>
              <a:endParaRPr lang="en-GB" dirty="0"/>
            </a:p>
          </p:txBody>
        </p:sp>
        <p:sp>
          <p:nvSpPr>
            <p:cNvPr id="117" name="Freeform 388"/>
            <p:cNvSpPr>
              <a:spLocks/>
            </p:cNvSpPr>
            <p:nvPr/>
          </p:nvSpPr>
          <p:spPr bwMode="auto">
            <a:xfrm>
              <a:off x="8323141" y="3511313"/>
              <a:ext cx="244352" cy="142740"/>
            </a:xfrm>
            <a:custGeom>
              <a:avLst/>
              <a:gdLst>
                <a:gd name="T0" fmla="*/ 2147483646 w 246"/>
                <a:gd name="T1" fmla="*/ 2147483646 h 144"/>
                <a:gd name="T2" fmla="*/ 2147483646 w 246"/>
                <a:gd name="T3" fmla="*/ 2147483646 h 144"/>
                <a:gd name="T4" fmla="*/ 2147483646 w 246"/>
                <a:gd name="T5" fmla="*/ 2147483646 h 144"/>
                <a:gd name="T6" fmla="*/ 2147483646 w 246"/>
                <a:gd name="T7" fmla="*/ 2147483646 h 144"/>
                <a:gd name="T8" fmla="*/ 0 w 246"/>
                <a:gd name="T9" fmla="*/ 2147483646 h 144"/>
                <a:gd name="T10" fmla="*/ 2147483646 w 246"/>
                <a:gd name="T11" fmla="*/ 2147483646 h 144"/>
                <a:gd name="T12" fmla="*/ 2147483646 w 246"/>
                <a:gd name="T13" fmla="*/ 2147483646 h 144"/>
                <a:gd name="T14" fmla="*/ 2147483646 w 246"/>
                <a:gd name="T15" fmla="*/ 2147483646 h 144"/>
                <a:gd name="T16" fmla="*/ 2147483646 w 246"/>
                <a:gd name="T17" fmla="*/ 2147483646 h 144"/>
                <a:gd name="T18" fmla="*/ 2147483646 w 246"/>
                <a:gd name="T19" fmla="*/ 2147483646 h 144"/>
                <a:gd name="T20" fmla="*/ 2147483646 w 246"/>
                <a:gd name="T21" fmla="*/ 2147483646 h 144"/>
                <a:gd name="T22" fmla="*/ 2147483646 w 246"/>
                <a:gd name="T23" fmla="*/ 2147483646 h 144"/>
                <a:gd name="T24" fmla="*/ 2147483646 w 246"/>
                <a:gd name="T25" fmla="*/ 2147483646 h 144"/>
                <a:gd name="T26" fmla="*/ 2147483646 w 246"/>
                <a:gd name="T27" fmla="*/ 2147483646 h 144"/>
                <a:gd name="T28" fmla="*/ 2147483646 w 246"/>
                <a:gd name="T29" fmla="*/ 2147483646 h 144"/>
                <a:gd name="T30" fmla="*/ 2147483646 w 246"/>
                <a:gd name="T31" fmla="*/ 2147483646 h 144"/>
                <a:gd name="T32" fmla="*/ 2147483646 w 246"/>
                <a:gd name="T33" fmla="*/ 2147483646 h 144"/>
                <a:gd name="T34" fmla="*/ 2147483646 w 246"/>
                <a:gd name="T35" fmla="*/ 2147483646 h 144"/>
                <a:gd name="T36" fmla="*/ 2147483646 w 246"/>
                <a:gd name="T37" fmla="*/ 2147483646 h 144"/>
                <a:gd name="T38" fmla="*/ 2147483646 w 246"/>
                <a:gd name="T39" fmla="*/ 0 h 144"/>
                <a:gd name="T40" fmla="*/ 2147483646 w 246"/>
                <a:gd name="T41" fmla="*/ 2147483646 h 144"/>
                <a:gd name="T42" fmla="*/ 2147483646 w 246"/>
                <a:gd name="T43" fmla="*/ 2147483646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grpFill/>
            <a:ln w="9525">
              <a:solidFill>
                <a:schemeClr val="bg1"/>
              </a:solidFill>
              <a:round/>
              <a:headEnd/>
              <a:tailEnd/>
            </a:ln>
          </p:spPr>
          <p:txBody>
            <a:bodyPr/>
            <a:lstStyle/>
            <a:p>
              <a:endParaRPr lang="en-GB" dirty="0"/>
            </a:p>
          </p:txBody>
        </p:sp>
        <p:sp>
          <p:nvSpPr>
            <p:cNvPr id="118" name="Freeform 389"/>
            <p:cNvSpPr>
              <a:spLocks/>
            </p:cNvSpPr>
            <p:nvPr/>
          </p:nvSpPr>
          <p:spPr bwMode="auto">
            <a:xfrm>
              <a:off x="8251770" y="3643166"/>
              <a:ext cx="148789" cy="177820"/>
            </a:xfrm>
            <a:custGeom>
              <a:avLst/>
              <a:gdLst>
                <a:gd name="T0" fmla="*/ 2147483646 w 150"/>
                <a:gd name="T1" fmla="*/ 2147483646 h 180"/>
                <a:gd name="T2" fmla="*/ 2147483646 w 150"/>
                <a:gd name="T3" fmla="*/ 2147483646 h 180"/>
                <a:gd name="T4" fmla="*/ 2147483646 w 150"/>
                <a:gd name="T5" fmla="*/ 2147483646 h 180"/>
                <a:gd name="T6" fmla="*/ 2147483646 w 150"/>
                <a:gd name="T7" fmla="*/ 2147483646 h 180"/>
                <a:gd name="T8" fmla="*/ 2147483646 w 150"/>
                <a:gd name="T9" fmla="*/ 2147483646 h 180"/>
                <a:gd name="T10" fmla="*/ 2147483646 w 150"/>
                <a:gd name="T11" fmla="*/ 0 h 180"/>
                <a:gd name="T12" fmla="*/ 2147483646 w 150"/>
                <a:gd name="T13" fmla="*/ 0 h 180"/>
                <a:gd name="T14" fmla="*/ 2147483646 w 150"/>
                <a:gd name="T15" fmla="*/ 2147483646 h 180"/>
                <a:gd name="T16" fmla="*/ 2147483646 w 150"/>
                <a:gd name="T17" fmla="*/ 2147483646 h 180"/>
                <a:gd name="T18" fmla="*/ 2147483646 w 150"/>
                <a:gd name="T19" fmla="*/ 2147483646 h 180"/>
                <a:gd name="T20" fmla="*/ 2147483646 w 150"/>
                <a:gd name="T21" fmla="*/ 2147483646 h 180"/>
                <a:gd name="T22" fmla="*/ 2147483646 w 150"/>
                <a:gd name="T23" fmla="*/ 2147483646 h 180"/>
                <a:gd name="T24" fmla="*/ 2147483646 w 150"/>
                <a:gd name="T25" fmla="*/ 2147483646 h 180"/>
                <a:gd name="T26" fmla="*/ 2147483646 w 150"/>
                <a:gd name="T27" fmla="*/ 2147483646 h 180"/>
                <a:gd name="T28" fmla="*/ 2147483646 w 150"/>
                <a:gd name="T29" fmla="*/ 2147483646 h 180"/>
                <a:gd name="T30" fmla="*/ 2147483646 w 150"/>
                <a:gd name="T31" fmla="*/ 2147483646 h 180"/>
                <a:gd name="T32" fmla="*/ 2147483646 w 150"/>
                <a:gd name="T33" fmla="*/ 2147483646 h 180"/>
                <a:gd name="T34" fmla="*/ 0 w 150"/>
                <a:gd name="T35" fmla="*/ 2147483646 h 180"/>
                <a:gd name="T36" fmla="*/ 2147483646 w 150"/>
                <a:gd name="T37" fmla="*/ 2147483646 h 180"/>
                <a:gd name="T38" fmla="*/ 2147483646 w 150"/>
                <a:gd name="T39" fmla="*/ 2147483646 h 180"/>
                <a:gd name="T40" fmla="*/ 2147483646 w 150"/>
                <a:gd name="T41" fmla="*/ 2147483646 h 180"/>
                <a:gd name="T42" fmla="*/ 2147483646 w 15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grpFill/>
            <a:ln w="9525">
              <a:solidFill>
                <a:schemeClr val="bg1"/>
              </a:solidFill>
              <a:round/>
              <a:headEnd/>
              <a:tailEnd/>
            </a:ln>
          </p:spPr>
          <p:txBody>
            <a:bodyPr/>
            <a:lstStyle/>
            <a:p>
              <a:endParaRPr lang="en-GB" dirty="0"/>
            </a:p>
          </p:txBody>
        </p:sp>
        <p:sp>
          <p:nvSpPr>
            <p:cNvPr id="119" name="Freeform 390"/>
            <p:cNvSpPr>
              <a:spLocks/>
            </p:cNvSpPr>
            <p:nvPr/>
          </p:nvSpPr>
          <p:spPr bwMode="auto">
            <a:xfrm>
              <a:off x="8221529" y="3679456"/>
              <a:ext cx="89515" cy="99192"/>
            </a:xfrm>
            <a:custGeom>
              <a:avLst/>
              <a:gdLst>
                <a:gd name="T0" fmla="*/ 2147483646 w 90"/>
                <a:gd name="T1" fmla="*/ 2147483646 h 102"/>
                <a:gd name="T2" fmla="*/ 2147483646 w 90"/>
                <a:gd name="T3" fmla="*/ 2147483646 h 102"/>
                <a:gd name="T4" fmla="*/ 2147483646 w 90"/>
                <a:gd name="T5" fmla="*/ 2147483646 h 102"/>
                <a:gd name="T6" fmla="*/ 2147483646 w 90"/>
                <a:gd name="T7" fmla="*/ 2147483646 h 102"/>
                <a:gd name="T8" fmla="*/ 2147483646 w 90"/>
                <a:gd name="T9" fmla="*/ 2147483646 h 102"/>
                <a:gd name="T10" fmla="*/ 2147483646 w 90"/>
                <a:gd name="T11" fmla="*/ 0 h 102"/>
                <a:gd name="T12" fmla="*/ 2147483646 w 90"/>
                <a:gd name="T13" fmla="*/ 0 h 102"/>
                <a:gd name="T14" fmla="*/ 0 w 90"/>
                <a:gd name="T15" fmla="*/ 0 h 102"/>
                <a:gd name="T16" fmla="*/ 0 w 90"/>
                <a:gd name="T17" fmla="*/ 2147483646 h 102"/>
                <a:gd name="T18" fmla="*/ 0 w 90"/>
                <a:gd name="T19" fmla="*/ 2147483646 h 102"/>
                <a:gd name="T20" fmla="*/ 2147483646 w 90"/>
                <a:gd name="T21" fmla="*/ 2147483646 h 102"/>
                <a:gd name="T22" fmla="*/ 2147483646 w 90"/>
                <a:gd name="T23" fmla="*/ 2147483646 h 102"/>
                <a:gd name="T24" fmla="*/ 2147483646 w 90"/>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grpFill/>
            <a:ln w="9525">
              <a:solidFill>
                <a:schemeClr val="bg1"/>
              </a:solidFill>
              <a:round/>
              <a:headEnd/>
              <a:tailEnd/>
            </a:ln>
          </p:spPr>
          <p:txBody>
            <a:bodyPr/>
            <a:lstStyle/>
            <a:p>
              <a:endParaRPr lang="en-GB" dirty="0"/>
            </a:p>
          </p:txBody>
        </p:sp>
        <p:sp>
          <p:nvSpPr>
            <p:cNvPr id="120" name="Freeform 391"/>
            <p:cNvSpPr>
              <a:spLocks/>
            </p:cNvSpPr>
            <p:nvPr/>
          </p:nvSpPr>
          <p:spPr bwMode="auto">
            <a:xfrm>
              <a:off x="8197336" y="3482281"/>
              <a:ext cx="142740" cy="197176"/>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2147483646 w 144"/>
                <a:gd name="T43" fmla="*/ 2147483646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grpFill/>
            <a:ln w="9525">
              <a:solidFill>
                <a:schemeClr val="bg1"/>
              </a:solidFill>
              <a:round/>
              <a:headEnd/>
              <a:tailEnd/>
            </a:ln>
          </p:spPr>
          <p:txBody>
            <a:bodyPr/>
            <a:lstStyle/>
            <a:p>
              <a:endParaRPr lang="en-GB" dirty="0"/>
            </a:p>
          </p:txBody>
        </p:sp>
        <p:sp>
          <p:nvSpPr>
            <p:cNvPr id="121" name="Freeform 392"/>
            <p:cNvSpPr>
              <a:spLocks/>
            </p:cNvSpPr>
            <p:nvPr/>
          </p:nvSpPr>
          <p:spPr bwMode="auto">
            <a:xfrm>
              <a:off x="8197336" y="3482281"/>
              <a:ext cx="142740" cy="197176"/>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grpFill/>
            <a:ln w="9525">
              <a:solidFill>
                <a:schemeClr val="bg1"/>
              </a:solidFill>
              <a:round/>
              <a:headEnd/>
              <a:tailEnd/>
            </a:ln>
          </p:spPr>
          <p:txBody>
            <a:bodyPr/>
            <a:lstStyle/>
            <a:p>
              <a:endParaRPr lang="en-GB" dirty="0"/>
            </a:p>
          </p:txBody>
        </p:sp>
        <p:sp>
          <p:nvSpPr>
            <p:cNvPr id="122" name="Freeform 393"/>
            <p:cNvSpPr>
              <a:spLocks/>
            </p:cNvSpPr>
            <p:nvPr/>
          </p:nvSpPr>
          <p:spPr bwMode="auto">
            <a:xfrm>
              <a:off x="8065482" y="3475023"/>
              <a:ext cx="48387" cy="119757"/>
            </a:xfrm>
            <a:custGeom>
              <a:avLst/>
              <a:gdLst>
                <a:gd name="T0" fmla="*/ 2147483646 w 48"/>
                <a:gd name="T1" fmla="*/ 2147483646 h 120"/>
                <a:gd name="T2" fmla="*/ 2147483646 w 48"/>
                <a:gd name="T3" fmla="*/ 2147483646 h 120"/>
                <a:gd name="T4" fmla="*/ 2147483646 w 48"/>
                <a:gd name="T5" fmla="*/ 2147483646 h 120"/>
                <a:gd name="T6" fmla="*/ 2147483646 w 48"/>
                <a:gd name="T7" fmla="*/ 2147483646 h 120"/>
                <a:gd name="T8" fmla="*/ 2147483646 w 48"/>
                <a:gd name="T9" fmla="*/ 0 h 120"/>
                <a:gd name="T10" fmla="*/ 2147483646 w 48"/>
                <a:gd name="T11" fmla="*/ 2147483646 h 120"/>
                <a:gd name="T12" fmla="*/ 2147483646 w 48"/>
                <a:gd name="T13" fmla="*/ 2147483646 h 120"/>
                <a:gd name="T14" fmla="*/ 0 w 48"/>
                <a:gd name="T15" fmla="*/ 2147483646 h 120"/>
                <a:gd name="T16" fmla="*/ 0 w 48"/>
                <a:gd name="T17" fmla="*/ 2147483646 h 120"/>
                <a:gd name="T18" fmla="*/ 2147483646 w 48"/>
                <a:gd name="T19" fmla="*/ 2147483646 h 120"/>
                <a:gd name="T20" fmla="*/ 2147483646 w 48"/>
                <a:gd name="T21" fmla="*/ 2147483646 h 120"/>
                <a:gd name="T22" fmla="*/ 2147483646 w 48"/>
                <a:gd name="T23" fmla="*/ 2147483646 h 120"/>
                <a:gd name="T24" fmla="*/ 2147483646 w 48"/>
                <a:gd name="T25" fmla="*/ 2147483646 h 120"/>
                <a:gd name="T26" fmla="*/ 2147483646 w 48"/>
                <a:gd name="T27" fmla="*/ 2147483646 h 120"/>
                <a:gd name="T28" fmla="*/ 2147483646 w 48"/>
                <a:gd name="T29" fmla="*/ 2147483646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grpFill/>
            <a:ln w="9525">
              <a:solidFill>
                <a:schemeClr val="bg1"/>
              </a:solidFill>
              <a:round/>
              <a:headEnd/>
              <a:tailEnd/>
            </a:ln>
          </p:spPr>
          <p:txBody>
            <a:bodyPr/>
            <a:lstStyle/>
            <a:p>
              <a:endParaRPr lang="en-GB" dirty="0"/>
            </a:p>
          </p:txBody>
        </p:sp>
        <p:sp>
          <p:nvSpPr>
            <p:cNvPr id="123" name="Freeform 394"/>
            <p:cNvSpPr>
              <a:spLocks/>
            </p:cNvSpPr>
            <p:nvPr/>
          </p:nvSpPr>
          <p:spPr bwMode="auto">
            <a:xfrm>
              <a:off x="8047337" y="3506474"/>
              <a:ext cx="42338" cy="94354"/>
            </a:xfrm>
            <a:custGeom>
              <a:avLst/>
              <a:gdLst>
                <a:gd name="T0" fmla="*/ 2147483646 w 42"/>
                <a:gd name="T1" fmla="*/ 2147483646 h 96"/>
                <a:gd name="T2" fmla="*/ 2147483646 w 42"/>
                <a:gd name="T3" fmla="*/ 0 h 96"/>
                <a:gd name="T4" fmla="*/ 2147483646 w 42"/>
                <a:gd name="T5" fmla="*/ 2147483646 h 96"/>
                <a:gd name="T6" fmla="*/ 0 w 42"/>
                <a:gd name="T7" fmla="*/ 2147483646 h 96"/>
                <a:gd name="T8" fmla="*/ 0 w 42"/>
                <a:gd name="T9" fmla="*/ 2147483646 h 96"/>
                <a:gd name="T10" fmla="*/ 0 w 42"/>
                <a:gd name="T11" fmla="*/ 2147483646 h 96"/>
                <a:gd name="T12" fmla="*/ 2147483646 w 42"/>
                <a:gd name="T13" fmla="*/ 2147483646 h 96"/>
                <a:gd name="T14" fmla="*/ 2147483646 w 42"/>
                <a:gd name="T15" fmla="*/ 2147483646 h 96"/>
                <a:gd name="T16" fmla="*/ 2147483646 w 42"/>
                <a:gd name="T17" fmla="*/ 2147483646 h 96"/>
                <a:gd name="T18" fmla="*/ 2147483646 w 42"/>
                <a:gd name="T19" fmla="*/ 2147483646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grpFill/>
            <a:ln w="9525">
              <a:solidFill>
                <a:schemeClr val="bg1"/>
              </a:solidFill>
              <a:round/>
              <a:headEnd/>
              <a:tailEnd/>
            </a:ln>
          </p:spPr>
          <p:txBody>
            <a:bodyPr/>
            <a:lstStyle/>
            <a:p>
              <a:endParaRPr lang="en-GB" dirty="0"/>
            </a:p>
          </p:txBody>
        </p:sp>
        <p:sp>
          <p:nvSpPr>
            <p:cNvPr id="124" name="Freeform 395"/>
            <p:cNvSpPr>
              <a:spLocks/>
            </p:cNvSpPr>
            <p:nvPr/>
          </p:nvSpPr>
          <p:spPr bwMode="auto">
            <a:xfrm>
              <a:off x="8269916" y="4036307"/>
              <a:ext cx="244352" cy="247982"/>
            </a:xfrm>
            <a:custGeom>
              <a:avLst/>
              <a:gdLst>
                <a:gd name="T0" fmla="*/ 2147483646 w 246"/>
                <a:gd name="T1" fmla="*/ 2147483646 h 252"/>
                <a:gd name="T2" fmla="*/ 2147483646 w 246"/>
                <a:gd name="T3" fmla="*/ 2147483646 h 252"/>
                <a:gd name="T4" fmla="*/ 2147483646 w 246"/>
                <a:gd name="T5" fmla="*/ 2147483646 h 252"/>
                <a:gd name="T6" fmla="*/ 2147483646 w 246"/>
                <a:gd name="T7" fmla="*/ 2147483646 h 252"/>
                <a:gd name="T8" fmla="*/ 2147483646 w 246"/>
                <a:gd name="T9" fmla="*/ 2147483646 h 252"/>
                <a:gd name="T10" fmla="*/ 2147483646 w 246"/>
                <a:gd name="T11" fmla="*/ 2147483646 h 252"/>
                <a:gd name="T12" fmla="*/ 2147483646 w 246"/>
                <a:gd name="T13" fmla="*/ 2147483646 h 252"/>
                <a:gd name="T14" fmla="*/ 2147483646 w 246"/>
                <a:gd name="T15" fmla="*/ 2147483646 h 252"/>
                <a:gd name="T16" fmla="*/ 2147483646 w 246"/>
                <a:gd name="T17" fmla="*/ 2147483646 h 252"/>
                <a:gd name="T18" fmla="*/ 2147483646 w 246"/>
                <a:gd name="T19" fmla="*/ 2147483646 h 252"/>
                <a:gd name="T20" fmla="*/ 2147483646 w 246"/>
                <a:gd name="T21" fmla="*/ 2147483646 h 252"/>
                <a:gd name="T22" fmla="*/ 2147483646 w 246"/>
                <a:gd name="T23" fmla="*/ 2147483646 h 252"/>
                <a:gd name="T24" fmla="*/ 2147483646 w 246"/>
                <a:gd name="T25" fmla="*/ 2147483646 h 252"/>
                <a:gd name="T26" fmla="*/ 2147483646 w 246"/>
                <a:gd name="T27" fmla="*/ 2147483646 h 252"/>
                <a:gd name="T28" fmla="*/ 2147483646 w 246"/>
                <a:gd name="T29" fmla="*/ 2147483646 h 252"/>
                <a:gd name="T30" fmla="*/ 2147483646 w 246"/>
                <a:gd name="T31" fmla="*/ 2147483646 h 252"/>
                <a:gd name="T32" fmla="*/ 2147483646 w 246"/>
                <a:gd name="T33" fmla="*/ 2147483646 h 252"/>
                <a:gd name="T34" fmla="*/ 2147483646 w 246"/>
                <a:gd name="T35" fmla="*/ 2147483646 h 252"/>
                <a:gd name="T36" fmla="*/ 2147483646 w 246"/>
                <a:gd name="T37" fmla="*/ 2147483646 h 252"/>
                <a:gd name="T38" fmla="*/ 2147483646 w 246"/>
                <a:gd name="T39" fmla="*/ 0 h 252"/>
                <a:gd name="T40" fmla="*/ 2147483646 w 246"/>
                <a:gd name="T41" fmla="*/ 2147483646 h 252"/>
                <a:gd name="T42" fmla="*/ 0 w 246"/>
                <a:gd name="T43" fmla="*/ 2147483646 h 252"/>
                <a:gd name="T44" fmla="*/ 2147483646 w 246"/>
                <a:gd name="T45" fmla="*/ 2147483646 h 252"/>
                <a:gd name="T46" fmla="*/ 2147483646 w 246"/>
                <a:gd name="T47" fmla="*/ 2147483646 h 252"/>
                <a:gd name="T48" fmla="*/ 2147483646 w 246"/>
                <a:gd name="T49" fmla="*/ 2147483646 h 252"/>
                <a:gd name="T50" fmla="*/ 2147483646 w 246"/>
                <a:gd name="T51" fmla="*/ 2147483646 h 252"/>
                <a:gd name="T52" fmla="*/ 2147483646 w 246"/>
                <a:gd name="T53" fmla="*/ 2147483646 h 252"/>
                <a:gd name="T54" fmla="*/ 2147483646 w 246"/>
                <a:gd name="T55" fmla="*/ 2147483646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grpFill/>
            <a:ln w="9525">
              <a:solidFill>
                <a:schemeClr val="bg1"/>
              </a:solidFill>
              <a:round/>
              <a:headEnd/>
              <a:tailEnd/>
            </a:ln>
          </p:spPr>
          <p:txBody>
            <a:bodyPr/>
            <a:lstStyle/>
            <a:p>
              <a:endParaRPr lang="en-GB" dirty="0"/>
            </a:p>
          </p:txBody>
        </p:sp>
        <p:sp>
          <p:nvSpPr>
            <p:cNvPr id="125" name="Freeform 396"/>
            <p:cNvSpPr>
              <a:spLocks/>
            </p:cNvSpPr>
            <p:nvPr/>
          </p:nvSpPr>
          <p:spPr bwMode="auto">
            <a:xfrm>
              <a:off x="8065482" y="3356476"/>
              <a:ext cx="60483" cy="71371"/>
            </a:xfrm>
            <a:custGeom>
              <a:avLst/>
              <a:gdLst>
                <a:gd name="T0" fmla="*/ 0 w 10"/>
                <a:gd name="T1" fmla="*/ 2147483646 h 12"/>
                <a:gd name="T2" fmla="*/ 2147483646 w 10"/>
                <a:gd name="T3" fmla="*/ 2147483646 h 12"/>
                <a:gd name="T4" fmla="*/ 2147483646 w 10"/>
                <a:gd name="T5" fmla="*/ 2147483646 h 12"/>
                <a:gd name="T6" fmla="*/ 2147483646 w 10"/>
                <a:gd name="T7" fmla="*/ 2147483646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grpFill/>
            <a:ln w="9525">
              <a:solidFill>
                <a:schemeClr val="bg1"/>
              </a:solidFill>
              <a:round/>
              <a:headEnd/>
              <a:tailEnd/>
            </a:ln>
          </p:spPr>
          <p:txBody>
            <a:bodyPr/>
            <a:lstStyle/>
            <a:p>
              <a:endParaRPr lang="en-GB" dirty="0"/>
            </a:p>
          </p:txBody>
        </p:sp>
        <p:sp>
          <p:nvSpPr>
            <p:cNvPr id="126" name="Freeform 397"/>
            <p:cNvSpPr>
              <a:spLocks/>
            </p:cNvSpPr>
            <p:nvPr/>
          </p:nvSpPr>
          <p:spPr bwMode="auto">
            <a:xfrm>
              <a:off x="4783663" y="1776654"/>
              <a:ext cx="515317" cy="702815"/>
            </a:xfrm>
            <a:custGeom>
              <a:avLst/>
              <a:gdLst>
                <a:gd name="T0" fmla="*/ 2147483646 w 516"/>
                <a:gd name="T1" fmla="*/ 2147483646 h 709"/>
                <a:gd name="T2" fmla="*/ 2147483646 w 516"/>
                <a:gd name="T3" fmla="*/ 2147483646 h 709"/>
                <a:gd name="T4" fmla="*/ 2147483646 w 516"/>
                <a:gd name="T5" fmla="*/ 2147483646 h 709"/>
                <a:gd name="T6" fmla="*/ 2147483646 w 516"/>
                <a:gd name="T7" fmla="*/ 2147483646 h 709"/>
                <a:gd name="T8" fmla="*/ 2147483646 w 516"/>
                <a:gd name="T9" fmla="*/ 2147483646 h 709"/>
                <a:gd name="T10" fmla="*/ 2147483646 w 516"/>
                <a:gd name="T11" fmla="*/ 2147483646 h 709"/>
                <a:gd name="T12" fmla="*/ 2147483646 w 516"/>
                <a:gd name="T13" fmla="*/ 2147483646 h 709"/>
                <a:gd name="T14" fmla="*/ 2147483646 w 516"/>
                <a:gd name="T15" fmla="*/ 0 h 709"/>
                <a:gd name="T16" fmla="*/ 2147483646 w 516"/>
                <a:gd name="T17" fmla="*/ 2147483646 h 709"/>
                <a:gd name="T18" fmla="*/ 2147483646 w 516"/>
                <a:gd name="T19" fmla="*/ 2147483646 h 709"/>
                <a:gd name="T20" fmla="*/ 2147483646 w 516"/>
                <a:gd name="T21" fmla="*/ 2147483646 h 709"/>
                <a:gd name="T22" fmla="*/ 2147483646 w 516"/>
                <a:gd name="T23" fmla="*/ 2147483646 h 709"/>
                <a:gd name="T24" fmla="*/ 2147483646 w 516"/>
                <a:gd name="T25" fmla="*/ 2147483646 h 709"/>
                <a:gd name="T26" fmla="*/ 2147483646 w 516"/>
                <a:gd name="T27" fmla="*/ 2147483646 h 709"/>
                <a:gd name="T28" fmla="*/ 2147483646 w 516"/>
                <a:gd name="T29" fmla="*/ 2147483646 h 709"/>
                <a:gd name="T30" fmla="*/ 2147483646 w 516"/>
                <a:gd name="T31" fmla="*/ 2147483646 h 709"/>
                <a:gd name="T32" fmla="*/ 2147483646 w 516"/>
                <a:gd name="T33" fmla="*/ 2147483646 h 709"/>
                <a:gd name="T34" fmla="*/ 2147483646 w 516"/>
                <a:gd name="T35" fmla="*/ 2147483646 h 709"/>
                <a:gd name="T36" fmla="*/ 2147483646 w 516"/>
                <a:gd name="T37" fmla="*/ 2147483646 h 709"/>
                <a:gd name="T38" fmla="*/ 0 w 516"/>
                <a:gd name="T39" fmla="*/ 2147483646 h 709"/>
                <a:gd name="T40" fmla="*/ 2147483646 w 516"/>
                <a:gd name="T41" fmla="*/ 2147483646 h 709"/>
                <a:gd name="T42" fmla="*/ 2147483646 w 516"/>
                <a:gd name="T43" fmla="*/ 2147483646 h 709"/>
                <a:gd name="T44" fmla="*/ 2147483646 w 516"/>
                <a:gd name="T45" fmla="*/ 2147483646 h 709"/>
                <a:gd name="T46" fmla="*/ 2147483646 w 516"/>
                <a:gd name="T47" fmla="*/ 2147483646 h 709"/>
                <a:gd name="T48" fmla="*/ 2147483646 w 516"/>
                <a:gd name="T49" fmla="*/ 2147483646 h 709"/>
                <a:gd name="T50" fmla="*/ 2147483646 w 516"/>
                <a:gd name="T51" fmla="*/ 2147483646 h 709"/>
                <a:gd name="T52" fmla="*/ 2147483646 w 516"/>
                <a:gd name="T53" fmla="*/ 2147483646 h 709"/>
                <a:gd name="T54" fmla="*/ 2147483646 w 516"/>
                <a:gd name="T55" fmla="*/ 2147483646 h 709"/>
                <a:gd name="T56" fmla="*/ 2147483646 w 516"/>
                <a:gd name="T57" fmla="*/ 2147483646 h 709"/>
                <a:gd name="T58" fmla="*/ 2147483646 w 516"/>
                <a:gd name="T59" fmla="*/ 2147483646 h 709"/>
                <a:gd name="T60" fmla="*/ 2147483646 w 516"/>
                <a:gd name="T61" fmla="*/ 2147483646 h 709"/>
                <a:gd name="T62" fmla="*/ 2147483646 w 516"/>
                <a:gd name="T63" fmla="*/ 2147483646 h 709"/>
                <a:gd name="T64" fmla="*/ 2147483646 w 516"/>
                <a:gd name="T65" fmla="*/ 2147483646 h 709"/>
                <a:gd name="T66" fmla="*/ 2147483646 w 516"/>
                <a:gd name="T67" fmla="*/ 2147483646 h 709"/>
                <a:gd name="T68" fmla="*/ 2147483646 w 516"/>
                <a:gd name="T69" fmla="*/ 2147483646 h 709"/>
                <a:gd name="T70" fmla="*/ 2147483646 w 516"/>
                <a:gd name="T71" fmla="*/ 2147483646 h 709"/>
                <a:gd name="T72" fmla="*/ 2147483646 w 516"/>
                <a:gd name="T73" fmla="*/ 2147483646 h 709"/>
                <a:gd name="T74" fmla="*/ 2147483646 w 516"/>
                <a:gd name="T75" fmla="*/ 2147483646 h 709"/>
                <a:gd name="T76" fmla="*/ 2147483646 w 516"/>
                <a:gd name="T77" fmla="*/ 2147483646 h 709"/>
                <a:gd name="T78" fmla="*/ 2147483646 w 516"/>
                <a:gd name="T79" fmla="*/ 2147483646 h 709"/>
                <a:gd name="T80" fmla="*/ 2147483646 w 516"/>
                <a:gd name="T81" fmla="*/ 2147483646 h 709"/>
                <a:gd name="T82" fmla="*/ 2147483646 w 516"/>
                <a:gd name="T83" fmla="*/ 2147483646 h 709"/>
                <a:gd name="T84" fmla="*/ 2147483646 w 516"/>
                <a:gd name="T85" fmla="*/ 2147483646 h 709"/>
                <a:gd name="T86" fmla="*/ 2147483646 w 516"/>
                <a:gd name="T87" fmla="*/ 2147483646 h 709"/>
                <a:gd name="T88" fmla="*/ 2147483646 w 516"/>
                <a:gd name="T89" fmla="*/ 2147483646 h 709"/>
                <a:gd name="T90" fmla="*/ 2147483646 w 516"/>
                <a:gd name="T91" fmla="*/ 2147483646 h 709"/>
                <a:gd name="T92" fmla="*/ 2147483646 w 516"/>
                <a:gd name="T93" fmla="*/ 2147483646 h 709"/>
                <a:gd name="T94" fmla="*/ 2147483646 w 516"/>
                <a:gd name="T95" fmla="*/ 2147483646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grpFill/>
            <a:ln w="9525">
              <a:solidFill>
                <a:schemeClr val="bg1"/>
              </a:solidFill>
              <a:round/>
              <a:headEnd/>
              <a:tailEnd/>
            </a:ln>
          </p:spPr>
          <p:txBody>
            <a:bodyPr/>
            <a:lstStyle/>
            <a:p>
              <a:endParaRPr lang="en-GB" dirty="0"/>
            </a:p>
          </p:txBody>
        </p:sp>
        <p:sp>
          <p:nvSpPr>
            <p:cNvPr id="127" name="Freeform 398"/>
            <p:cNvSpPr>
              <a:spLocks/>
            </p:cNvSpPr>
            <p:nvPr/>
          </p:nvSpPr>
          <p:spPr bwMode="auto">
            <a:xfrm>
              <a:off x="5298980" y="1747622"/>
              <a:ext cx="1614902" cy="1106843"/>
            </a:xfrm>
            <a:custGeom>
              <a:avLst/>
              <a:gdLst>
                <a:gd name="T0" fmla="*/ 2147483646 w 1622"/>
                <a:gd name="T1" fmla="*/ 2147483646 h 1117"/>
                <a:gd name="T2" fmla="*/ 2147483646 w 1622"/>
                <a:gd name="T3" fmla="*/ 2147483646 h 1117"/>
                <a:gd name="T4" fmla="*/ 2147483646 w 1622"/>
                <a:gd name="T5" fmla="*/ 2147483646 h 1117"/>
                <a:gd name="T6" fmla="*/ 2147483646 w 1622"/>
                <a:gd name="T7" fmla="*/ 2147483646 h 1117"/>
                <a:gd name="T8" fmla="*/ 2147483646 w 1622"/>
                <a:gd name="T9" fmla="*/ 2147483646 h 1117"/>
                <a:gd name="T10" fmla="*/ 2147483646 w 1622"/>
                <a:gd name="T11" fmla="*/ 2147483646 h 1117"/>
                <a:gd name="T12" fmla="*/ 2147483646 w 1622"/>
                <a:gd name="T13" fmla="*/ 2147483646 h 1117"/>
                <a:gd name="T14" fmla="*/ 2147483646 w 1622"/>
                <a:gd name="T15" fmla="*/ 2147483646 h 1117"/>
                <a:gd name="T16" fmla="*/ 2147483646 w 1622"/>
                <a:gd name="T17" fmla="*/ 2147483646 h 1117"/>
                <a:gd name="T18" fmla="*/ 2147483646 w 1622"/>
                <a:gd name="T19" fmla="*/ 2147483646 h 1117"/>
                <a:gd name="T20" fmla="*/ 2147483646 w 1622"/>
                <a:gd name="T21" fmla="*/ 2147483646 h 1117"/>
                <a:gd name="T22" fmla="*/ 2147483646 w 1622"/>
                <a:gd name="T23" fmla="*/ 2147483646 h 1117"/>
                <a:gd name="T24" fmla="*/ 2147483646 w 1622"/>
                <a:gd name="T25" fmla="*/ 2147483646 h 1117"/>
                <a:gd name="T26" fmla="*/ 2147483646 w 1622"/>
                <a:gd name="T27" fmla="*/ 2147483646 h 1117"/>
                <a:gd name="T28" fmla="*/ 2147483646 w 1622"/>
                <a:gd name="T29" fmla="*/ 2147483646 h 1117"/>
                <a:gd name="T30" fmla="*/ 2147483646 w 1622"/>
                <a:gd name="T31" fmla="*/ 2147483646 h 1117"/>
                <a:gd name="T32" fmla="*/ 2147483646 w 1622"/>
                <a:gd name="T33" fmla="*/ 2147483646 h 1117"/>
                <a:gd name="T34" fmla="*/ 2147483646 w 1622"/>
                <a:gd name="T35" fmla="*/ 2147483646 h 1117"/>
                <a:gd name="T36" fmla="*/ 2147483646 w 1622"/>
                <a:gd name="T37" fmla="*/ 2147483646 h 1117"/>
                <a:gd name="T38" fmla="*/ 2147483646 w 1622"/>
                <a:gd name="T39" fmla="*/ 2147483646 h 1117"/>
                <a:gd name="T40" fmla="*/ 2147483646 w 1622"/>
                <a:gd name="T41" fmla="*/ 2147483646 h 1117"/>
                <a:gd name="T42" fmla="*/ 2147483646 w 1622"/>
                <a:gd name="T43" fmla="*/ 2147483646 h 1117"/>
                <a:gd name="T44" fmla="*/ 2147483646 w 1622"/>
                <a:gd name="T45" fmla="*/ 2147483646 h 1117"/>
                <a:gd name="T46" fmla="*/ 2147483646 w 1622"/>
                <a:gd name="T47" fmla="*/ 2147483646 h 1117"/>
                <a:gd name="T48" fmla="*/ 2147483646 w 1622"/>
                <a:gd name="T49" fmla="*/ 2147483646 h 1117"/>
                <a:gd name="T50" fmla="*/ 2147483646 w 1622"/>
                <a:gd name="T51" fmla="*/ 2147483646 h 1117"/>
                <a:gd name="T52" fmla="*/ 2147483646 w 1622"/>
                <a:gd name="T53" fmla="*/ 2147483646 h 1117"/>
                <a:gd name="T54" fmla="*/ 2147483646 w 1622"/>
                <a:gd name="T55" fmla="*/ 2147483646 h 1117"/>
                <a:gd name="T56" fmla="*/ 2147483646 w 1622"/>
                <a:gd name="T57" fmla="*/ 2147483646 h 1117"/>
                <a:gd name="T58" fmla="*/ 2147483646 w 1622"/>
                <a:gd name="T59" fmla="*/ 2147483646 h 1117"/>
                <a:gd name="T60" fmla="*/ 2147483646 w 1622"/>
                <a:gd name="T61" fmla="*/ 2147483646 h 1117"/>
                <a:gd name="T62" fmla="*/ 2147483646 w 1622"/>
                <a:gd name="T63" fmla="*/ 2147483646 h 1117"/>
                <a:gd name="T64" fmla="*/ 2147483646 w 1622"/>
                <a:gd name="T65" fmla="*/ 2147483646 h 1117"/>
                <a:gd name="T66" fmla="*/ 2147483646 w 1622"/>
                <a:gd name="T67" fmla="*/ 2147483646 h 1117"/>
                <a:gd name="T68" fmla="*/ 2147483646 w 1622"/>
                <a:gd name="T69" fmla="*/ 2147483646 h 1117"/>
                <a:gd name="T70" fmla="*/ 2147483646 w 1622"/>
                <a:gd name="T71" fmla="*/ 2147483646 h 1117"/>
                <a:gd name="T72" fmla="*/ 2147483646 w 1622"/>
                <a:gd name="T73" fmla="*/ 2147483646 h 1117"/>
                <a:gd name="T74" fmla="*/ 2147483646 w 1622"/>
                <a:gd name="T75" fmla="*/ 2147483646 h 1117"/>
                <a:gd name="T76" fmla="*/ 2147483646 w 1622"/>
                <a:gd name="T77" fmla="*/ 2147483646 h 1117"/>
                <a:gd name="T78" fmla="*/ 2147483646 w 1622"/>
                <a:gd name="T79" fmla="*/ 2147483646 h 1117"/>
                <a:gd name="T80" fmla="*/ 2147483646 w 1622"/>
                <a:gd name="T81" fmla="*/ 0 h 1117"/>
                <a:gd name="T82" fmla="*/ 2147483646 w 1622"/>
                <a:gd name="T83" fmla="*/ 2147483646 h 1117"/>
                <a:gd name="T84" fmla="*/ 2147483646 w 1622"/>
                <a:gd name="T85" fmla="*/ 2147483646 h 1117"/>
                <a:gd name="T86" fmla="*/ 2147483646 w 1622"/>
                <a:gd name="T87" fmla="*/ 2147483646 h 1117"/>
                <a:gd name="T88" fmla="*/ 2147483646 w 1622"/>
                <a:gd name="T89" fmla="*/ 2147483646 h 1117"/>
                <a:gd name="T90" fmla="*/ 2147483646 w 1622"/>
                <a:gd name="T91" fmla="*/ 2147483646 h 1117"/>
                <a:gd name="T92" fmla="*/ 2147483646 w 1622"/>
                <a:gd name="T93" fmla="*/ 2147483646 h 1117"/>
                <a:gd name="T94" fmla="*/ 2147483646 w 1622"/>
                <a:gd name="T95" fmla="*/ 2147483646 h 1117"/>
                <a:gd name="T96" fmla="*/ 2147483646 w 1622"/>
                <a:gd name="T97" fmla="*/ 2147483646 h 1117"/>
                <a:gd name="T98" fmla="*/ 2147483646 w 1622"/>
                <a:gd name="T99" fmla="*/ 2147483646 h 1117"/>
                <a:gd name="T100" fmla="*/ 2147483646 w 1622"/>
                <a:gd name="T101" fmla="*/ 2147483646 h 1117"/>
                <a:gd name="T102" fmla="*/ 2147483646 w 1622"/>
                <a:gd name="T103" fmla="*/ 2147483646 h 1117"/>
                <a:gd name="T104" fmla="*/ 2147483646 w 1622"/>
                <a:gd name="T105" fmla="*/ 2147483646 h 1117"/>
                <a:gd name="T106" fmla="*/ 2147483646 w 1622"/>
                <a:gd name="T107" fmla="*/ 2147483646 h 1117"/>
                <a:gd name="T108" fmla="*/ 2147483646 w 1622"/>
                <a:gd name="T109" fmla="*/ 2147483646 h 1117"/>
                <a:gd name="T110" fmla="*/ 0 w 1622"/>
                <a:gd name="T111" fmla="*/ 2147483646 h 1117"/>
                <a:gd name="T112" fmla="*/ 2147483646 w 1622"/>
                <a:gd name="T113" fmla="*/ 2147483646 h 1117"/>
                <a:gd name="T114" fmla="*/ 2147483646 w 1622"/>
                <a:gd name="T115" fmla="*/ 2147483646 h 1117"/>
                <a:gd name="T116" fmla="*/ 2147483646 w 1622"/>
                <a:gd name="T117" fmla="*/ 2147483646 h 1117"/>
                <a:gd name="T118" fmla="*/ 2147483646 w 1622"/>
                <a:gd name="T119" fmla="*/ 2147483646 h 1117"/>
                <a:gd name="T120" fmla="*/ 2147483646 w 1622"/>
                <a:gd name="T121" fmla="*/ 2147483646 h 1117"/>
                <a:gd name="T122" fmla="*/ 2147483646 w 1622"/>
                <a:gd name="T123" fmla="*/ 2147483646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grpFill/>
            <a:ln w="9525">
              <a:solidFill>
                <a:schemeClr val="bg1"/>
              </a:solidFill>
              <a:round/>
              <a:headEnd/>
              <a:tailEnd/>
            </a:ln>
          </p:spPr>
          <p:txBody>
            <a:bodyPr/>
            <a:lstStyle/>
            <a:p>
              <a:endParaRPr lang="en-GB" dirty="0"/>
            </a:p>
          </p:txBody>
        </p:sp>
        <p:sp>
          <p:nvSpPr>
            <p:cNvPr id="128" name="Freeform 399"/>
            <p:cNvSpPr>
              <a:spLocks/>
            </p:cNvSpPr>
            <p:nvPr/>
          </p:nvSpPr>
          <p:spPr bwMode="auto">
            <a:xfrm>
              <a:off x="5603815" y="2669386"/>
              <a:ext cx="1093537" cy="564914"/>
            </a:xfrm>
            <a:custGeom>
              <a:avLst/>
              <a:gdLst>
                <a:gd name="T0" fmla="*/ 2147483646 w 1099"/>
                <a:gd name="T1" fmla="*/ 2147483646 h 571"/>
                <a:gd name="T2" fmla="*/ 2147483646 w 1099"/>
                <a:gd name="T3" fmla="*/ 2147483646 h 571"/>
                <a:gd name="T4" fmla="*/ 2147483646 w 1099"/>
                <a:gd name="T5" fmla="*/ 2147483646 h 571"/>
                <a:gd name="T6" fmla="*/ 2147483646 w 1099"/>
                <a:gd name="T7" fmla="*/ 2147483646 h 571"/>
                <a:gd name="T8" fmla="*/ 2147483646 w 1099"/>
                <a:gd name="T9" fmla="*/ 2147483646 h 571"/>
                <a:gd name="T10" fmla="*/ 2147483646 w 1099"/>
                <a:gd name="T11" fmla="*/ 2147483646 h 571"/>
                <a:gd name="T12" fmla="*/ 2147483646 w 1099"/>
                <a:gd name="T13" fmla="*/ 2147483646 h 571"/>
                <a:gd name="T14" fmla="*/ 2147483646 w 1099"/>
                <a:gd name="T15" fmla="*/ 2147483646 h 571"/>
                <a:gd name="T16" fmla="*/ 2147483646 w 1099"/>
                <a:gd name="T17" fmla="*/ 2147483646 h 571"/>
                <a:gd name="T18" fmla="*/ 2147483646 w 1099"/>
                <a:gd name="T19" fmla="*/ 2147483646 h 571"/>
                <a:gd name="T20" fmla="*/ 2147483646 w 1099"/>
                <a:gd name="T21" fmla="*/ 2147483646 h 571"/>
                <a:gd name="T22" fmla="*/ 2147483646 w 1099"/>
                <a:gd name="T23" fmla="*/ 2147483646 h 571"/>
                <a:gd name="T24" fmla="*/ 2147483646 w 1099"/>
                <a:gd name="T25" fmla="*/ 2147483646 h 571"/>
                <a:gd name="T26" fmla="*/ 2147483646 w 1099"/>
                <a:gd name="T27" fmla="*/ 2147483646 h 571"/>
                <a:gd name="T28" fmla="*/ 2147483646 w 1099"/>
                <a:gd name="T29" fmla="*/ 2147483646 h 571"/>
                <a:gd name="T30" fmla="*/ 2147483646 w 1099"/>
                <a:gd name="T31" fmla="*/ 2147483646 h 571"/>
                <a:gd name="T32" fmla="*/ 2147483646 w 1099"/>
                <a:gd name="T33" fmla="*/ 2147483646 h 571"/>
                <a:gd name="T34" fmla="*/ 2147483646 w 1099"/>
                <a:gd name="T35" fmla="*/ 2147483646 h 571"/>
                <a:gd name="T36" fmla="*/ 2147483646 w 1099"/>
                <a:gd name="T37" fmla="*/ 2147483646 h 571"/>
                <a:gd name="T38" fmla="*/ 2147483646 w 1099"/>
                <a:gd name="T39" fmla="*/ 2147483646 h 571"/>
                <a:gd name="T40" fmla="*/ 2147483646 w 1099"/>
                <a:gd name="T41" fmla="*/ 2147483646 h 571"/>
                <a:gd name="T42" fmla="*/ 2147483646 w 1099"/>
                <a:gd name="T43" fmla="*/ 2147483646 h 571"/>
                <a:gd name="T44" fmla="*/ 2147483646 w 1099"/>
                <a:gd name="T45" fmla="*/ 2147483646 h 571"/>
                <a:gd name="T46" fmla="*/ 2147483646 w 1099"/>
                <a:gd name="T47" fmla="*/ 2147483646 h 571"/>
                <a:gd name="T48" fmla="*/ 2147483646 w 1099"/>
                <a:gd name="T49" fmla="*/ 2147483646 h 571"/>
                <a:gd name="T50" fmla="*/ 2147483646 w 1099"/>
                <a:gd name="T51" fmla="*/ 0 h 571"/>
                <a:gd name="T52" fmla="*/ 2147483646 w 1099"/>
                <a:gd name="T53" fmla="*/ 2147483646 h 571"/>
                <a:gd name="T54" fmla="*/ 2147483646 w 1099"/>
                <a:gd name="T55" fmla="*/ 2147483646 h 571"/>
                <a:gd name="T56" fmla="*/ 2147483646 w 1099"/>
                <a:gd name="T57" fmla="*/ 2147483646 h 571"/>
                <a:gd name="T58" fmla="*/ 0 w 1099"/>
                <a:gd name="T59" fmla="*/ 2147483646 h 571"/>
                <a:gd name="T60" fmla="*/ 2147483646 w 1099"/>
                <a:gd name="T61" fmla="*/ 2147483646 h 571"/>
                <a:gd name="T62" fmla="*/ 2147483646 w 1099"/>
                <a:gd name="T63" fmla="*/ 2147483646 h 571"/>
                <a:gd name="T64" fmla="*/ 2147483646 w 1099"/>
                <a:gd name="T65" fmla="*/ 2147483646 h 571"/>
                <a:gd name="T66" fmla="*/ 2147483646 w 1099"/>
                <a:gd name="T67" fmla="*/ 2147483646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rgbClr val="E23936"/>
            </a:solidFill>
            <a:ln w="9525">
              <a:solidFill>
                <a:schemeClr val="bg1"/>
              </a:solidFill>
              <a:round/>
              <a:headEnd/>
              <a:tailEnd/>
            </a:ln>
          </p:spPr>
          <p:txBody>
            <a:bodyPr/>
            <a:lstStyle/>
            <a:p>
              <a:endParaRPr lang="en-GB" dirty="0"/>
            </a:p>
          </p:txBody>
        </p:sp>
        <p:sp>
          <p:nvSpPr>
            <p:cNvPr id="129" name="Freeform 400"/>
            <p:cNvSpPr>
              <a:spLocks/>
            </p:cNvSpPr>
            <p:nvPr/>
          </p:nvSpPr>
          <p:spPr bwMode="auto">
            <a:xfrm>
              <a:off x="6301791" y="3436313"/>
              <a:ext cx="84677" cy="85887"/>
            </a:xfrm>
            <a:custGeom>
              <a:avLst/>
              <a:gdLst>
                <a:gd name="T0" fmla="*/ 2147483646 w 14"/>
                <a:gd name="T1" fmla="*/ 2147483646 h 14"/>
                <a:gd name="T2" fmla="*/ 2147483646 w 14"/>
                <a:gd name="T3" fmla="*/ 2147483646 h 14"/>
                <a:gd name="T4" fmla="*/ 2147483646 w 14"/>
                <a:gd name="T5" fmla="*/ 0 h 14"/>
                <a:gd name="T6" fmla="*/ 2147483646 w 14"/>
                <a:gd name="T7" fmla="*/ 2147483646 h 14"/>
                <a:gd name="T8" fmla="*/ 0 w 14"/>
                <a:gd name="T9" fmla="*/ 2147483646 h 14"/>
                <a:gd name="T10" fmla="*/ 2147483646 w 14"/>
                <a:gd name="T11" fmla="*/ 2147483646 h 14"/>
                <a:gd name="T12" fmla="*/ 2147483646 w 14"/>
                <a:gd name="T13" fmla="*/ 2147483646 h 14"/>
                <a:gd name="T14" fmla="*/ 2147483646 w 14"/>
                <a:gd name="T15" fmla="*/ 2147483646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grpFill/>
            <a:ln w="9525">
              <a:solidFill>
                <a:schemeClr val="bg1"/>
              </a:solidFill>
              <a:round/>
              <a:headEnd/>
              <a:tailEnd/>
            </a:ln>
          </p:spPr>
          <p:txBody>
            <a:bodyPr/>
            <a:lstStyle/>
            <a:p>
              <a:endParaRPr lang="en-GB" dirty="0"/>
            </a:p>
          </p:txBody>
        </p:sp>
        <p:sp>
          <p:nvSpPr>
            <p:cNvPr id="130" name="Freeform 401"/>
            <p:cNvSpPr>
              <a:spLocks/>
            </p:cNvSpPr>
            <p:nvPr/>
          </p:nvSpPr>
          <p:spPr bwMode="auto">
            <a:xfrm>
              <a:off x="6332033" y="3514942"/>
              <a:ext cx="72580" cy="53225"/>
            </a:xfrm>
            <a:custGeom>
              <a:avLst/>
              <a:gdLst>
                <a:gd name="T0" fmla="*/ 2147483646 w 12"/>
                <a:gd name="T1" fmla="*/ 2147483646 h 9"/>
                <a:gd name="T2" fmla="*/ 2147483646 w 12"/>
                <a:gd name="T3" fmla="*/ 0 h 9"/>
                <a:gd name="T4" fmla="*/ 0 w 12"/>
                <a:gd name="T5" fmla="*/ 2147483646 h 9"/>
                <a:gd name="T6" fmla="*/ 2147483646 w 12"/>
                <a:gd name="T7" fmla="*/ 2147483646 h 9"/>
                <a:gd name="T8" fmla="*/ 2147483646 w 12"/>
                <a:gd name="T9" fmla="*/ 2147483646 h 9"/>
                <a:gd name="T10" fmla="*/ 2147483646 w 12"/>
                <a:gd name="T11" fmla="*/ 2147483646 h 9"/>
                <a:gd name="T12" fmla="*/ 2147483646 w 12"/>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grpFill/>
            <a:ln w="9525">
              <a:solidFill>
                <a:schemeClr val="bg1"/>
              </a:solidFill>
              <a:round/>
              <a:headEnd/>
              <a:tailEnd/>
            </a:ln>
          </p:spPr>
          <p:txBody>
            <a:bodyPr/>
            <a:lstStyle/>
            <a:p>
              <a:endParaRPr lang="en-GB" dirty="0"/>
            </a:p>
          </p:txBody>
        </p:sp>
        <p:sp>
          <p:nvSpPr>
            <p:cNvPr id="131" name="Freeform 402"/>
            <p:cNvSpPr>
              <a:spLocks/>
            </p:cNvSpPr>
            <p:nvPr/>
          </p:nvSpPr>
          <p:spPr bwMode="auto">
            <a:xfrm>
              <a:off x="6398565" y="3545183"/>
              <a:ext cx="107661" cy="45967"/>
            </a:xfrm>
            <a:custGeom>
              <a:avLst/>
              <a:gdLst>
                <a:gd name="T0" fmla="*/ 2147483646 w 18"/>
                <a:gd name="T1" fmla="*/ 2147483646 h 8"/>
                <a:gd name="T2" fmla="*/ 2147483646 w 18"/>
                <a:gd name="T3" fmla="*/ 2147483646 h 8"/>
                <a:gd name="T4" fmla="*/ 2147483646 w 18"/>
                <a:gd name="T5" fmla="*/ 2147483646 h 8"/>
                <a:gd name="T6" fmla="*/ 2147483646 w 18"/>
                <a:gd name="T7" fmla="*/ 0 h 8"/>
                <a:gd name="T8" fmla="*/ 0 w 18"/>
                <a:gd name="T9" fmla="*/ 2147483646 h 8"/>
                <a:gd name="T10" fmla="*/ 2147483646 w 18"/>
                <a:gd name="T11" fmla="*/ 2147483646 h 8"/>
                <a:gd name="T12" fmla="*/ 2147483646 w 18"/>
                <a:gd name="T13" fmla="*/ 2147483646 h 8"/>
                <a:gd name="T14" fmla="*/ 2147483646 w 18"/>
                <a:gd name="T15" fmla="*/ 2147483646 h 8"/>
                <a:gd name="T16" fmla="*/ 2147483646 w 18"/>
                <a:gd name="T17" fmla="*/ 2147483646 h 8"/>
                <a:gd name="T18" fmla="*/ 2147483646 w 18"/>
                <a:gd name="T19" fmla="*/ 2147483646 h 8"/>
                <a:gd name="T20" fmla="*/ 2147483646 w 18"/>
                <a:gd name="T21" fmla="*/ 2147483646 h 8"/>
                <a:gd name="T22" fmla="*/ 2147483646 w 18"/>
                <a:gd name="T23" fmla="*/ 2147483646 h 8"/>
                <a:gd name="T24" fmla="*/ 2147483646 w 18"/>
                <a:gd name="T25" fmla="*/ 2147483646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grpFill/>
            <a:ln w="9525">
              <a:solidFill>
                <a:schemeClr val="bg1"/>
              </a:solidFill>
              <a:round/>
              <a:headEnd/>
              <a:tailEnd/>
            </a:ln>
          </p:spPr>
          <p:txBody>
            <a:bodyPr/>
            <a:lstStyle/>
            <a:p>
              <a:endParaRPr lang="en-GB" dirty="0"/>
            </a:p>
          </p:txBody>
        </p:sp>
        <p:sp>
          <p:nvSpPr>
            <p:cNvPr id="132" name="Freeform 403"/>
            <p:cNvSpPr>
              <a:spLocks/>
            </p:cNvSpPr>
            <p:nvPr/>
          </p:nvSpPr>
          <p:spPr bwMode="auto">
            <a:xfrm>
              <a:off x="6469935" y="3491958"/>
              <a:ext cx="221368" cy="243143"/>
            </a:xfrm>
            <a:custGeom>
              <a:avLst/>
              <a:gdLst>
                <a:gd name="T0" fmla="*/ 2147483646 w 37"/>
                <a:gd name="T1" fmla="*/ 2147483646 h 41"/>
                <a:gd name="T2" fmla="*/ 2147483646 w 37"/>
                <a:gd name="T3" fmla="*/ 2147483646 h 41"/>
                <a:gd name="T4" fmla="*/ 2147483646 w 37"/>
                <a:gd name="T5" fmla="*/ 2147483646 h 41"/>
                <a:gd name="T6" fmla="*/ 2147483646 w 37"/>
                <a:gd name="T7" fmla="*/ 2147483646 h 41"/>
                <a:gd name="T8" fmla="*/ 2147483646 w 37"/>
                <a:gd name="T9" fmla="*/ 2147483646 h 41"/>
                <a:gd name="T10" fmla="*/ 2147483646 w 37"/>
                <a:gd name="T11" fmla="*/ 2147483646 h 41"/>
                <a:gd name="T12" fmla="*/ 2147483646 w 37"/>
                <a:gd name="T13" fmla="*/ 2147483646 h 41"/>
                <a:gd name="T14" fmla="*/ 2147483646 w 37"/>
                <a:gd name="T15" fmla="*/ 2147483646 h 41"/>
                <a:gd name="T16" fmla="*/ 2147483646 w 37"/>
                <a:gd name="T17" fmla="*/ 2147483646 h 41"/>
                <a:gd name="T18" fmla="*/ 2147483646 w 37"/>
                <a:gd name="T19" fmla="*/ 2147483646 h 41"/>
                <a:gd name="T20" fmla="*/ 2147483646 w 37"/>
                <a:gd name="T21" fmla="*/ 0 h 41"/>
                <a:gd name="T22" fmla="*/ 2147483646 w 37"/>
                <a:gd name="T23" fmla="*/ 2147483646 h 41"/>
                <a:gd name="T24" fmla="*/ 2147483646 w 37"/>
                <a:gd name="T25" fmla="*/ 2147483646 h 41"/>
                <a:gd name="T26" fmla="*/ 2147483646 w 37"/>
                <a:gd name="T27" fmla="*/ 2147483646 h 41"/>
                <a:gd name="T28" fmla="*/ 2147483646 w 37"/>
                <a:gd name="T29" fmla="*/ 2147483646 h 41"/>
                <a:gd name="T30" fmla="*/ 2147483646 w 37"/>
                <a:gd name="T31" fmla="*/ 2147483646 h 41"/>
                <a:gd name="T32" fmla="*/ 2147483646 w 37"/>
                <a:gd name="T33" fmla="*/ 2147483646 h 41"/>
                <a:gd name="T34" fmla="*/ 2147483646 w 37"/>
                <a:gd name="T35" fmla="*/ 2147483646 h 41"/>
                <a:gd name="T36" fmla="*/ 2147483646 w 37"/>
                <a:gd name="T37" fmla="*/ 2147483646 h 41"/>
                <a:gd name="T38" fmla="*/ 2147483646 w 37"/>
                <a:gd name="T39" fmla="*/ 2147483646 h 41"/>
                <a:gd name="T40" fmla="*/ 2147483646 w 37"/>
                <a:gd name="T41" fmla="*/ 2147483646 h 41"/>
                <a:gd name="T42" fmla="*/ 2147483646 w 37"/>
                <a:gd name="T43" fmla="*/ 2147483646 h 41"/>
                <a:gd name="T44" fmla="*/ 0 w 37"/>
                <a:gd name="T45" fmla="*/ 2147483646 h 41"/>
                <a:gd name="T46" fmla="*/ 2147483646 w 37"/>
                <a:gd name="T47" fmla="*/ 2147483646 h 41"/>
                <a:gd name="T48" fmla="*/ 2147483646 w 37"/>
                <a:gd name="T49" fmla="*/ 2147483646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grpFill/>
            <a:ln w="9525">
              <a:solidFill>
                <a:schemeClr val="bg1"/>
              </a:solidFill>
              <a:round/>
              <a:headEnd/>
              <a:tailEnd/>
            </a:ln>
          </p:spPr>
          <p:txBody>
            <a:bodyPr/>
            <a:lstStyle/>
            <a:p>
              <a:endParaRPr lang="en-GB" dirty="0"/>
            </a:p>
          </p:txBody>
        </p:sp>
        <p:sp>
          <p:nvSpPr>
            <p:cNvPr id="133" name="Freeform 422"/>
            <p:cNvSpPr>
              <a:spLocks/>
            </p:cNvSpPr>
            <p:nvPr/>
          </p:nvSpPr>
          <p:spPr bwMode="auto">
            <a:xfrm>
              <a:off x="6271550" y="3419378"/>
              <a:ext cx="114918" cy="53225"/>
            </a:xfrm>
            <a:custGeom>
              <a:avLst/>
              <a:gdLst>
                <a:gd name="T0" fmla="*/ 2147483646 w 19"/>
                <a:gd name="T1" fmla="*/ 2147483646 h 9"/>
                <a:gd name="T2" fmla="*/ 2147483646 w 19"/>
                <a:gd name="T3" fmla="*/ 2147483646 h 9"/>
                <a:gd name="T4" fmla="*/ 2147483646 w 19"/>
                <a:gd name="T5" fmla="*/ 0 h 9"/>
                <a:gd name="T6" fmla="*/ 2147483646 w 19"/>
                <a:gd name="T7" fmla="*/ 2147483646 h 9"/>
                <a:gd name="T8" fmla="*/ 0 w 19"/>
                <a:gd name="T9" fmla="*/ 2147483646 h 9"/>
                <a:gd name="T10" fmla="*/ 0 w 19"/>
                <a:gd name="T11" fmla="*/ 2147483646 h 9"/>
                <a:gd name="T12" fmla="*/ 2147483646 w 19"/>
                <a:gd name="T13" fmla="*/ 2147483646 h 9"/>
                <a:gd name="T14" fmla="*/ 2147483646 w 19"/>
                <a:gd name="T15" fmla="*/ 2147483646 h 9"/>
                <a:gd name="T16" fmla="*/ 2147483646 w 19"/>
                <a:gd name="T17" fmla="*/ 2147483646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grpFill/>
            <a:ln w="9525">
              <a:solidFill>
                <a:schemeClr val="bg1"/>
              </a:solidFill>
              <a:round/>
              <a:headEnd/>
              <a:tailEnd/>
            </a:ln>
          </p:spPr>
          <p:txBody>
            <a:bodyPr/>
            <a:lstStyle/>
            <a:p>
              <a:endParaRPr lang="en-GB" dirty="0"/>
            </a:p>
          </p:txBody>
        </p:sp>
        <p:sp>
          <p:nvSpPr>
            <p:cNvPr id="134" name="Freeform 423"/>
            <p:cNvSpPr>
              <a:spLocks/>
            </p:cNvSpPr>
            <p:nvPr/>
          </p:nvSpPr>
          <p:spPr bwMode="auto">
            <a:xfrm>
              <a:off x="6211067" y="3387927"/>
              <a:ext cx="90724" cy="74999"/>
            </a:xfrm>
            <a:custGeom>
              <a:avLst/>
              <a:gdLst>
                <a:gd name="T0" fmla="*/ 2147483646 w 15"/>
                <a:gd name="T1" fmla="*/ 2147483646 h 12"/>
                <a:gd name="T2" fmla="*/ 2147483646 w 15"/>
                <a:gd name="T3" fmla="*/ 2147483646 h 12"/>
                <a:gd name="T4" fmla="*/ 2147483646 w 15"/>
                <a:gd name="T5" fmla="*/ 0 h 12"/>
                <a:gd name="T6" fmla="*/ 2147483646 w 15"/>
                <a:gd name="T7" fmla="*/ 0 h 12"/>
                <a:gd name="T8" fmla="*/ 2147483646 w 15"/>
                <a:gd name="T9" fmla="*/ 2147483646 h 12"/>
                <a:gd name="T10" fmla="*/ 2147483646 w 15"/>
                <a:gd name="T11" fmla="*/ 2147483646 h 12"/>
                <a:gd name="T12" fmla="*/ 2147483646 w 15"/>
                <a:gd name="T13" fmla="*/ 2147483646 h 12"/>
                <a:gd name="T14" fmla="*/ 2147483646 w 15"/>
                <a:gd name="T15" fmla="*/ 2147483646 h 12"/>
                <a:gd name="T16" fmla="*/ 0 w 15"/>
                <a:gd name="T17" fmla="*/ 2147483646 h 12"/>
                <a:gd name="T18" fmla="*/ 2147483646 w 15"/>
                <a:gd name="T19" fmla="*/ 2147483646 h 12"/>
                <a:gd name="T20" fmla="*/ 2147483646 w 15"/>
                <a:gd name="T21" fmla="*/ 2147483646 h 12"/>
                <a:gd name="T22" fmla="*/ 2147483646 w 15"/>
                <a:gd name="T23" fmla="*/ 2147483646 h 12"/>
                <a:gd name="T24" fmla="*/ 2147483646 w 15"/>
                <a:gd name="T25" fmla="*/ 2147483646 h 12"/>
                <a:gd name="T26" fmla="*/ 2147483646 w 15"/>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grpFill/>
            <a:ln w="9525">
              <a:solidFill>
                <a:schemeClr val="bg1"/>
              </a:solidFill>
              <a:round/>
              <a:headEnd/>
              <a:tailEnd/>
            </a:ln>
          </p:spPr>
          <p:txBody>
            <a:bodyPr/>
            <a:lstStyle/>
            <a:p>
              <a:endParaRPr lang="en-GB" dirty="0"/>
            </a:p>
          </p:txBody>
        </p:sp>
        <p:sp>
          <p:nvSpPr>
            <p:cNvPr id="135" name="Freeform 424"/>
            <p:cNvSpPr>
              <a:spLocks/>
            </p:cNvSpPr>
            <p:nvPr/>
          </p:nvSpPr>
          <p:spPr bwMode="auto">
            <a:xfrm>
              <a:off x="5746556" y="3073414"/>
              <a:ext cx="574590" cy="376206"/>
            </a:xfrm>
            <a:custGeom>
              <a:avLst/>
              <a:gdLst>
                <a:gd name="T0" fmla="*/ 2147483646 w 576"/>
                <a:gd name="T1" fmla="*/ 2147483646 h 379"/>
                <a:gd name="T2" fmla="*/ 2147483646 w 576"/>
                <a:gd name="T3" fmla="*/ 2147483646 h 379"/>
                <a:gd name="T4" fmla="*/ 2147483646 w 576"/>
                <a:gd name="T5" fmla="*/ 2147483646 h 379"/>
                <a:gd name="T6" fmla="*/ 2147483646 w 576"/>
                <a:gd name="T7" fmla="*/ 2147483646 h 379"/>
                <a:gd name="T8" fmla="*/ 2147483646 w 576"/>
                <a:gd name="T9" fmla="*/ 2147483646 h 379"/>
                <a:gd name="T10" fmla="*/ 2147483646 w 576"/>
                <a:gd name="T11" fmla="*/ 2147483646 h 379"/>
                <a:gd name="T12" fmla="*/ 2147483646 w 576"/>
                <a:gd name="T13" fmla="*/ 2147483646 h 379"/>
                <a:gd name="T14" fmla="*/ 2147483646 w 576"/>
                <a:gd name="T15" fmla="*/ 2147483646 h 379"/>
                <a:gd name="T16" fmla="*/ 2147483646 w 576"/>
                <a:gd name="T17" fmla="*/ 2147483646 h 379"/>
                <a:gd name="T18" fmla="*/ 2147483646 w 576"/>
                <a:gd name="T19" fmla="*/ 2147483646 h 379"/>
                <a:gd name="T20" fmla="*/ 2147483646 w 576"/>
                <a:gd name="T21" fmla="*/ 2147483646 h 379"/>
                <a:gd name="T22" fmla="*/ 2147483646 w 576"/>
                <a:gd name="T23" fmla="*/ 2147483646 h 379"/>
                <a:gd name="T24" fmla="*/ 2147483646 w 576"/>
                <a:gd name="T25" fmla="*/ 2147483646 h 379"/>
                <a:gd name="T26" fmla="*/ 2147483646 w 576"/>
                <a:gd name="T27" fmla="*/ 2147483646 h 379"/>
                <a:gd name="T28" fmla="*/ 2147483646 w 576"/>
                <a:gd name="T29" fmla="*/ 2147483646 h 379"/>
                <a:gd name="T30" fmla="*/ 2147483646 w 576"/>
                <a:gd name="T31" fmla="*/ 2147483646 h 379"/>
                <a:gd name="T32" fmla="*/ 2147483646 w 576"/>
                <a:gd name="T33" fmla="*/ 2147483646 h 379"/>
                <a:gd name="T34" fmla="*/ 2147483646 w 576"/>
                <a:gd name="T35" fmla="*/ 2147483646 h 379"/>
                <a:gd name="T36" fmla="*/ 2147483646 w 576"/>
                <a:gd name="T37" fmla="*/ 2147483646 h 379"/>
                <a:gd name="T38" fmla="*/ 2147483646 w 576"/>
                <a:gd name="T39" fmla="*/ 2147483646 h 379"/>
                <a:gd name="T40" fmla="*/ 2147483646 w 576"/>
                <a:gd name="T41" fmla="*/ 2147483646 h 379"/>
                <a:gd name="T42" fmla="*/ 2147483646 w 576"/>
                <a:gd name="T43" fmla="*/ 2147483646 h 379"/>
                <a:gd name="T44" fmla="*/ 2147483646 w 576"/>
                <a:gd name="T45" fmla="*/ 2147483646 h 379"/>
                <a:gd name="T46" fmla="*/ 2147483646 w 576"/>
                <a:gd name="T47" fmla="*/ 2147483646 h 379"/>
                <a:gd name="T48" fmla="*/ 2147483646 w 576"/>
                <a:gd name="T49" fmla="*/ 0 h 379"/>
                <a:gd name="T50" fmla="*/ 0 w 576"/>
                <a:gd name="T51" fmla="*/ 2147483646 h 379"/>
                <a:gd name="T52" fmla="*/ 2147483646 w 576"/>
                <a:gd name="T53" fmla="*/ 2147483646 h 379"/>
                <a:gd name="T54" fmla="*/ 2147483646 w 576"/>
                <a:gd name="T55" fmla="*/ 2147483646 h 379"/>
                <a:gd name="T56" fmla="*/ 2147483646 w 576"/>
                <a:gd name="T57" fmla="*/ 2147483646 h 379"/>
                <a:gd name="T58" fmla="*/ 2147483646 w 576"/>
                <a:gd name="T59" fmla="*/ 2147483646 h 379"/>
                <a:gd name="T60" fmla="*/ 2147483646 w 576"/>
                <a:gd name="T61" fmla="*/ 2147483646 h 379"/>
                <a:gd name="T62" fmla="*/ 2147483646 w 576"/>
                <a:gd name="T63" fmla="*/ 2147483646 h 379"/>
                <a:gd name="T64" fmla="*/ 2147483646 w 576"/>
                <a:gd name="T65" fmla="*/ 2147483646 h 379"/>
                <a:gd name="T66" fmla="*/ 2147483646 w 576"/>
                <a:gd name="T67" fmla="*/ 2147483646 h 379"/>
                <a:gd name="T68" fmla="*/ 2147483646 w 576"/>
                <a:gd name="T69" fmla="*/ 2147483646 h 379"/>
                <a:gd name="T70" fmla="*/ 2147483646 w 576"/>
                <a:gd name="T71" fmla="*/ 2147483646 h 379"/>
                <a:gd name="T72" fmla="*/ 2147483646 w 576"/>
                <a:gd name="T73" fmla="*/ 2147483646 h 379"/>
                <a:gd name="T74" fmla="*/ 2147483646 w 576"/>
                <a:gd name="T75" fmla="*/ 2147483646 h 379"/>
                <a:gd name="T76" fmla="*/ 2147483646 w 576"/>
                <a:gd name="T77" fmla="*/ 2147483646 h 379"/>
                <a:gd name="T78" fmla="*/ 2147483646 w 576"/>
                <a:gd name="T79" fmla="*/ 2147483646 h 379"/>
                <a:gd name="T80" fmla="*/ 2147483646 w 576"/>
                <a:gd name="T81" fmla="*/ 2147483646 h 379"/>
                <a:gd name="T82" fmla="*/ 2147483646 w 576"/>
                <a:gd name="T83" fmla="*/ 2147483646 h 379"/>
                <a:gd name="T84" fmla="*/ 2147483646 w 576"/>
                <a:gd name="T85" fmla="*/ 2147483646 h 379"/>
                <a:gd name="T86" fmla="*/ 2147483646 w 576"/>
                <a:gd name="T87" fmla="*/ 2147483646 h 379"/>
                <a:gd name="T88" fmla="*/ 2147483646 w 576"/>
                <a:gd name="T89" fmla="*/ 2147483646 h 379"/>
                <a:gd name="T90" fmla="*/ 2147483646 w 576"/>
                <a:gd name="T91" fmla="*/ 2147483646 h 379"/>
                <a:gd name="T92" fmla="*/ 2147483646 w 576"/>
                <a:gd name="T93" fmla="*/ 2147483646 h 379"/>
                <a:gd name="T94" fmla="*/ 2147483646 w 576"/>
                <a:gd name="T95" fmla="*/ 2147483646 h 379"/>
                <a:gd name="T96" fmla="*/ 2147483646 w 576"/>
                <a:gd name="T97" fmla="*/ 2147483646 h 379"/>
                <a:gd name="T98" fmla="*/ 2147483646 w 576"/>
                <a:gd name="T99" fmla="*/ 2147483646 h 379"/>
                <a:gd name="T100" fmla="*/ 2147483646 w 576"/>
                <a:gd name="T101" fmla="*/ 2147483646 h 379"/>
                <a:gd name="T102" fmla="*/ 2147483646 w 576"/>
                <a:gd name="T103" fmla="*/ 2147483646 h 379"/>
                <a:gd name="T104" fmla="*/ 2147483646 w 576"/>
                <a:gd name="T105" fmla="*/ 2147483646 h 379"/>
                <a:gd name="T106" fmla="*/ 2147483646 w 576"/>
                <a:gd name="T107" fmla="*/ 2147483646 h 379"/>
                <a:gd name="T108" fmla="*/ 2147483646 w 576"/>
                <a:gd name="T109" fmla="*/ 2147483646 h 379"/>
                <a:gd name="T110" fmla="*/ 2147483646 w 576"/>
                <a:gd name="T111" fmla="*/ 2147483646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grpFill/>
            <a:ln w="9525">
              <a:solidFill>
                <a:schemeClr val="bg1"/>
              </a:solidFill>
              <a:round/>
              <a:headEnd/>
              <a:tailEnd/>
            </a:ln>
          </p:spPr>
          <p:txBody>
            <a:bodyPr/>
            <a:lstStyle/>
            <a:p>
              <a:endParaRPr lang="en-GB" dirty="0"/>
            </a:p>
          </p:txBody>
        </p:sp>
        <p:sp>
          <p:nvSpPr>
            <p:cNvPr id="136" name="Freeform 425"/>
            <p:cNvSpPr>
              <a:spLocks/>
            </p:cNvSpPr>
            <p:nvPr/>
          </p:nvSpPr>
          <p:spPr bwMode="auto">
            <a:xfrm rot="20747712">
              <a:off x="6686465" y="1566172"/>
              <a:ext cx="619348" cy="683461"/>
            </a:xfrm>
            <a:custGeom>
              <a:avLst/>
              <a:gdLst>
                <a:gd name="T0" fmla="*/ 2147483646 w 1125"/>
                <a:gd name="T1" fmla="*/ 2147483646 h 2047"/>
                <a:gd name="T2" fmla="*/ 2147483646 w 1125"/>
                <a:gd name="T3" fmla="*/ 2147483646 h 2047"/>
                <a:gd name="T4" fmla="*/ 2147483646 w 1125"/>
                <a:gd name="T5" fmla="*/ 2147483646 h 2047"/>
                <a:gd name="T6" fmla="*/ 2147483646 w 1125"/>
                <a:gd name="T7" fmla="*/ 2147483646 h 2047"/>
                <a:gd name="T8" fmla="*/ 2147483646 w 1125"/>
                <a:gd name="T9" fmla="*/ 2147483646 h 2047"/>
                <a:gd name="T10" fmla="*/ 2147483646 w 1125"/>
                <a:gd name="T11" fmla="*/ 2147483646 h 2047"/>
                <a:gd name="T12" fmla="*/ 2147483646 w 1125"/>
                <a:gd name="T13" fmla="*/ 2147483646 h 2047"/>
                <a:gd name="T14" fmla="*/ 2147483646 w 1125"/>
                <a:gd name="T15" fmla="*/ 2147483646 h 2047"/>
                <a:gd name="T16" fmla="*/ 2147483646 w 1125"/>
                <a:gd name="T17" fmla="*/ 2147483646 h 2047"/>
                <a:gd name="T18" fmla="*/ 2147483646 w 1125"/>
                <a:gd name="T19" fmla="*/ 2147483646 h 2047"/>
                <a:gd name="T20" fmla="*/ 2147483646 w 1125"/>
                <a:gd name="T21" fmla="*/ 2147483646 h 2047"/>
                <a:gd name="T22" fmla="*/ 2147483646 w 1125"/>
                <a:gd name="T23" fmla="*/ 2147483646 h 2047"/>
                <a:gd name="T24" fmla="*/ 2147483646 w 1125"/>
                <a:gd name="T25" fmla="*/ 2147483646 h 2047"/>
                <a:gd name="T26" fmla="*/ 2147483646 w 1125"/>
                <a:gd name="T27" fmla="*/ 2147483646 h 2047"/>
                <a:gd name="T28" fmla="*/ 2147483646 w 1125"/>
                <a:gd name="T29" fmla="*/ 2147483646 h 2047"/>
                <a:gd name="T30" fmla="*/ 2147483646 w 1125"/>
                <a:gd name="T31" fmla="*/ 2147483646 h 2047"/>
                <a:gd name="T32" fmla="*/ 2147483646 w 1125"/>
                <a:gd name="T33" fmla="*/ 2147483646 h 2047"/>
                <a:gd name="T34" fmla="*/ 2147483646 w 1125"/>
                <a:gd name="T35" fmla="*/ 2147483646 h 2047"/>
                <a:gd name="T36" fmla="*/ 2147483646 w 1125"/>
                <a:gd name="T37" fmla="*/ 2147483646 h 2047"/>
                <a:gd name="T38" fmla="*/ 2147483646 w 1125"/>
                <a:gd name="T39" fmla="*/ 2147483646 h 2047"/>
                <a:gd name="T40" fmla="*/ 2147483646 w 1125"/>
                <a:gd name="T41" fmla="*/ 2147483646 h 2047"/>
                <a:gd name="T42" fmla="*/ 2147483646 w 1125"/>
                <a:gd name="T43" fmla="*/ 2147483646 h 2047"/>
                <a:gd name="T44" fmla="*/ 2147483646 w 1125"/>
                <a:gd name="T45" fmla="*/ 2147483646 h 2047"/>
                <a:gd name="T46" fmla="*/ 2147483646 w 1125"/>
                <a:gd name="T47" fmla="*/ 2147483646 h 2047"/>
                <a:gd name="T48" fmla="*/ 2147483646 w 1125"/>
                <a:gd name="T49" fmla="*/ 2147483646 h 2047"/>
                <a:gd name="T50" fmla="*/ 2147483646 w 1125"/>
                <a:gd name="T51" fmla="*/ 2147483646 h 2047"/>
                <a:gd name="T52" fmla="*/ 2147483646 w 1125"/>
                <a:gd name="T53" fmla="*/ 2147483646 h 2047"/>
                <a:gd name="T54" fmla="*/ 2147483646 w 1125"/>
                <a:gd name="T55" fmla="*/ 2147483646 h 2047"/>
                <a:gd name="T56" fmla="*/ 2147483646 w 1125"/>
                <a:gd name="T57" fmla="*/ 2147483646 h 2047"/>
                <a:gd name="T58" fmla="*/ 2147483646 w 1125"/>
                <a:gd name="T59" fmla="*/ 2147483646 h 2047"/>
                <a:gd name="T60" fmla="*/ 2147483646 w 1125"/>
                <a:gd name="T61" fmla="*/ 2147483646 h 2047"/>
                <a:gd name="T62" fmla="*/ 2147483646 w 1125"/>
                <a:gd name="T63" fmla="*/ 2147483646 h 2047"/>
                <a:gd name="T64" fmla="*/ 2147483646 w 1125"/>
                <a:gd name="T65" fmla="*/ 2147483646 h 2047"/>
                <a:gd name="T66" fmla="*/ 2147483646 w 1125"/>
                <a:gd name="T67" fmla="*/ 2147483646 h 2047"/>
                <a:gd name="T68" fmla="*/ 2147483646 w 1125"/>
                <a:gd name="T69" fmla="*/ 2147483646 h 2047"/>
                <a:gd name="T70" fmla="*/ 2147483646 w 1125"/>
                <a:gd name="T71" fmla="*/ 2147483646 h 2047"/>
                <a:gd name="T72" fmla="*/ 2147483646 w 1125"/>
                <a:gd name="T73" fmla="*/ 2147483646 h 2047"/>
                <a:gd name="T74" fmla="*/ 2147483646 w 1125"/>
                <a:gd name="T75" fmla="*/ 2147483646 h 2047"/>
                <a:gd name="T76" fmla="*/ 2147483646 w 1125"/>
                <a:gd name="T77" fmla="*/ 2147483646 h 2047"/>
                <a:gd name="T78" fmla="*/ 2147483646 w 1125"/>
                <a:gd name="T79" fmla="*/ 2147483646 h 2047"/>
                <a:gd name="T80" fmla="*/ 2147483646 w 1125"/>
                <a:gd name="T81" fmla="*/ 2147483646 h 2047"/>
                <a:gd name="T82" fmla="*/ 2147483646 w 1125"/>
                <a:gd name="T83" fmla="*/ 2147483646 h 2047"/>
                <a:gd name="T84" fmla="*/ 2147483646 w 1125"/>
                <a:gd name="T85" fmla="*/ 2147483646 h 2047"/>
                <a:gd name="T86" fmla="*/ 2147483646 w 1125"/>
                <a:gd name="T87" fmla="*/ 2147483646 h 2047"/>
                <a:gd name="T88" fmla="*/ 2147483646 w 1125"/>
                <a:gd name="T89" fmla="*/ 2147483646 h 2047"/>
                <a:gd name="T90" fmla="*/ 2147483646 w 1125"/>
                <a:gd name="T91" fmla="*/ 2147483646 h 2047"/>
                <a:gd name="T92" fmla="*/ 2147483646 w 1125"/>
                <a:gd name="T93" fmla="*/ 2147483646 h 2047"/>
                <a:gd name="T94" fmla="*/ 2147483646 w 1125"/>
                <a:gd name="T95" fmla="*/ 2147483646 h 2047"/>
                <a:gd name="T96" fmla="*/ 2147483646 w 1125"/>
                <a:gd name="T97" fmla="*/ 2147483646 h 2047"/>
                <a:gd name="T98" fmla="*/ 2147483646 w 1125"/>
                <a:gd name="T99" fmla="*/ 2147483646 h 2047"/>
                <a:gd name="T100" fmla="*/ 2147483646 w 1125"/>
                <a:gd name="T101" fmla="*/ 2147483646 h 2047"/>
                <a:gd name="T102" fmla="*/ 2147483646 w 1125"/>
                <a:gd name="T103" fmla="*/ 2147483646 h 2047"/>
                <a:gd name="T104" fmla="*/ 2147483646 w 1125"/>
                <a:gd name="T105" fmla="*/ 2147483646 h 2047"/>
                <a:gd name="T106" fmla="*/ 2147483646 w 1125"/>
                <a:gd name="T107" fmla="*/ 2147483646 h 2047"/>
                <a:gd name="T108" fmla="*/ 2147483646 w 1125"/>
                <a:gd name="T109" fmla="*/ 2147483646 h 2047"/>
                <a:gd name="T110" fmla="*/ 2147483646 w 1125"/>
                <a:gd name="T111" fmla="*/ 2147483646 h 2047"/>
                <a:gd name="T112" fmla="*/ 2147483646 w 1125"/>
                <a:gd name="T113" fmla="*/ 2147483646 h 2047"/>
                <a:gd name="T114" fmla="*/ 2147483646 w 1125"/>
                <a:gd name="T115" fmla="*/ 2147483646 h 2047"/>
                <a:gd name="T116" fmla="*/ 2147483646 w 1125"/>
                <a:gd name="T117" fmla="*/ 2147483646 h 2047"/>
                <a:gd name="T118" fmla="*/ 2147483646 w 1125"/>
                <a:gd name="T119" fmla="*/ 2147483646 h 2047"/>
                <a:gd name="T120" fmla="*/ 2147483646 w 1125"/>
                <a:gd name="T121" fmla="*/ 2147483646 h 2047"/>
                <a:gd name="T122" fmla="*/ 2147483646 w 1125"/>
                <a:gd name="T123" fmla="*/ 2147483646 h 2047"/>
                <a:gd name="T124" fmla="*/ 2147483646 w 1125"/>
                <a:gd name="T125" fmla="*/ 2147483646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grpFill/>
            <a:ln w="9525">
              <a:solidFill>
                <a:schemeClr val="bg1"/>
              </a:solidFill>
              <a:round/>
              <a:headEnd/>
              <a:tailEnd/>
            </a:ln>
          </p:spPr>
          <p:txBody>
            <a:bodyPr/>
            <a:lstStyle/>
            <a:p>
              <a:endParaRPr lang="en-GB" dirty="0"/>
            </a:p>
          </p:txBody>
        </p:sp>
        <p:sp>
          <p:nvSpPr>
            <p:cNvPr id="137" name="Freeform 426"/>
            <p:cNvSpPr>
              <a:spLocks/>
            </p:cNvSpPr>
            <p:nvPr/>
          </p:nvSpPr>
          <p:spPr bwMode="auto">
            <a:xfrm>
              <a:off x="5949779" y="1750041"/>
              <a:ext cx="31451" cy="27823"/>
            </a:xfrm>
            <a:custGeom>
              <a:avLst/>
              <a:gdLst>
                <a:gd name="T0" fmla="*/ 2147483646 w 40"/>
                <a:gd name="T1" fmla="*/ 2147483646 h 36"/>
                <a:gd name="T2" fmla="*/ 2147483646 w 40"/>
                <a:gd name="T3" fmla="*/ 2147483646 h 36"/>
                <a:gd name="T4" fmla="*/ 2147483646 w 40"/>
                <a:gd name="T5" fmla="*/ 2147483646 h 36"/>
                <a:gd name="T6" fmla="*/ 2147483646 w 40"/>
                <a:gd name="T7" fmla="*/ 2147483646 h 36"/>
                <a:gd name="T8" fmla="*/ 2147483646 w 40"/>
                <a:gd name="T9" fmla="*/ 2147483646 h 36"/>
                <a:gd name="T10" fmla="*/ 2147483646 w 40"/>
                <a:gd name="T11" fmla="*/ 2147483646 h 36"/>
                <a:gd name="T12" fmla="*/ 2147483646 w 40"/>
                <a:gd name="T13" fmla="*/ 2147483646 h 36"/>
                <a:gd name="T14" fmla="*/ 2147483646 w 40"/>
                <a:gd name="T15" fmla="*/ 2147483646 h 36"/>
                <a:gd name="T16" fmla="*/ 2147483646 w 40"/>
                <a:gd name="T17" fmla="*/ 2147483646 h 36"/>
                <a:gd name="T18" fmla="*/ 2147483646 w 40"/>
                <a:gd name="T19" fmla="*/ 2147483646 h 36"/>
                <a:gd name="T20" fmla="*/ 2147483646 w 40"/>
                <a:gd name="T21" fmla="*/ 2147483646 h 36"/>
                <a:gd name="T22" fmla="*/ 2147483646 w 40"/>
                <a:gd name="T23" fmla="*/ 2147483646 h 36"/>
                <a:gd name="T24" fmla="*/ 2147483646 w 40"/>
                <a:gd name="T25" fmla="*/ 2147483646 h 36"/>
                <a:gd name="T26" fmla="*/ 2147483646 w 40"/>
                <a:gd name="T27" fmla="*/ 2147483646 h 36"/>
                <a:gd name="T28" fmla="*/ 0 w 40"/>
                <a:gd name="T29" fmla="*/ 2147483646 h 36"/>
                <a:gd name="T30" fmla="*/ 2147483646 w 40"/>
                <a:gd name="T31" fmla="*/ 2147483646 h 36"/>
                <a:gd name="T32" fmla="*/ 2147483646 w 40"/>
                <a:gd name="T33" fmla="*/ 2147483646 h 36"/>
                <a:gd name="T34" fmla="*/ 2147483646 w 40"/>
                <a:gd name="T35" fmla="*/ 2147483646 h 36"/>
                <a:gd name="T36" fmla="*/ 2147483646 w 40"/>
                <a:gd name="T37" fmla="*/ 2147483646 h 36"/>
                <a:gd name="T38" fmla="*/ 2147483646 w 40"/>
                <a:gd name="T39" fmla="*/ 0 h 36"/>
                <a:gd name="T40" fmla="*/ 2147483646 w 40"/>
                <a:gd name="T41" fmla="*/ 2147483646 h 36"/>
                <a:gd name="T42" fmla="*/ 2147483646 w 40"/>
                <a:gd name="T43" fmla="*/ 2147483646 h 36"/>
                <a:gd name="T44" fmla="*/ 2147483646 w 40"/>
                <a:gd name="T45" fmla="*/ 2147483646 h 36"/>
                <a:gd name="T46" fmla="*/ 2147483646 w 40"/>
                <a:gd name="T47" fmla="*/ 2147483646 h 36"/>
                <a:gd name="T48" fmla="*/ 2147483646 w 40"/>
                <a:gd name="T49" fmla="*/ 2147483646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grpFill/>
            <a:ln w="9525">
              <a:solidFill>
                <a:schemeClr val="bg1"/>
              </a:solidFill>
              <a:round/>
              <a:headEnd/>
              <a:tailEnd/>
            </a:ln>
          </p:spPr>
          <p:txBody>
            <a:bodyPr/>
            <a:lstStyle/>
            <a:p>
              <a:endParaRPr lang="en-GB" dirty="0"/>
            </a:p>
          </p:txBody>
        </p:sp>
        <p:sp>
          <p:nvSpPr>
            <p:cNvPr id="138" name="Freeform 427"/>
            <p:cNvSpPr>
              <a:spLocks/>
            </p:cNvSpPr>
            <p:nvPr/>
          </p:nvSpPr>
          <p:spPr bwMode="auto">
            <a:xfrm>
              <a:off x="6218325" y="1975039"/>
              <a:ext cx="0" cy="3629"/>
            </a:xfrm>
            <a:custGeom>
              <a:avLst/>
              <a:gdLst>
                <a:gd name="T0" fmla="*/ 1 w 1"/>
                <a:gd name="T1" fmla="*/ 2147483646 h 4"/>
                <a:gd name="T2" fmla="*/ 1 w 1"/>
                <a:gd name="T3" fmla="*/ 2147483646 h 4"/>
                <a:gd name="T4" fmla="*/ 1 w 1"/>
                <a:gd name="T5" fmla="*/ 2147483646 h 4"/>
                <a:gd name="T6" fmla="*/ 0 w 1"/>
                <a:gd name="T7" fmla="*/ 0 h 4"/>
                <a:gd name="T8" fmla="*/ 0 w 1"/>
                <a:gd name="T9" fmla="*/ 0 h 4"/>
                <a:gd name="T10" fmla="*/ 1 w 1"/>
                <a:gd name="T11" fmla="*/ 2147483646 h 4"/>
                <a:gd name="T12" fmla="*/ 1 w 1"/>
                <a:gd name="T13" fmla="*/ 2147483646 h 4"/>
                <a:gd name="T14" fmla="*/ 1 w 1"/>
                <a:gd name="T15" fmla="*/ 2147483646 h 4"/>
                <a:gd name="T16" fmla="*/ 1 w 1"/>
                <a:gd name="T17" fmla="*/ 2147483646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4">
                  <a:moveTo>
                    <a:pt x="1" y="2"/>
                  </a:moveTo>
                  <a:lnTo>
                    <a:pt x="1" y="1"/>
                  </a:lnTo>
                  <a:lnTo>
                    <a:pt x="0" y="0"/>
                  </a:lnTo>
                  <a:lnTo>
                    <a:pt x="1" y="2"/>
                  </a:lnTo>
                  <a:lnTo>
                    <a:pt x="1" y="4"/>
                  </a:lnTo>
                  <a:lnTo>
                    <a:pt x="1" y="2"/>
                  </a:lnTo>
                  <a:close/>
                </a:path>
              </a:pathLst>
            </a:custGeom>
            <a:grpFill/>
            <a:ln w="9525">
              <a:solidFill>
                <a:schemeClr val="bg1"/>
              </a:solidFill>
              <a:round/>
              <a:headEnd/>
              <a:tailEnd/>
            </a:ln>
          </p:spPr>
          <p:txBody>
            <a:bodyPr/>
            <a:lstStyle/>
            <a:p>
              <a:endParaRPr lang="en-GB" dirty="0"/>
            </a:p>
          </p:txBody>
        </p:sp>
        <p:sp>
          <p:nvSpPr>
            <p:cNvPr id="139" name="Freeform 428"/>
            <p:cNvSpPr>
              <a:spLocks/>
            </p:cNvSpPr>
            <p:nvPr/>
          </p:nvSpPr>
          <p:spPr bwMode="auto">
            <a:xfrm>
              <a:off x="6490499" y="2000442"/>
              <a:ext cx="2419" cy="4839"/>
            </a:xfrm>
            <a:custGeom>
              <a:avLst/>
              <a:gdLst>
                <a:gd name="T0" fmla="*/ 2147483646 w 5"/>
                <a:gd name="T1" fmla="*/ 2147483646 h 8"/>
                <a:gd name="T2" fmla="*/ 2147483646 w 5"/>
                <a:gd name="T3" fmla="*/ 2147483646 h 8"/>
                <a:gd name="T4" fmla="*/ 2147483646 w 5"/>
                <a:gd name="T5" fmla="*/ 2147483646 h 8"/>
                <a:gd name="T6" fmla="*/ 2147483646 w 5"/>
                <a:gd name="T7" fmla="*/ 2147483646 h 8"/>
                <a:gd name="T8" fmla="*/ 2147483646 w 5"/>
                <a:gd name="T9" fmla="*/ 0 h 8"/>
                <a:gd name="T10" fmla="*/ 0 w 5"/>
                <a:gd name="T11" fmla="*/ 0 h 8"/>
                <a:gd name="T12" fmla="*/ 0 w 5"/>
                <a:gd name="T13" fmla="*/ 2147483646 h 8"/>
                <a:gd name="T14" fmla="*/ 2147483646 w 5"/>
                <a:gd name="T15" fmla="*/ 2147483646 h 8"/>
                <a:gd name="T16" fmla="*/ 2147483646 w 5"/>
                <a:gd name="T17" fmla="*/ 214748364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8">
                  <a:moveTo>
                    <a:pt x="5" y="8"/>
                  </a:moveTo>
                  <a:lnTo>
                    <a:pt x="5" y="6"/>
                  </a:lnTo>
                  <a:lnTo>
                    <a:pt x="5" y="5"/>
                  </a:lnTo>
                  <a:lnTo>
                    <a:pt x="5" y="2"/>
                  </a:lnTo>
                  <a:lnTo>
                    <a:pt x="3" y="0"/>
                  </a:lnTo>
                  <a:lnTo>
                    <a:pt x="0" y="0"/>
                  </a:lnTo>
                  <a:lnTo>
                    <a:pt x="0" y="1"/>
                  </a:lnTo>
                  <a:lnTo>
                    <a:pt x="2" y="5"/>
                  </a:lnTo>
                  <a:lnTo>
                    <a:pt x="5" y="8"/>
                  </a:lnTo>
                  <a:close/>
                </a:path>
              </a:pathLst>
            </a:custGeom>
            <a:grpFill/>
            <a:ln w="9525">
              <a:solidFill>
                <a:schemeClr val="bg1"/>
              </a:solidFill>
              <a:round/>
              <a:headEnd/>
              <a:tailEnd/>
            </a:ln>
          </p:spPr>
          <p:txBody>
            <a:bodyPr/>
            <a:lstStyle/>
            <a:p>
              <a:endParaRPr lang="en-GB" dirty="0"/>
            </a:p>
          </p:txBody>
        </p:sp>
        <p:sp>
          <p:nvSpPr>
            <p:cNvPr id="140" name="Freeform 429"/>
            <p:cNvSpPr>
              <a:spLocks/>
            </p:cNvSpPr>
            <p:nvPr/>
          </p:nvSpPr>
          <p:spPr bwMode="auto">
            <a:xfrm>
              <a:off x="6223164" y="1682300"/>
              <a:ext cx="10887" cy="10887"/>
            </a:xfrm>
            <a:custGeom>
              <a:avLst/>
              <a:gdLst>
                <a:gd name="T0" fmla="*/ 2147483646 w 14"/>
                <a:gd name="T1" fmla="*/ 2147483646 h 15"/>
                <a:gd name="T2" fmla="*/ 2147483646 w 14"/>
                <a:gd name="T3" fmla="*/ 2147483646 h 15"/>
                <a:gd name="T4" fmla="*/ 2147483646 w 14"/>
                <a:gd name="T5" fmla="*/ 2147483646 h 15"/>
                <a:gd name="T6" fmla="*/ 2147483646 w 14"/>
                <a:gd name="T7" fmla="*/ 2147483646 h 15"/>
                <a:gd name="T8" fmla="*/ 2147483646 w 14"/>
                <a:gd name="T9" fmla="*/ 2147483646 h 15"/>
                <a:gd name="T10" fmla="*/ 2147483646 w 14"/>
                <a:gd name="T11" fmla="*/ 2147483646 h 15"/>
                <a:gd name="T12" fmla="*/ 2147483646 w 14"/>
                <a:gd name="T13" fmla="*/ 2147483646 h 15"/>
                <a:gd name="T14" fmla="*/ 2147483646 w 14"/>
                <a:gd name="T15" fmla="*/ 2147483646 h 15"/>
                <a:gd name="T16" fmla="*/ 2147483646 w 14"/>
                <a:gd name="T17" fmla="*/ 0 h 15"/>
                <a:gd name="T18" fmla="*/ 2147483646 w 14"/>
                <a:gd name="T19" fmla="*/ 2147483646 h 15"/>
                <a:gd name="T20" fmla="*/ 2147483646 w 14"/>
                <a:gd name="T21" fmla="*/ 2147483646 h 15"/>
                <a:gd name="T22" fmla="*/ 2147483646 w 14"/>
                <a:gd name="T23" fmla="*/ 2147483646 h 15"/>
                <a:gd name="T24" fmla="*/ 0 w 14"/>
                <a:gd name="T25" fmla="*/ 2147483646 h 15"/>
                <a:gd name="T26" fmla="*/ 2147483646 w 14"/>
                <a:gd name="T27" fmla="*/ 2147483646 h 15"/>
                <a:gd name="T28" fmla="*/ 2147483646 w 14"/>
                <a:gd name="T29" fmla="*/ 2147483646 h 15"/>
                <a:gd name="T30" fmla="*/ 2147483646 w 14"/>
                <a:gd name="T31" fmla="*/ 2147483646 h 15"/>
                <a:gd name="T32" fmla="*/ 2147483646 w 14"/>
                <a:gd name="T33" fmla="*/ 2147483646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grpFill/>
            <a:ln w="9525">
              <a:solidFill>
                <a:schemeClr val="bg1"/>
              </a:solidFill>
              <a:round/>
              <a:headEnd/>
              <a:tailEnd/>
            </a:ln>
          </p:spPr>
          <p:txBody>
            <a:bodyPr/>
            <a:lstStyle/>
            <a:p>
              <a:endParaRPr lang="en-GB" dirty="0"/>
            </a:p>
          </p:txBody>
        </p:sp>
        <p:sp>
          <p:nvSpPr>
            <p:cNvPr id="141" name="Freeform 430"/>
            <p:cNvSpPr>
              <a:spLocks/>
            </p:cNvSpPr>
            <p:nvPr/>
          </p:nvSpPr>
          <p:spPr bwMode="auto">
            <a:xfrm>
              <a:off x="6365904" y="2039151"/>
              <a:ext cx="110079" cy="91934"/>
            </a:xfrm>
            <a:custGeom>
              <a:avLst/>
              <a:gdLst>
                <a:gd name="T0" fmla="*/ 2147483646 w 135"/>
                <a:gd name="T1" fmla="*/ 2147483646 h 119"/>
                <a:gd name="T2" fmla="*/ 2147483646 w 135"/>
                <a:gd name="T3" fmla="*/ 2147483646 h 119"/>
                <a:gd name="T4" fmla="*/ 2147483646 w 135"/>
                <a:gd name="T5" fmla="*/ 2147483646 h 119"/>
                <a:gd name="T6" fmla="*/ 2147483646 w 135"/>
                <a:gd name="T7" fmla="*/ 2147483646 h 119"/>
                <a:gd name="T8" fmla="*/ 2147483646 w 135"/>
                <a:gd name="T9" fmla="*/ 2147483646 h 119"/>
                <a:gd name="T10" fmla="*/ 2147483646 w 135"/>
                <a:gd name="T11" fmla="*/ 2147483646 h 119"/>
                <a:gd name="T12" fmla="*/ 2147483646 w 135"/>
                <a:gd name="T13" fmla="*/ 2147483646 h 119"/>
                <a:gd name="T14" fmla="*/ 2147483646 w 135"/>
                <a:gd name="T15" fmla="*/ 2147483646 h 119"/>
                <a:gd name="T16" fmla="*/ 2147483646 w 135"/>
                <a:gd name="T17" fmla="*/ 2147483646 h 119"/>
                <a:gd name="T18" fmla="*/ 2147483646 w 135"/>
                <a:gd name="T19" fmla="*/ 2147483646 h 119"/>
                <a:gd name="T20" fmla="*/ 2147483646 w 135"/>
                <a:gd name="T21" fmla="*/ 2147483646 h 119"/>
                <a:gd name="T22" fmla="*/ 2147483646 w 135"/>
                <a:gd name="T23" fmla="*/ 2147483646 h 119"/>
                <a:gd name="T24" fmla="*/ 2147483646 w 135"/>
                <a:gd name="T25" fmla="*/ 2147483646 h 119"/>
                <a:gd name="T26" fmla="*/ 2147483646 w 135"/>
                <a:gd name="T27" fmla="*/ 2147483646 h 119"/>
                <a:gd name="T28" fmla="*/ 2147483646 w 135"/>
                <a:gd name="T29" fmla="*/ 2147483646 h 119"/>
                <a:gd name="T30" fmla="*/ 2147483646 w 135"/>
                <a:gd name="T31" fmla="*/ 2147483646 h 119"/>
                <a:gd name="T32" fmla="*/ 2147483646 w 135"/>
                <a:gd name="T33" fmla="*/ 2147483646 h 119"/>
                <a:gd name="T34" fmla="*/ 2147483646 w 135"/>
                <a:gd name="T35" fmla="*/ 2147483646 h 119"/>
                <a:gd name="T36" fmla="*/ 2147483646 w 135"/>
                <a:gd name="T37" fmla="*/ 2147483646 h 119"/>
                <a:gd name="T38" fmla="*/ 2147483646 w 135"/>
                <a:gd name="T39" fmla="*/ 2147483646 h 119"/>
                <a:gd name="T40" fmla="*/ 2147483646 w 135"/>
                <a:gd name="T41" fmla="*/ 2147483646 h 119"/>
                <a:gd name="T42" fmla="*/ 2147483646 w 135"/>
                <a:gd name="T43" fmla="*/ 2147483646 h 119"/>
                <a:gd name="T44" fmla="*/ 2147483646 w 135"/>
                <a:gd name="T45" fmla="*/ 2147483646 h 119"/>
                <a:gd name="T46" fmla="*/ 2147483646 w 135"/>
                <a:gd name="T47" fmla="*/ 2147483646 h 119"/>
                <a:gd name="T48" fmla="*/ 2147483646 w 135"/>
                <a:gd name="T49" fmla="*/ 2147483646 h 119"/>
                <a:gd name="T50" fmla="*/ 2147483646 w 135"/>
                <a:gd name="T51" fmla="*/ 2147483646 h 119"/>
                <a:gd name="T52" fmla="*/ 2147483646 w 135"/>
                <a:gd name="T53" fmla="*/ 2147483646 h 119"/>
                <a:gd name="T54" fmla="*/ 2147483646 w 135"/>
                <a:gd name="T55" fmla="*/ 2147483646 h 119"/>
                <a:gd name="T56" fmla="*/ 2147483646 w 135"/>
                <a:gd name="T57" fmla="*/ 2147483646 h 119"/>
                <a:gd name="T58" fmla="*/ 2147483646 w 135"/>
                <a:gd name="T59" fmla="*/ 2147483646 h 119"/>
                <a:gd name="T60" fmla="*/ 2147483646 w 135"/>
                <a:gd name="T61" fmla="*/ 2147483646 h 119"/>
                <a:gd name="T62" fmla="*/ 2147483646 w 135"/>
                <a:gd name="T63" fmla="*/ 2147483646 h 119"/>
                <a:gd name="T64" fmla="*/ 2147483646 w 135"/>
                <a:gd name="T65" fmla="*/ 2147483646 h 119"/>
                <a:gd name="T66" fmla="*/ 2147483646 w 135"/>
                <a:gd name="T67" fmla="*/ 2147483646 h 119"/>
                <a:gd name="T68" fmla="*/ 2147483646 w 135"/>
                <a:gd name="T69" fmla="*/ 2147483646 h 119"/>
                <a:gd name="T70" fmla="*/ 2147483646 w 135"/>
                <a:gd name="T71" fmla="*/ 2147483646 h 119"/>
                <a:gd name="T72" fmla="*/ 2147483646 w 135"/>
                <a:gd name="T73" fmla="*/ 2147483646 h 119"/>
                <a:gd name="T74" fmla="*/ 2147483646 w 135"/>
                <a:gd name="T75" fmla="*/ 2147483646 h 119"/>
                <a:gd name="T76" fmla="*/ 2147483646 w 135"/>
                <a:gd name="T77" fmla="*/ 2147483646 h 119"/>
                <a:gd name="T78" fmla="*/ 2147483646 w 135"/>
                <a:gd name="T79" fmla="*/ 2147483646 h 119"/>
                <a:gd name="T80" fmla="*/ 2147483646 w 135"/>
                <a:gd name="T81" fmla="*/ 2147483646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grpFill/>
            <a:ln w="9525">
              <a:solidFill>
                <a:schemeClr val="bg1"/>
              </a:solidFill>
              <a:round/>
              <a:headEnd/>
              <a:tailEnd/>
            </a:ln>
          </p:spPr>
          <p:txBody>
            <a:bodyPr/>
            <a:lstStyle/>
            <a:p>
              <a:endParaRPr lang="en-GB" dirty="0"/>
            </a:p>
          </p:txBody>
        </p:sp>
        <p:sp>
          <p:nvSpPr>
            <p:cNvPr id="142" name="Freeform 431"/>
            <p:cNvSpPr>
              <a:spLocks/>
            </p:cNvSpPr>
            <p:nvPr/>
          </p:nvSpPr>
          <p:spPr bwMode="auto">
            <a:xfrm>
              <a:off x="6277598" y="1763348"/>
              <a:ext cx="456044" cy="304835"/>
            </a:xfrm>
            <a:custGeom>
              <a:avLst/>
              <a:gdLst>
                <a:gd name="T0" fmla="*/ 2147483646 w 556"/>
                <a:gd name="T1" fmla="*/ 2147483646 h 395"/>
                <a:gd name="T2" fmla="*/ 2147483646 w 556"/>
                <a:gd name="T3" fmla="*/ 2147483646 h 395"/>
                <a:gd name="T4" fmla="*/ 2147483646 w 556"/>
                <a:gd name="T5" fmla="*/ 2147483646 h 395"/>
                <a:gd name="T6" fmla="*/ 2147483646 w 556"/>
                <a:gd name="T7" fmla="*/ 2147483646 h 395"/>
                <a:gd name="T8" fmla="*/ 2147483646 w 556"/>
                <a:gd name="T9" fmla="*/ 2147483646 h 395"/>
                <a:gd name="T10" fmla="*/ 2147483646 w 556"/>
                <a:gd name="T11" fmla="*/ 2147483646 h 395"/>
                <a:gd name="T12" fmla="*/ 2147483646 w 556"/>
                <a:gd name="T13" fmla="*/ 2147483646 h 395"/>
                <a:gd name="T14" fmla="*/ 2147483646 w 556"/>
                <a:gd name="T15" fmla="*/ 2147483646 h 395"/>
                <a:gd name="T16" fmla="*/ 2147483646 w 556"/>
                <a:gd name="T17" fmla="*/ 2147483646 h 395"/>
                <a:gd name="T18" fmla="*/ 2147483646 w 556"/>
                <a:gd name="T19" fmla="*/ 2147483646 h 395"/>
                <a:gd name="T20" fmla="*/ 2147483646 w 556"/>
                <a:gd name="T21" fmla="*/ 2147483646 h 395"/>
                <a:gd name="T22" fmla="*/ 2147483646 w 556"/>
                <a:gd name="T23" fmla="*/ 2147483646 h 395"/>
                <a:gd name="T24" fmla="*/ 2147483646 w 556"/>
                <a:gd name="T25" fmla="*/ 2147483646 h 395"/>
                <a:gd name="T26" fmla="*/ 2147483646 w 556"/>
                <a:gd name="T27" fmla="*/ 2147483646 h 395"/>
                <a:gd name="T28" fmla="*/ 2147483646 w 556"/>
                <a:gd name="T29" fmla="*/ 2147483646 h 395"/>
                <a:gd name="T30" fmla="*/ 2147483646 w 556"/>
                <a:gd name="T31" fmla="*/ 2147483646 h 395"/>
                <a:gd name="T32" fmla="*/ 2147483646 w 556"/>
                <a:gd name="T33" fmla="*/ 2147483646 h 395"/>
                <a:gd name="T34" fmla="*/ 2147483646 w 556"/>
                <a:gd name="T35" fmla="*/ 2147483646 h 395"/>
                <a:gd name="T36" fmla="*/ 2147483646 w 556"/>
                <a:gd name="T37" fmla="*/ 2147483646 h 395"/>
                <a:gd name="T38" fmla="*/ 2147483646 w 556"/>
                <a:gd name="T39" fmla="*/ 2147483646 h 395"/>
                <a:gd name="T40" fmla="*/ 2147483646 w 556"/>
                <a:gd name="T41" fmla="*/ 2147483646 h 395"/>
                <a:gd name="T42" fmla="*/ 2147483646 w 556"/>
                <a:gd name="T43" fmla="*/ 2147483646 h 395"/>
                <a:gd name="T44" fmla="*/ 2147483646 w 556"/>
                <a:gd name="T45" fmla="*/ 2147483646 h 395"/>
                <a:gd name="T46" fmla="*/ 2147483646 w 556"/>
                <a:gd name="T47" fmla="*/ 2147483646 h 395"/>
                <a:gd name="T48" fmla="*/ 2147483646 w 556"/>
                <a:gd name="T49" fmla="*/ 2147483646 h 395"/>
                <a:gd name="T50" fmla="*/ 0 w 556"/>
                <a:gd name="T51" fmla="*/ 2147483646 h 395"/>
                <a:gd name="T52" fmla="*/ 2147483646 w 556"/>
                <a:gd name="T53" fmla="*/ 2147483646 h 395"/>
                <a:gd name="T54" fmla="*/ 2147483646 w 556"/>
                <a:gd name="T55" fmla="*/ 2147483646 h 395"/>
                <a:gd name="T56" fmla="*/ 2147483646 w 556"/>
                <a:gd name="T57" fmla="*/ 2147483646 h 395"/>
                <a:gd name="T58" fmla="*/ 2147483646 w 556"/>
                <a:gd name="T59" fmla="*/ 2147483646 h 395"/>
                <a:gd name="T60" fmla="*/ 2147483646 w 556"/>
                <a:gd name="T61" fmla="*/ 2147483646 h 395"/>
                <a:gd name="T62" fmla="*/ 2147483646 w 556"/>
                <a:gd name="T63" fmla="*/ 2147483646 h 395"/>
                <a:gd name="T64" fmla="*/ 2147483646 w 556"/>
                <a:gd name="T65" fmla="*/ 2147483646 h 395"/>
                <a:gd name="T66" fmla="*/ 2147483646 w 556"/>
                <a:gd name="T67" fmla="*/ 2147483646 h 395"/>
                <a:gd name="T68" fmla="*/ 2147483646 w 556"/>
                <a:gd name="T69" fmla="*/ 2147483646 h 395"/>
                <a:gd name="T70" fmla="*/ 2147483646 w 556"/>
                <a:gd name="T71" fmla="*/ 2147483646 h 395"/>
                <a:gd name="T72" fmla="*/ 2147483646 w 556"/>
                <a:gd name="T73" fmla="*/ 2147483646 h 395"/>
                <a:gd name="T74" fmla="*/ 2147483646 w 556"/>
                <a:gd name="T75" fmla="*/ 2147483646 h 395"/>
                <a:gd name="T76" fmla="*/ 2147483646 w 556"/>
                <a:gd name="T77" fmla="*/ 2147483646 h 395"/>
                <a:gd name="T78" fmla="*/ 2147483646 w 556"/>
                <a:gd name="T79" fmla="*/ 2147483646 h 395"/>
                <a:gd name="T80" fmla="*/ 2147483646 w 556"/>
                <a:gd name="T81" fmla="*/ 2147483646 h 395"/>
                <a:gd name="T82" fmla="*/ 2147483646 w 556"/>
                <a:gd name="T83" fmla="*/ 2147483646 h 395"/>
                <a:gd name="T84" fmla="*/ 2147483646 w 556"/>
                <a:gd name="T85" fmla="*/ 2147483646 h 395"/>
                <a:gd name="T86" fmla="*/ 2147483646 w 556"/>
                <a:gd name="T87" fmla="*/ 2147483646 h 395"/>
                <a:gd name="T88" fmla="*/ 2147483646 w 556"/>
                <a:gd name="T89" fmla="*/ 2147483646 h 395"/>
                <a:gd name="T90" fmla="*/ 2147483646 w 556"/>
                <a:gd name="T91" fmla="*/ 2147483646 h 395"/>
                <a:gd name="T92" fmla="*/ 2147483646 w 556"/>
                <a:gd name="T93" fmla="*/ 2147483646 h 395"/>
                <a:gd name="T94" fmla="*/ 2147483646 w 556"/>
                <a:gd name="T95" fmla="*/ 2147483646 h 395"/>
                <a:gd name="T96" fmla="*/ 2147483646 w 556"/>
                <a:gd name="T97" fmla="*/ 2147483646 h 395"/>
                <a:gd name="T98" fmla="*/ 2147483646 w 556"/>
                <a:gd name="T99" fmla="*/ 2147483646 h 395"/>
                <a:gd name="T100" fmla="*/ 2147483646 w 556"/>
                <a:gd name="T101" fmla="*/ 2147483646 h 395"/>
                <a:gd name="T102" fmla="*/ 2147483646 w 556"/>
                <a:gd name="T103" fmla="*/ 2147483646 h 395"/>
                <a:gd name="T104" fmla="*/ 2147483646 w 556"/>
                <a:gd name="T105" fmla="*/ 2147483646 h 395"/>
                <a:gd name="T106" fmla="*/ 2147483646 w 556"/>
                <a:gd name="T107" fmla="*/ 2147483646 h 395"/>
                <a:gd name="T108" fmla="*/ 2147483646 w 556"/>
                <a:gd name="T109" fmla="*/ 2147483646 h 395"/>
                <a:gd name="T110" fmla="*/ 2147483646 w 556"/>
                <a:gd name="T111" fmla="*/ 2147483646 h 395"/>
                <a:gd name="T112" fmla="*/ 2147483646 w 556"/>
                <a:gd name="T113" fmla="*/ 2147483646 h 395"/>
                <a:gd name="T114" fmla="*/ 2147483646 w 556"/>
                <a:gd name="T115" fmla="*/ 2147483646 h 395"/>
                <a:gd name="T116" fmla="*/ 2147483646 w 556"/>
                <a:gd name="T117" fmla="*/ 2147483646 h 395"/>
                <a:gd name="T118" fmla="*/ 2147483646 w 556"/>
                <a:gd name="T119" fmla="*/ 2147483646 h 395"/>
                <a:gd name="T120" fmla="*/ 2147483646 w 556"/>
                <a:gd name="T121" fmla="*/ 2147483646 h 395"/>
                <a:gd name="T122" fmla="*/ 2147483646 w 556"/>
                <a:gd name="T123" fmla="*/ 2147483646 h 395"/>
                <a:gd name="T124" fmla="*/ 2147483646 w 556"/>
                <a:gd name="T125" fmla="*/ 2147483646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grpFill/>
            <a:ln w="9525">
              <a:solidFill>
                <a:schemeClr val="bg1"/>
              </a:solidFill>
              <a:round/>
              <a:headEnd/>
              <a:tailEnd/>
            </a:ln>
          </p:spPr>
          <p:txBody>
            <a:bodyPr/>
            <a:lstStyle/>
            <a:p>
              <a:endParaRPr lang="en-GB" dirty="0"/>
            </a:p>
          </p:txBody>
        </p:sp>
        <p:sp>
          <p:nvSpPr>
            <p:cNvPr id="143" name="Freeform 432"/>
            <p:cNvSpPr>
              <a:spLocks/>
            </p:cNvSpPr>
            <p:nvPr/>
          </p:nvSpPr>
          <p:spPr bwMode="auto">
            <a:xfrm>
              <a:off x="5883248" y="1712542"/>
              <a:ext cx="120966" cy="111289"/>
            </a:xfrm>
            <a:custGeom>
              <a:avLst/>
              <a:gdLst>
                <a:gd name="T0" fmla="*/ 2147483646 w 148"/>
                <a:gd name="T1" fmla="*/ 2147483646 h 146"/>
                <a:gd name="T2" fmla="*/ 2147483646 w 148"/>
                <a:gd name="T3" fmla="*/ 2147483646 h 146"/>
                <a:gd name="T4" fmla="*/ 2147483646 w 148"/>
                <a:gd name="T5" fmla="*/ 2147483646 h 146"/>
                <a:gd name="T6" fmla="*/ 2147483646 w 148"/>
                <a:gd name="T7" fmla="*/ 2147483646 h 146"/>
                <a:gd name="T8" fmla="*/ 2147483646 w 148"/>
                <a:gd name="T9" fmla="*/ 2147483646 h 146"/>
                <a:gd name="T10" fmla="*/ 2147483646 w 148"/>
                <a:gd name="T11" fmla="*/ 2147483646 h 146"/>
                <a:gd name="T12" fmla="*/ 2147483646 w 148"/>
                <a:gd name="T13" fmla="*/ 2147483646 h 146"/>
                <a:gd name="T14" fmla="*/ 2147483646 w 148"/>
                <a:gd name="T15" fmla="*/ 2147483646 h 146"/>
                <a:gd name="T16" fmla="*/ 2147483646 w 148"/>
                <a:gd name="T17" fmla="*/ 2147483646 h 146"/>
                <a:gd name="T18" fmla="*/ 2147483646 w 148"/>
                <a:gd name="T19" fmla="*/ 0 h 146"/>
                <a:gd name="T20" fmla="*/ 2147483646 w 148"/>
                <a:gd name="T21" fmla="*/ 2147483646 h 146"/>
                <a:gd name="T22" fmla="*/ 2147483646 w 148"/>
                <a:gd name="T23" fmla="*/ 2147483646 h 146"/>
                <a:gd name="T24" fmla="*/ 2147483646 w 148"/>
                <a:gd name="T25" fmla="*/ 2147483646 h 146"/>
                <a:gd name="T26" fmla="*/ 2147483646 w 148"/>
                <a:gd name="T27" fmla="*/ 2147483646 h 146"/>
                <a:gd name="T28" fmla="*/ 2147483646 w 148"/>
                <a:gd name="T29" fmla="*/ 2147483646 h 146"/>
                <a:gd name="T30" fmla="*/ 2147483646 w 148"/>
                <a:gd name="T31" fmla="*/ 2147483646 h 146"/>
                <a:gd name="T32" fmla="*/ 2147483646 w 148"/>
                <a:gd name="T33" fmla="*/ 2147483646 h 146"/>
                <a:gd name="T34" fmla="*/ 2147483646 w 148"/>
                <a:gd name="T35" fmla="*/ 2147483646 h 146"/>
                <a:gd name="T36" fmla="*/ 2147483646 w 148"/>
                <a:gd name="T37" fmla="*/ 2147483646 h 146"/>
                <a:gd name="T38" fmla="*/ 2147483646 w 148"/>
                <a:gd name="T39" fmla="*/ 2147483646 h 146"/>
                <a:gd name="T40" fmla="*/ 2147483646 w 148"/>
                <a:gd name="T41" fmla="*/ 2147483646 h 146"/>
                <a:gd name="T42" fmla="*/ 2147483646 w 148"/>
                <a:gd name="T43" fmla="*/ 2147483646 h 146"/>
                <a:gd name="T44" fmla="*/ 2147483646 w 148"/>
                <a:gd name="T45" fmla="*/ 2147483646 h 146"/>
                <a:gd name="T46" fmla="*/ 2147483646 w 148"/>
                <a:gd name="T47" fmla="*/ 2147483646 h 146"/>
                <a:gd name="T48" fmla="*/ 2147483646 w 148"/>
                <a:gd name="T49" fmla="*/ 2147483646 h 146"/>
                <a:gd name="T50" fmla="*/ 2147483646 w 148"/>
                <a:gd name="T51" fmla="*/ 2147483646 h 146"/>
                <a:gd name="T52" fmla="*/ 2147483646 w 148"/>
                <a:gd name="T53" fmla="*/ 2147483646 h 146"/>
                <a:gd name="T54" fmla="*/ 2147483646 w 148"/>
                <a:gd name="T55" fmla="*/ 2147483646 h 146"/>
                <a:gd name="T56" fmla="*/ 2147483646 w 148"/>
                <a:gd name="T57" fmla="*/ 2147483646 h 146"/>
                <a:gd name="T58" fmla="*/ 2147483646 w 148"/>
                <a:gd name="T59" fmla="*/ 2147483646 h 146"/>
                <a:gd name="T60" fmla="*/ 2147483646 w 148"/>
                <a:gd name="T61" fmla="*/ 2147483646 h 146"/>
                <a:gd name="T62" fmla="*/ 2147483646 w 148"/>
                <a:gd name="T63" fmla="*/ 21474836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grpFill/>
            <a:ln w="9525">
              <a:solidFill>
                <a:schemeClr val="bg1"/>
              </a:solidFill>
              <a:round/>
              <a:headEnd/>
              <a:tailEnd/>
            </a:ln>
          </p:spPr>
          <p:txBody>
            <a:bodyPr/>
            <a:lstStyle/>
            <a:p>
              <a:endParaRPr lang="en-GB" dirty="0"/>
            </a:p>
          </p:txBody>
        </p:sp>
        <p:sp>
          <p:nvSpPr>
            <p:cNvPr id="144" name="Freeform 433"/>
            <p:cNvSpPr>
              <a:spLocks/>
            </p:cNvSpPr>
            <p:nvPr/>
          </p:nvSpPr>
          <p:spPr bwMode="auto">
            <a:xfrm>
              <a:off x="6011472" y="1671413"/>
              <a:ext cx="110080" cy="71370"/>
            </a:xfrm>
            <a:custGeom>
              <a:avLst/>
              <a:gdLst>
                <a:gd name="T0" fmla="*/ 2147483646 w 133"/>
                <a:gd name="T1" fmla="*/ 2147483646 h 91"/>
                <a:gd name="T2" fmla="*/ 2147483646 w 133"/>
                <a:gd name="T3" fmla="*/ 2147483646 h 91"/>
                <a:gd name="T4" fmla="*/ 2147483646 w 133"/>
                <a:gd name="T5" fmla="*/ 2147483646 h 91"/>
                <a:gd name="T6" fmla="*/ 2147483646 w 133"/>
                <a:gd name="T7" fmla="*/ 2147483646 h 91"/>
                <a:gd name="T8" fmla="*/ 2147483646 w 133"/>
                <a:gd name="T9" fmla="*/ 2147483646 h 91"/>
                <a:gd name="T10" fmla="*/ 2147483646 w 133"/>
                <a:gd name="T11" fmla="*/ 2147483646 h 91"/>
                <a:gd name="T12" fmla="*/ 2147483646 w 133"/>
                <a:gd name="T13" fmla="*/ 2147483646 h 91"/>
                <a:gd name="T14" fmla="*/ 2147483646 w 133"/>
                <a:gd name="T15" fmla="*/ 2147483646 h 91"/>
                <a:gd name="T16" fmla="*/ 2147483646 w 133"/>
                <a:gd name="T17" fmla="*/ 2147483646 h 91"/>
                <a:gd name="T18" fmla="*/ 2147483646 w 133"/>
                <a:gd name="T19" fmla="*/ 2147483646 h 91"/>
                <a:gd name="T20" fmla="*/ 2147483646 w 133"/>
                <a:gd name="T21" fmla="*/ 2147483646 h 91"/>
                <a:gd name="T22" fmla="*/ 2147483646 w 133"/>
                <a:gd name="T23" fmla="*/ 2147483646 h 91"/>
                <a:gd name="T24" fmla="*/ 2147483646 w 133"/>
                <a:gd name="T25" fmla="*/ 2147483646 h 91"/>
                <a:gd name="T26" fmla="*/ 2147483646 w 133"/>
                <a:gd name="T27" fmla="*/ 2147483646 h 91"/>
                <a:gd name="T28" fmla="*/ 2147483646 w 133"/>
                <a:gd name="T29" fmla="*/ 2147483646 h 91"/>
                <a:gd name="T30" fmla="*/ 2147483646 w 133"/>
                <a:gd name="T31" fmla="*/ 2147483646 h 91"/>
                <a:gd name="T32" fmla="*/ 2147483646 w 133"/>
                <a:gd name="T33" fmla="*/ 2147483646 h 91"/>
                <a:gd name="T34" fmla="*/ 2147483646 w 133"/>
                <a:gd name="T35" fmla="*/ 2147483646 h 91"/>
                <a:gd name="T36" fmla="*/ 2147483646 w 133"/>
                <a:gd name="T37" fmla="*/ 2147483646 h 91"/>
                <a:gd name="T38" fmla="*/ 2147483646 w 133"/>
                <a:gd name="T39" fmla="*/ 2147483646 h 91"/>
                <a:gd name="T40" fmla="*/ 2147483646 w 133"/>
                <a:gd name="T41" fmla="*/ 2147483646 h 91"/>
                <a:gd name="T42" fmla="*/ 2147483646 w 133"/>
                <a:gd name="T43" fmla="*/ 2147483646 h 91"/>
                <a:gd name="T44" fmla="*/ 2147483646 w 133"/>
                <a:gd name="T45" fmla="*/ 2147483646 h 91"/>
                <a:gd name="T46" fmla="*/ 2147483646 w 133"/>
                <a:gd name="T47" fmla="*/ 2147483646 h 91"/>
                <a:gd name="T48" fmla="*/ 2147483646 w 133"/>
                <a:gd name="T49" fmla="*/ 2147483646 h 91"/>
                <a:gd name="T50" fmla="*/ 2147483646 w 133"/>
                <a:gd name="T51" fmla="*/ 2147483646 h 91"/>
                <a:gd name="T52" fmla="*/ 2147483646 w 133"/>
                <a:gd name="T53" fmla="*/ 2147483646 h 91"/>
                <a:gd name="T54" fmla="*/ 2147483646 w 133"/>
                <a:gd name="T55" fmla="*/ 2147483646 h 91"/>
                <a:gd name="T56" fmla="*/ 0 w 133"/>
                <a:gd name="T57" fmla="*/ 2147483646 h 91"/>
                <a:gd name="T58" fmla="*/ 2147483646 w 133"/>
                <a:gd name="T59" fmla="*/ 2147483646 h 91"/>
                <a:gd name="T60" fmla="*/ 2147483646 w 133"/>
                <a:gd name="T61" fmla="*/ 2147483646 h 91"/>
                <a:gd name="T62" fmla="*/ 2147483646 w 133"/>
                <a:gd name="T63" fmla="*/ 2147483646 h 91"/>
                <a:gd name="T64" fmla="*/ 2147483646 w 133"/>
                <a:gd name="T65" fmla="*/ 2147483646 h 91"/>
                <a:gd name="T66" fmla="*/ 2147483646 w 133"/>
                <a:gd name="T67" fmla="*/ 2147483646 h 91"/>
                <a:gd name="T68" fmla="*/ 2147483646 w 133"/>
                <a:gd name="T69" fmla="*/ 0 h 91"/>
                <a:gd name="T70" fmla="*/ 2147483646 w 133"/>
                <a:gd name="T71" fmla="*/ 2147483646 h 91"/>
                <a:gd name="T72" fmla="*/ 2147483646 w 133"/>
                <a:gd name="T73" fmla="*/ 2147483646 h 91"/>
                <a:gd name="T74" fmla="*/ 2147483646 w 133"/>
                <a:gd name="T75" fmla="*/ 2147483646 h 91"/>
                <a:gd name="T76" fmla="*/ 2147483646 w 133"/>
                <a:gd name="T77" fmla="*/ 2147483646 h 91"/>
                <a:gd name="T78" fmla="*/ 2147483646 w 133"/>
                <a:gd name="T79" fmla="*/ 2147483646 h 91"/>
                <a:gd name="T80" fmla="*/ 2147483646 w 133"/>
                <a:gd name="T81" fmla="*/ 2147483646 h 91"/>
                <a:gd name="T82" fmla="*/ 2147483646 w 133"/>
                <a:gd name="T83" fmla="*/ 2147483646 h 91"/>
                <a:gd name="T84" fmla="*/ 2147483646 w 133"/>
                <a:gd name="T85" fmla="*/ 2147483646 h 91"/>
                <a:gd name="T86" fmla="*/ 2147483646 w 133"/>
                <a:gd name="T87" fmla="*/ 2147483646 h 91"/>
                <a:gd name="T88" fmla="*/ 2147483646 w 133"/>
                <a:gd name="T89" fmla="*/ 2147483646 h 91"/>
                <a:gd name="T90" fmla="*/ 2147483646 w 133"/>
                <a:gd name="T91" fmla="*/ 2147483646 h 91"/>
                <a:gd name="T92" fmla="*/ 2147483646 w 133"/>
                <a:gd name="T93" fmla="*/ 2147483646 h 91"/>
                <a:gd name="T94" fmla="*/ 2147483646 w 133"/>
                <a:gd name="T95" fmla="*/ 2147483646 h 91"/>
                <a:gd name="T96" fmla="*/ 2147483646 w 133"/>
                <a:gd name="T97" fmla="*/ 2147483646 h 91"/>
                <a:gd name="T98" fmla="*/ 2147483646 w 133"/>
                <a:gd name="T99" fmla="*/ 2147483646 h 91"/>
                <a:gd name="T100" fmla="*/ 2147483646 w 133"/>
                <a:gd name="T101" fmla="*/ 2147483646 h 91"/>
                <a:gd name="T102" fmla="*/ 2147483646 w 133"/>
                <a:gd name="T103" fmla="*/ 2147483646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grpFill/>
            <a:ln w="9525">
              <a:solidFill>
                <a:schemeClr val="bg1"/>
              </a:solidFill>
              <a:round/>
              <a:headEnd/>
              <a:tailEnd/>
            </a:ln>
          </p:spPr>
          <p:txBody>
            <a:bodyPr/>
            <a:lstStyle/>
            <a:p>
              <a:endParaRPr lang="en-GB" dirty="0"/>
            </a:p>
          </p:txBody>
        </p:sp>
        <p:sp>
          <p:nvSpPr>
            <p:cNvPr id="145" name="Freeform 434"/>
            <p:cNvSpPr>
              <a:spLocks/>
            </p:cNvSpPr>
            <p:nvPr/>
          </p:nvSpPr>
          <p:spPr bwMode="auto">
            <a:xfrm>
              <a:off x="5965505" y="1633913"/>
              <a:ext cx="83467" cy="47177"/>
            </a:xfrm>
            <a:custGeom>
              <a:avLst/>
              <a:gdLst>
                <a:gd name="T0" fmla="*/ 2147483646 w 102"/>
                <a:gd name="T1" fmla="*/ 2147483646 h 60"/>
                <a:gd name="T2" fmla="*/ 2147483646 w 102"/>
                <a:gd name="T3" fmla="*/ 2147483646 h 60"/>
                <a:gd name="T4" fmla="*/ 2147483646 w 102"/>
                <a:gd name="T5" fmla="*/ 2147483646 h 60"/>
                <a:gd name="T6" fmla="*/ 2147483646 w 102"/>
                <a:gd name="T7" fmla="*/ 2147483646 h 60"/>
                <a:gd name="T8" fmla="*/ 2147483646 w 102"/>
                <a:gd name="T9" fmla="*/ 2147483646 h 60"/>
                <a:gd name="T10" fmla="*/ 2147483646 w 102"/>
                <a:gd name="T11" fmla="*/ 2147483646 h 60"/>
                <a:gd name="T12" fmla="*/ 2147483646 w 102"/>
                <a:gd name="T13" fmla="*/ 2147483646 h 60"/>
                <a:gd name="T14" fmla="*/ 2147483646 w 102"/>
                <a:gd name="T15" fmla="*/ 2147483646 h 60"/>
                <a:gd name="T16" fmla="*/ 2147483646 w 102"/>
                <a:gd name="T17" fmla="*/ 2147483646 h 60"/>
                <a:gd name="T18" fmla="*/ 2147483646 w 102"/>
                <a:gd name="T19" fmla="*/ 2147483646 h 60"/>
                <a:gd name="T20" fmla="*/ 2147483646 w 102"/>
                <a:gd name="T21" fmla="*/ 2147483646 h 60"/>
                <a:gd name="T22" fmla="*/ 2147483646 w 102"/>
                <a:gd name="T23" fmla="*/ 2147483646 h 60"/>
                <a:gd name="T24" fmla="*/ 2147483646 w 102"/>
                <a:gd name="T25" fmla="*/ 2147483646 h 60"/>
                <a:gd name="T26" fmla="*/ 2147483646 w 102"/>
                <a:gd name="T27" fmla="*/ 2147483646 h 60"/>
                <a:gd name="T28" fmla="*/ 2147483646 w 102"/>
                <a:gd name="T29" fmla="*/ 2147483646 h 60"/>
                <a:gd name="T30" fmla="*/ 2147483646 w 102"/>
                <a:gd name="T31" fmla="*/ 2147483646 h 60"/>
                <a:gd name="T32" fmla="*/ 2147483646 w 102"/>
                <a:gd name="T33" fmla="*/ 2147483646 h 60"/>
                <a:gd name="T34" fmla="*/ 2147483646 w 102"/>
                <a:gd name="T35" fmla="*/ 2147483646 h 60"/>
                <a:gd name="T36" fmla="*/ 2147483646 w 102"/>
                <a:gd name="T37" fmla="*/ 2147483646 h 60"/>
                <a:gd name="T38" fmla="*/ 2147483646 w 102"/>
                <a:gd name="T39" fmla="*/ 2147483646 h 60"/>
                <a:gd name="T40" fmla="*/ 2147483646 w 102"/>
                <a:gd name="T41" fmla="*/ 2147483646 h 60"/>
                <a:gd name="T42" fmla="*/ 2147483646 w 102"/>
                <a:gd name="T43" fmla="*/ 2147483646 h 60"/>
                <a:gd name="T44" fmla="*/ 2147483646 w 102"/>
                <a:gd name="T45" fmla="*/ 2147483646 h 60"/>
                <a:gd name="T46" fmla="*/ 0 w 102"/>
                <a:gd name="T47" fmla="*/ 2147483646 h 60"/>
                <a:gd name="T48" fmla="*/ 2147483646 w 102"/>
                <a:gd name="T49" fmla="*/ 2147483646 h 60"/>
                <a:gd name="T50" fmla="*/ 2147483646 w 102"/>
                <a:gd name="T51" fmla="*/ 2147483646 h 60"/>
                <a:gd name="T52" fmla="*/ 2147483646 w 102"/>
                <a:gd name="T53" fmla="*/ 2147483646 h 60"/>
                <a:gd name="T54" fmla="*/ 2147483646 w 102"/>
                <a:gd name="T55" fmla="*/ 2147483646 h 60"/>
                <a:gd name="T56" fmla="*/ 2147483646 w 102"/>
                <a:gd name="T57" fmla="*/ 2147483646 h 60"/>
                <a:gd name="T58" fmla="*/ 2147483646 w 102"/>
                <a:gd name="T59" fmla="*/ 2147483646 h 60"/>
                <a:gd name="T60" fmla="*/ 2147483646 w 102"/>
                <a:gd name="T61" fmla="*/ 2147483646 h 60"/>
                <a:gd name="T62" fmla="*/ 2147483646 w 102"/>
                <a:gd name="T63" fmla="*/ 2147483646 h 60"/>
                <a:gd name="T64" fmla="*/ 2147483646 w 102"/>
                <a:gd name="T65" fmla="*/ 0 h 60"/>
                <a:gd name="T66" fmla="*/ 2147483646 w 102"/>
                <a:gd name="T67" fmla="*/ 0 h 60"/>
                <a:gd name="T68" fmla="*/ 2147483646 w 102"/>
                <a:gd name="T69" fmla="*/ 0 h 60"/>
                <a:gd name="T70" fmla="*/ 2147483646 w 102"/>
                <a:gd name="T71" fmla="*/ 0 h 60"/>
                <a:gd name="T72" fmla="*/ 2147483646 w 102"/>
                <a:gd name="T73" fmla="*/ 0 h 60"/>
                <a:gd name="T74" fmla="*/ 2147483646 w 102"/>
                <a:gd name="T75" fmla="*/ 0 h 60"/>
                <a:gd name="T76" fmla="*/ 2147483646 w 102"/>
                <a:gd name="T77" fmla="*/ 2147483646 h 60"/>
                <a:gd name="T78" fmla="*/ 2147483646 w 102"/>
                <a:gd name="T79" fmla="*/ 2147483646 h 60"/>
                <a:gd name="T80" fmla="*/ 2147483646 w 102"/>
                <a:gd name="T81" fmla="*/ 2147483646 h 60"/>
                <a:gd name="T82" fmla="*/ 2147483646 w 102"/>
                <a:gd name="T83" fmla="*/ 2147483646 h 60"/>
                <a:gd name="T84" fmla="*/ 2147483646 w 102"/>
                <a:gd name="T85" fmla="*/ 2147483646 h 60"/>
                <a:gd name="T86" fmla="*/ 2147483646 w 102"/>
                <a:gd name="T87" fmla="*/ 2147483646 h 60"/>
                <a:gd name="T88" fmla="*/ 2147483646 w 102"/>
                <a:gd name="T89" fmla="*/ 2147483646 h 60"/>
                <a:gd name="T90" fmla="*/ 2147483646 w 102"/>
                <a:gd name="T91" fmla="*/ 2147483646 h 60"/>
                <a:gd name="T92" fmla="*/ 2147483646 w 102"/>
                <a:gd name="T93" fmla="*/ 2147483646 h 60"/>
                <a:gd name="T94" fmla="*/ 2147483646 w 102"/>
                <a:gd name="T95" fmla="*/ 2147483646 h 60"/>
                <a:gd name="T96" fmla="*/ 2147483646 w 102"/>
                <a:gd name="T97" fmla="*/ 2147483646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grpFill/>
            <a:ln w="9525">
              <a:solidFill>
                <a:schemeClr val="bg1"/>
              </a:solidFill>
              <a:round/>
              <a:headEnd/>
              <a:tailEnd/>
            </a:ln>
          </p:spPr>
          <p:txBody>
            <a:bodyPr/>
            <a:lstStyle/>
            <a:p>
              <a:endParaRPr lang="en-GB" dirty="0"/>
            </a:p>
          </p:txBody>
        </p:sp>
        <p:sp>
          <p:nvSpPr>
            <p:cNvPr id="146" name="Freeform 435"/>
            <p:cNvSpPr>
              <a:spLocks/>
            </p:cNvSpPr>
            <p:nvPr/>
          </p:nvSpPr>
          <p:spPr bwMode="auto">
            <a:xfrm>
              <a:off x="6130019" y="1681091"/>
              <a:ext cx="70161" cy="61693"/>
            </a:xfrm>
            <a:custGeom>
              <a:avLst/>
              <a:gdLst>
                <a:gd name="T0" fmla="*/ 2147483646 w 86"/>
                <a:gd name="T1" fmla="*/ 2147483646 h 80"/>
                <a:gd name="T2" fmla="*/ 2147483646 w 86"/>
                <a:gd name="T3" fmla="*/ 0 h 80"/>
                <a:gd name="T4" fmla="*/ 2147483646 w 86"/>
                <a:gd name="T5" fmla="*/ 2147483646 h 80"/>
                <a:gd name="T6" fmla="*/ 2147483646 w 86"/>
                <a:gd name="T7" fmla="*/ 2147483646 h 80"/>
                <a:gd name="T8" fmla="*/ 2147483646 w 86"/>
                <a:gd name="T9" fmla="*/ 2147483646 h 80"/>
                <a:gd name="T10" fmla="*/ 2147483646 w 86"/>
                <a:gd name="T11" fmla="*/ 2147483646 h 80"/>
                <a:gd name="T12" fmla="*/ 2147483646 w 86"/>
                <a:gd name="T13" fmla="*/ 2147483646 h 80"/>
                <a:gd name="T14" fmla="*/ 2147483646 w 86"/>
                <a:gd name="T15" fmla="*/ 2147483646 h 80"/>
                <a:gd name="T16" fmla="*/ 2147483646 w 86"/>
                <a:gd name="T17" fmla="*/ 2147483646 h 80"/>
                <a:gd name="T18" fmla="*/ 2147483646 w 86"/>
                <a:gd name="T19" fmla="*/ 2147483646 h 80"/>
                <a:gd name="T20" fmla="*/ 2147483646 w 86"/>
                <a:gd name="T21" fmla="*/ 2147483646 h 80"/>
                <a:gd name="T22" fmla="*/ 2147483646 w 86"/>
                <a:gd name="T23" fmla="*/ 2147483646 h 80"/>
                <a:gd name="T24" fmla="*/ 2147483646 w 86"/>
                <a:gd name="T25" fmla="*/ 2147483646 h 80"/>
                <a:gd name="T26" fmla="*/ 2147483646 w 86"/>
                <a:gd name="T27" fmla="*/ 2147483646 h 80"/>
                <a:gd name="T28" fmla="*/ 2147483646 w 86"/>
                <a:gd name="T29" fmla="*/ 2147483646 h 80"/>
                <a:gd name="T30" fmla="*/ 2147483646 w 86"/>
                <a:gd name="T31" fmla="*/ 2147483646 h 80"/>
                <a:gd name="T32" fmla="*/ 2147483646 w 86"/>
                <a:gd name="T33" fmla="*/ 2147483646 h 80"/>
                <a:gd name="T34" fmla="*/ 2147483646 w 86"/>
                <a:gd name="T35" fmla="*/ 2147483646 h 80"/>
                <a:gd name="T36" fmla="*/ 2147483646 w 86"/>
                <a:gd name="T37" fmla="*/ 2147483646 h 80"/>
                <a:gd name="T38" fmla="*/ 2147483646 w 86"/>
                <a:gd name="T39" fmla="*/ 2147483646 h 80"/>
                <a:gd name="T40" fmla="*/ 2147483646 w 86"/>
                <a:gd name="T41" fmla="*/ 2147483646 h 80"/>
                <a:gd name="T42" fmla="*/ 2147483646 w 86"/>
                <a:gd name="T43" fmla="*/ 2147483646 h 80"/>
                <a:gd name="T44" fmla="*/ 2147483646 w 86"/>
                <a:gd name="T45" fmla="*/ 2147483646 h 80"/>
                <a:gd name="T46" fmla="*/ 2147483646 w 86"/>
                <a:gd name="T47" fmla="*/ 2147483646 h 80"/>
                <a:gd name="T48" fmla="*/ 2147483646 w 86"/>
                <a:gd name="T49" fmla="*/ 2147483646 h 80"/>
                <a:gd name="T50" fmla="*/ 2147483646 w 86"/>
                <a:gd name="T51" fmla="*/ 2147483646 h 80"/>
                <a:gd name="T52" fmla="*/ 2147483646 w 86"/>
                <a:gd name="T53" fmla="*/ 2147483646 h 80"/>
                <a:gd name="T54" fmla="*/ 2147483646 w 86"/>
                <a:gd name="T55" fmla="*/ 2147483646 h 80"/>
                <a:gd name="T56" fmla="*/ 2147483646 w 86"/>
                <a:gd name="T57" fmla="*/ 2147483646 h 80"/>
                <a:gd name="T58" fmla="*/ 2147483646 w 86"/>
                <a:gd name="T59" fmla="*/ 2147483646 h 80"/>
                <a:gd name="T60" fmla="*/ 2147483646 w 86"/>
                <a:gd name="T61" fmla="*/ 2147483646 h 80"/>
                <a:gd name="T62" fmla="*/ 2147483646 w 86"/>
                <a:gd name="T63" fmla="*/ 2147483646 h 80"/>
                <a:gd name="T64" fmla="*/ 2147483646 w 86"/>
                <a:gd name="T65" fmla="*/ 2147483646 h 80"/>
                <a:gd name="T66" fmla="*/ 2147483646 w 86"/>
                <a:gd name="T67" fmla="*/ 2147483646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grpFill/>
            <a:ln w="9525">
              <a:solidFill>
                <a:schemeClr val="bg1"/>
              </a:solidFill>
              <a:round/>
              <a:headEnd/>
              <a:tailEnd/>
            </a:ln>
          </p:spPr>
          <p:txBody>
            <a:bodyPr/>
            <a:lstStyle/>
            <a:p>
              <a:endParaRPr lang="en-GB" dirty="0"/>
            </a:p>
          </p:txBody>
        </p:sp>
        <p:sp>
          <p:nvSpPr>
            <p:cNvPr id="147" name="Freeform 436"/>
            <p:cNvSpPr>
              <a:spLocks/>
            </p:cNvSpPr>
            <p:nvPr/>
          </p:nvSpPr>
          <p:spPr bwMode="auto">
            <a:xfrm>
              <a:off x="6201390" y="1718590"/>
              <a:ext cx="27822" cy="35081"/>
            </a:xfrm>
            <a:custGeom>
              <a:avLst/>
              <a:gdLst>
                <a:gd name="T0" fmla="*/ 2147483646 w 34"/>
                <a:gd name="T1" fmla="*/ 2147483646 h 46"/>
                <a:gd name="T2" fmla="*/ 2147483646 w 34"/>
                <a:gd name="T3" fmla="*/ 2147483646 h 46"/>
                <a:gd name="T4" fmla="*/ 2147483646 w 34"/>
                <a:gd name="T5" fmla="*/ 2147483646 h 46"/>
                <a:gd name="T6" fmla="*/ 2147483646 w 34"/>
                <a:gd name="T7" fmla="*/ 2147483646 h 46"/>
                <a:gd name="T8" fmla="*/ 2147483646 w 34"/>
                <a:gd name="T9" fmla="*/ 2147483646 h 46"/>
                <a:gd name="T10" fmla="*/ 2147483646 w 34"/>
                <a:gd name="T11" fmla="*/ 2147483646 h 46"/>
                <a:gd name="T12" fmla="*/ 2147483646 w 34"/>
                <a:gd name="T13" fmla="*/ 2147483646 h 46"/>
                <a:gd name="T14" fmla="*/ 0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0 h 46"/>
                <a:gd name="T50" fmla="*/ 2147483646 w 34"/>
                <a:gd name="T51" fmla="*/ 0 h 46"/>
                <a:gd name="T52" fmla="*/ 2147483646 w 34"/>
                <a:gd name="T53" fmla="*/ 0 h 46"/>
                <a:gd name="T54" fmla="*/ 2147483646 w 34"/>
                <a:gd name="T55" fmla="*/ 2147483646 h 46"/>
                <a:gd name="T56" fmla="*/ 2147483646 w 34"/>
                <a:gd name="T57" fmla="*/ 2147483646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grpFill/>
            <a:ln w="9525">
              <a:solidFill>
                <a:schemeClr val="bg1"/>
              </a:solidFill>
              <a:round/>
              <a:headEnd/>
              <a:tailEnd/>
            </a:ln>
          </p:spPr>
          <p:txBody>
            <a:bodyPr/>
            <a:lstStyle/>
            <a:p>
              <a:endParaRPr lang="en-GB" dirty="0"/>
            </a:p>
          </p:txBody>
        </p:sp>
        <p:sp>
          <p:nvSpPr>
            <p:cNvPr id="148" name="Freeform 437"/>
            <p:cNvSpPr>
              <a:spLocks/>
            </p:cNvSpPr>
            <p:nvPr/>
          </p:nvSpPr>
          <p:spPr bwMode="auto">
            <a:xfrm>
              <a:off x="6194132" y="1670203"/>
              <a:ext cx="164514" cy="78629"/>
            </a:xfrm>
            <a:custGeom>
              <a:avLst/>
              <a:gdLst>
                <a:gd name="T0" fmla="*/ 2147483646 w 202"/>
                <a:gd name="T1" fmla="*/ 2147483646 h 100"/>
                <a:gd name="T2" fmla="*/ 2147483646 w 202"/>
                <a:gd name="T3" fmla="*/ 2147483646 h 100"/>
                <a:gd name="T4" fmla="*/ 2147483646 w 202"/>
                <a:gd name="T5" fmla="*/ 2147483646 h 100"/>
                <a:gd name="T6" fmla="*/ 2147483646 w 202"/>
                <a:gd name="T7" fmla="*/ 2147483646 h 100"/>
                <a:gd name="T8" fmla="*/ 2147483646 w 202"/>
                <a:gd name="T9" fmla="*/ 2147483646 h 100"/>
                <a:gd name="T10" fmla="*/ 2147483646 w 202"/>
                <a:gd name="T11" fmla="*/ 2147483646 h 100"/>
                <a:gd name="T12" fmla="*/ 2147483646 w 202"/>
                <a:gd name="T13" fmla="*/ 2147483646 h 100"/>
                <a:gd name="T14" fmla="*/ 2147483646 w 202"/>
                <a:gd name="T15" fmla="*/ 2147483646 h 100"/>
                <a:gd name="T16" fmla="*/ 2147483646 w 202"/>
                <a:gd name="T17" fmla="*/ 2147483646 h 100"/>
                <a:gd name="T18" fmla="*/ 2147483646 w 202"/>
                <a:gd name="T19" fmla="*/ 2147483646 h 100"/>
                <a:gd name="T20" fmla="*/ 2147483646 w 202"/>
                <a:gd name="T21" fmla="*/ 2147483646 h 100"/>
                <a:gd name="T22" fmla="*/ 2147483646 w 202"/>
                <a:gd name="T23" fmla="*/ 2147483646 h 100"/>
                <a:gd name="T24" fmla="*/ 2147483646 w 202"/>
                <a:gd name="T25" fmla="*/ 2147483646 h 100"/>
                <a:gd name="T26" fmla="*/ 2147483646 w 202"/>
                <a:gd name="T27" fmla="*/ 2147483646 h 100"/>
                <a:gd name="T28" fmla="*/ 2147483646 w 202"/>
                <a:gd name="T29" fmla="*/ 2147483646 h 100"/>
                <a:gd name="T30" fmla="*/ 2147483646 w 202"/>
                <a:gd name="T31" fmla="*/ 2147483646 h 100"/>
                <a:gd name="T32" fmla="*/ 2147483646 w 202"/>
                <a:gd name="T33" fmla="*/ 2147483646 h 100"/>
                <a:gd name="T34" fmla="*/ 2147483646 w 202"/>
                <a:gd name="T35" fmla="*/ 2147483646 h 100"/>
                <a:gd name="T36" fmla="*/ 2147483646 w 202"/>
                <a:gd name="T37" fmla="*/ 2147483646 h 100"/>
                <a:gd name="T38" fmla="*/ 2147483646 w 202"/>
                <a:gd name="T39" fmla="*/ 2147483646 h 100"/>
                <a:gd name="T40" fmla="*/ 2147483646 w 202"/>
                <a:gd name="T41" fmla="*/ 2147483646 h 100"/>
                <a:gd name="T42" fmla="*/ 2147483646 w 202"/>
                <a:gd name="T43" fmla="*/ 2147483646 h 100"/>
                <a:gd name="T44" fmla="*/ 2147483646 w 202"/>
                <a:gd name="T45" fmla="*/ 2147483646 h 100"/>
                <a:gd name="T46" fmla="*/ 2147483646 w 202"/>
                <a:gd name="T47" fmla="*/ 2147483646 h 100"/>
                <a:gd name="T48" fmla="*/ 2147483646 w 202"/>
                <a:gd name="T49" fmla="*/ 2147483646 h 100"/>
                <a:gd name="T50" fmla="*/ 2147483646 w 202"/>
                <a:gd name="T51" fmla="*/ 2147483646 h 100"/>
                <a:gd name="T52" fmla="*/ 2147483646 w 202"/>
                <a:gd name="T53" fmla="*/ 2147483646 h 100"/>
                <a:gd name="T54" fmla="*/ 0 w 202"/>
                <a:gd name="T55" fmla="*/ 2147483646 h 100"/>
                <a:gd name="T56" fmla="*/ 2147483646 w 202"/>
                <a:gd name="T57" fmla="*/ 2147483646 h 100"/>
                <a:gd name="T58" fmla="*/ 2147483646 w 202"/>
                <a:gd name="T59" fmla="*/ 0 h 100"/>
                <a:gd name="T60" fmla="*/ 2147483646 w 202"/>
                <a:gd name="T61" fmla="*/ 2147483646 h 100"/>
                <a:gd name="T62" fmla="*/ 2147483646 w 202"/>
                <a:gd name="T63" fmla="*/ 2147483646 h 100"/>
                <a:gd name="T64" fmla="*/ 2147483646 w 202"/>
                <a:gd name="T65" fmla="*/ 2147483646 h 100"/>
                <a:gd name="T66" fmla="*/ 2147483646 w 202"/>
                <a:gd name="T67" fmla="*/ 2147483646 h 100"/>
                <a:gd name="T68" fmla="*/ 2147483646 w 202"/>
                <a:gd name="T69" fmla="*/ 2147483646 h 100"/>
                <a:gd name="T70" fmla="*/ 2147483646 w 202"/>
                <a:gd name="T71" fmla="*/ 2147483646 h 100"/>
                <a:gd name="T72" fmla="*/ 2147483646 w 202"/>
                <a:gd name="T73" fmla="*/ 2147483646 h 100"/>
                <a:gd name="T74" fmla="*/ 2147483646 w 202"/>
                <a:gd name="T75" fmla="*/ 2147483646 h 100"/>
                <a:gd name="T76" fmla="*/ 2147483646 w 202"/>
                <a:gd name="T77" fmla="*/ 2147483646 h 100"/>
                <a:gd name="T78" fmla="*/ 2147483646 w 202"/>
                <a:gd name="T79" fmla="*/ 2147483646 h 100"/>
                <a:gd name="T80" fmla="*/ 2147483646 w 202"/>
                <a:gd name="T81" fmla="*/ 2147483646 h 100"/>
                <a:gd name="T82" fmla="*/ 2147483646 w 202"/>
                <a:gd name="T83" fmla="*/ 2147483646 h 100"/>
                <a:gd name="T84" fmla="*/ 2147483646 w 202"/>
                <a:gd name="T85" fmla="*/ 2147483646 h 100"/>
                <a:gd name="T86" fmla="*/ 2147483646 w 202"/>
                <a:gd name="T87" fmla="*/ 2147483646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grpFill/>
            <a:ln w="9525">
              <a:solidFill>
                <a:schemeClr val="bg1"/>
              </a:solidFill>
              <a:round/>
              <a:headEnd/>
              <a:tailEnd/>
            </a:ln>
          </p:spPr>
          <p:txBody>
            <a:bodyPr/>
            <a:lstStyle/>
            <a:p>
              <a:endParaRPr lang="en-GB" dirty="0"/>
            </a:p>
          </p:txBody>
        </p:sp>
        <p:sp>
          <p:nvSpPr>
            <p:cNvPr id="149" name="Freeform 438"/>
            <p:cNvSpPr>
              <a:spLocks/>
            </p:cNvSpPr>
            <p:nvPr/>
          </p:nvSpPr>
          <p:spPr bwMode="auto">
            <a:xfrm>
              <a:off x="6064697" y="1620608"/>
              <a:ext cx="33871" cy="29032"/>
            </a:xfrm>
            <a:custGeom>
              <a:avLst/>
              <a:gdLst>
                <a:gd name="T0" fmla="*/ 2147483646 w 40"/>
                <a:gd name="T1" fmla="*/ 2147483646 h 37"/>
                <a:gd name="T2" fmla="*/ 2147483646 w 40"/>
                <a:gd name="T3" fmla="*/ 2147483646 h 37"/>
                <a:gd name="T4" fmla="*/ 2147483646 w 40"/>
                <a:gd name="T5" fmla="*/ 2147483646 h 37"/>
                <a:gd name="T6" fmla="*/ 2147483646 w 40"/>
                <a:gd name="T7" fmla="*/ 2147483646 h 37"/>
                <a:gd name="T8" fmla="*/ 2147483646 w 40"/>
                <a:gd name="T9" fmla="*/ 2147483646 h 37"/>
                <a:gd name="T10" fmla="*/ 2147483646 w 40"/>
                <a:gd name="T11" fmla="*/ 2147483646 h 37"/>
                <a:gd name="T12" fmla="*/ 2147483646 w 40"/>
                <a:gd name="T13" fmla="*/ 2147483646 h 37"/>
                <a:gd name="T14" fmla="*/ 2147483646 w 40"/>
                <a:gd name="T15" fmla="*/ 2147483646 h 37"/>
                <a:gd name="T16" fmla="*/ 2147483646 w 40"/>
                <a:gd name="T17" fmla="*/ 2147483646 h 37"/>
                <a:gd name="T18" fmla="*/ 2147483646 w 40"/>
                <a:gd name="T19" fmla="*/ 2147483646 h 37"/>
                <a:gd name="T20" fmla="*/ 2147483646 w 40"/>
                <a:gd name="T21" fmla="*/ 2147483646 h 37"/>
                <a:gd name="T22" fmla="*/ 2147483646 w 40"/>
                <a:gd name="T23" fmla="*/ 2147483646 h 37"/>
                <a:gd name="T24" fmla="*/ 2147483646 w 40"/>
                <a:gd name="T25" fmla="*/ 2147483646 h 37"/>
                <a:gd name="T26" fmla="*/ 2147483646 w 40"/>
                <a:gd name="T27" fmla="*/ 2147483646 h 37"/>
                <a:gd name="T28" fmla="*/ 0 w 40"/>
                <a:gd name="T29" fmla="*/ 2147483646 h 37"/>
                <a:gd name="T30" fmla="*/ 2147483646 w 40"/>
                <a:gd name="T31" fmla="*/ 2147483646 h 37"/>
                <a:gd name="T32" fmla="*/ 2147483646 w 40"/>
                <a:gd name="T33" fmla="*/ 2147483646 h 37"/>
                <a:gd name="T34" fmla="*/ 2147483646 w 40"/>
                <a:gd name="T35" fmla="*/ 2147483646 h 37"/>
                <a:gd name="T36" fmla="*/ 2147483646 w 40"/>
                <a:gd name="T37" fmla="*/ 2147483646 h 37"/>
                <a:gd name="T38" fmla="*/ 2147483646 w 40"/>
                <a:gd name="T39" fmla="*/ 0 h 37"/>
                <a:gd name="T40" fmla="*/ 2147483646 w 40"/>
                <a:gd name="T41" fmla="*/ 2147483646 h 37"/>
                <a:gd name="T42" fmla="*/ 2147483646 w 40"/>
                <a:gd name="T43" fmla="*/ 2147483646 h 37"/>
                <a:gd name="T44" fmla="*/ 2147483646 w 40"/>
                <a:gd name="T45" fmla="*/ 2147483646 h 37"/>
                <a:gd name="T46" fmla="*/ 2147483646 w 40"/>
                <a:gd name="T47" fmla="*/ 2147483646 h 37"/>
                <a:gd name="T48" fmla="*/ 2147483646 w 40"/>
                <a:gd name="T49" fmla="*/ 2147483646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grpFill/>
            <a:ln w="9525">
              <a:solidFill>
                <a:schemeClr val="bg1"/>
              </a:solidFill>
              <a:round/>
              <a:headEnd/>
              <a:tailEnd/>
            </a:ln>
          </p:spPr>
          <p:txBody>
            <a:bodyPr/>
            <a:lstStyle/>
            <a:p>
              <a:endParaRPr lang="en-GB" dirty="0"/>
            </a:p>
          </p:txBody>
        </p:sp>
        <p:sp>
          <p:nvSpPr>
            <p:cNvPr id="150" name="Freeform 439"/>
            <p:cNvSpPr>
              <a:spLocks/>
            </p:cNvSpPr>
            <p:nvPr/>
          </p:nvSpPr>
          <p:spPr bwMode="auto">
            <a:xfrm flipV="1">
              <a:off x="6194132" y="1436739"/>
              <a:ext cx="164514" cy="246772"/>
            </a:xfrm>
            <a:custGeom>
              <a:avLst/>
              <a:gdLst>
                <a:gd name="T0" fmla="*/ 2147483646 w 201"/>
                <a:gd name="T1" fmla="*/ 2147483646 h 319"/>
                <a:gd name="T2" fmla="*/ 2147483646 w 201"/>
                <a:gd name="T3" fmla="*/ 2147483646 h 319"/>
                <a:gd name="T4" fmla="*/ 2147483646 w 201"/>
                <a:gd name="T5" fmla="*/ 2147483646 h 319"/>
                <a:gd name="T6" fmla="*/ 2147483646 w 201"/>
                <a:gd name="T7" fmla="*/ 2147483646 h 319"/>
                <a:gd name="T8" fmla="*/ 2147483646 w 201"/>
                <a:gd name="T9" fmla="*/ 2147483646 h 319"/>
                <a:gd name="T10" fmla="*/ 2147483646 w 201"/>
                <a:gd name="T11" fmla="*/ 2147483646 h 319"/>
                <a:gd name="T12" fmla="*/ 2147483646 w 201"/>
                <a:gd name="T13" fmla="*/ 2147483646 h 319"/>
                <a:gd name="T14" fmla="*/ 2147483646 w 201"/>
                <a:gd name="T15" fmla="*/ 2147483646 h 319"/>
                <a:gd name="T16" fmla="*/ 2147483646 w 201"/>
                <a:gd name="T17" fmla="*/ 2147483646 h 319"/>
                <a:gd name="T18" fmla="*/ 2147483646 w 201"/>
                <a:gd name="T19" fmla="*/ 2147483646 h 319"/>
                <a:gd name="T20" fmla="*/ 2147483646 w 201"/>
                <a:gd name="T21" fmla="*/ 2147483646 h 319"/>
                <a:gd name="T22" fmla="*/ 2147483646 w 201"/>
                <a:gd name="T23" fmla="*/ 2147483646 h 319"/>
                <a:gd name="T24" fmla="*/ 2147483646 w 201"/>
                <a:gd name="T25" fmla="*/ 2147483646 h 319"/>
                <a:gd name="T26" fmla="*/ 2147483646 w 201"/>
                <a:gd name="T27" fmla="*/ 2147483646 h 319"/>
                <a:gd name="T28" fmla="*/ 2147483646 w 201"/>
                <a:gd name="T29" fmla="*/ 2147483646 h 319"/>
                <a:gd name="T30" fmla="*/ 2147483646 w 201"/>
                <a:gd name="T31" fmla="*/ 2147483646 h 319"/>
                <a:gd name="T32" fmla="*/ 2147483646 w 201"/>
                <a:gd name="T33" fmla="*/ 2147483646 h 319"/>
                <a:gd name="T34" fmla="*/ 2147483646 w 201"/>
                <a:gd name="T35" fmla="*/ 2147483646 h 319"/>
                <a:gd name="T36" fmla="*/ 2147483646 w 201"/>
                <a:gd name="T37" fmla="*/ 2147483646 h 319"/>
                <a:gd name="T38" fmla="*/ 2147483646 w 201"/>
                <a:gd name="T39" fmla="*/ 2147483646 h 319"/>
                <a:gd name="T40" fmla="*/ 2147483646 w 201"/>
                <a:gd name="T41" fmla="*/ 2147483646 h 319"/>
                <a:gd name="T42" fmla="*/ 2147483646 w 201"/>
                <a:gd name="T43" fmla="*/ 2147483646 h 319"/>
                <a:gd name="T44" fmla="*/ 2147483646 w 201"/>
                <a:gd name="T45" fmla="*/ 2147483646 h 319"/>
                <a:gd name="T46" fmla="*/ 2147483646 w 201"/>
                <a:gd name="T47" fmla="*/ 2147483646 h 319"/>
                <a:gd name="T48" fmla="*/ 2147483646 w 201"/>
                <a:gd name="T49" fmla="*/ 2147483646 h 319"/>
                <a:gd name="T50" fmla="*/ 2147483646 w 201"/>
                <a:gd name="T51" fmla="*/ 0 h 319"/>
                <a:gd name="T52" fmla="*/ 2147483646 w 201"/>
                <a:gd name="T53" fmla="*/ 2147483646 h 319"/>
                <a:gd name="T54" fmla="*/ 2147483646 w 201"/>
                <a:gd name="T55" fmla="*/ 2147483646 h 319"/>
                <a:gd name="T56" fmla="*/ 2147483646 w 201"/>
                <a:gd name="T57" fmla="*/ 2147483646 h 319"/>
                <a:gd name="T58" fmla="*/ 2147483646 w 201"/>
                <a:gd name="T59" fmla="*/ 2147483646 h 319"/>
                <a:gd name="T60" fmla="*/ 2147483646 w 201"/>
                <a:gd name="T61" fmla="*/ 2147483646 h 319"/>
                <a:gd name="T62" fmla="*/ 2147483646 w 201"/>
                <a:gd name="T63" fmla="*/ 2147483646 h 319"/>
                <a:gd name="T64" fmla="*/ 2147483646 w 201"/>
                <a:gd name="T65" fmla="*/ 2147483646 h 319"/>
                <a:gd name="T66" fmla="*/ 2147483646 w 201"/>
                <a:gd name="T67" fmla="*/ 2147483646 h 319"/>
                <a:gd name="T68" fmla="*/ 2147483646 w 201"/>
                <a:gd name="T69" fmla="*/ 2147483646 h 319"/>
                <a:gd name="T70" fmla="*/ 2147483646 w 201"/>
                <a:gd name="T71" fmla="*/ 2147483646 h 319"/>
                <a:gd name="T72" fmla="*/ 2147483646 w 201"/>
                <a:gd name="T73" fmla="*/ 2147483646 h 319"/>
                <a:gd name="T74" fmla="*/ 2147483646 w 201"/>
                <a:gd name="T75" fmla="*/ 2147483646 h 319"/>
                <a:gd name="T76" fmla="*/ 2147483646 w 201"/>
                <a:gd name="T77" fmla="*/ 2147483646 h 319"/>
                <a:gd name="T78" fmla="*/ 2147483646 w 201"/>
                <a:gd name="T79" fmla="*/ 2147483646 h 319"/>
                <a:gd name="T80" fmla="*/ 2147483646 w 201"/>
                <a:gd name="T81" fmla="*/ 2147483646 h 319"/>
                <a:gd name="T82" fmla="*/ 2147483646 w 201"/>
                <a:gd name="T83" fmla="*/ 2147483646 h 319"/>
                <a:gd name="T84" fmla="*/ 2147483646 w 201"/>
                <a:gd name="T85" fmla="*/ 2147483646 h 319"/>
                <a:gd name="T86" fmla="*/ 0 w 201"/>
                <a:gd name="T87" fmla="*/ 2147483646 h 319"/>
                <a:gd name="T88" fmla="*/ 2147483646 w 201"/>
                <a:gd name="T89" fmla="*/ 2147483646 h 319"/>
                <a:gd name="T90" fmla="*/ 2147483646 w 201"/>
                <a:gd name="T91" fmla="*/ 2147483646 h 319"/>
                <a:gd name="T92" fmla="*/ 2147483646 w 201"/>
                <a:gd name="T93" fmla="*/ 2147483646 h 319"/>
                <a:gd name="T94" fmla="*/ 2147483646 w 201"/>
                <a:gd name="T95" fmla="*/ 2147483646 h 319"/>
                <a:gd name="T96" fmla="*/ 2147483646 w 201"/>
                <a:gd name="T97" fmla="*/ 2147483646 h 319"/>
                <a:gd name="T98" fmla="*/ 2147483646 w 201"/>
                <a:gd name="T99" fmla="*/ 2147483646 h 319"/>
                <a:gd name="T100" fmla="*/ 2147483646 w 201"/>
                <a:gd name="T101" fmla="*/ 2147483646 h 319"/>
                <a:gd name="T102" fmla="*/ 2147483646 w 201"/>
                <a:gd name="T103" fmla="*/ 2147483646 h 319"/>
                <a:gd name="T104" fmla="*/ 2147483646 w 201"/>
                <a:gd name="T105" fmla="*/ 2147483646 h 319"/>
                <a:gd name="T106" fmla="*/ 2147483646 w 201"/>
                <a:gd name="T107" fmla="*/ 2147483646 h 319"/>
                <a:gd name="T108" fmla="*/ 2147483646 w 201"/>
                <a:gd name="T109" fmla="*/ 2147483646 h 319"/>
                <a:gd name="T110" fmla="*/ 2147483646 w 201"/>
                <a:gd name="T111" fmla="*/ 2147483646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grpFill/>
            <a:ln w="9525">
              <a:solidFill>
                <a:schemeClr val="bg1"/>
              </a:solidFill>
              <a:round/>
              <a:headEnd/>
              <a:tailEnd/>
            </a:ln>
          </p:spPr>
          <p:txBody>
            <a:bodyPr/>
            <a:lstStyle/>
            <a:p>
              <a:endParaRPr lang="en-GB" dirty="0"/>
            </a:p>
          </p:txBody>
        </p:sp>
        <p:sp>
          <p:nvSpPr>
            <p:cNvPr id="151" name="Freeform 440"/>
            <p:cNvSpPr>
              <a:spLocks/>
            </p:cNvSpPr>
            <p:nvPr/>
          </p:nvSpPr>
          <p:spPr bwMode="auto">
            <a:xfrm>
              <a:off x="6197760" y="1641171"/>
              <a:ext cx="27823" cy="13307"/>
            </a:xfrm>
            <a:custGeom>
              <a:avLst/>
              <a:gdLst>
                <a:gd name="T0" fmla="*/ 2147483646 w 34"/>
                <a:gd name="T1" fmla="*/ 0 h 18"/>
                <a:gd name="T2" fmla="*/ 2147483646 w 34"/>
                <a:gd name="T3" fmla="*/ 2147483646 h 18"/>
                <a:gd name="T4" fmla="*/ 2147483646 w 34"/>
                <a:gd name="T5" fmla="*/ 2147483646 h 18"/>
                <a:gd name="T6" fmla="*/ 2147483646 w 34"/>
                <a:gd name="T7" fmla="*/ 2147483646 h 18"/>
                <a:gd name="T8" fmla="*/ 2147483646 w 34"/>
                <a:gd name="T9" fmla="*/ 2147483646 h 18"/>
                <a:gd name="T10" fmla="*/ 2147483646 w 34"/>
                <a:gd name="T11" fmla="*/ 2147483646 h 18"/>
                <a:gd name="T12" fmla="*/ 2147483646 w 34"/>
                <a:gd name="T13" fmla="*/ 2147483646 h 18"/>
                <a:gd name="T14" fmla="*/ 2147483646 w 34"/>
                <a:gd name="T15" fmla="*/ 2147483646 h 18"/>
                <a:gd name="T16" fmla="*/ 2147483646 w 34"/>
                <a:gd name="T17" fmla="*/ 2147483646 h 18"/>
                <a:gd name="T18" fmla="*/ 2147483646 w 34"/>
                <a:gd name="T19" fmla="*/ 2147483646 h 18"/>
                <a:gd name="T20" fmla="*/ 0 w 34"/>
                <a:gd name="T21" fmla="*/ 2147483646 h 18"/>
                <a:gd name="T22" fmla="*/ 0 w 34"/>
                <a:gd name="T23" fmla="*/ 2147483646 h 18"/>
                <a:gd name="T24" fmla="*/ 2147483646 w 34"/>
                <a:gd name="T25" fmla="*/ 2147483646 h 18"/>
                <a:gd name="T26" fmla="*/ 2147483646 w 34"/>
                <a:gd name="T27" fmla="*/ 2147483646 h 18"/>
                <a:gd name="T28" fmla="*/ 2147483646 w 34"/>
                <a:gd name="T29" fmla="*/ 2147483646 h 18"/>
                <a:gd name="T30" fmla="*/ 2147483646 w 34"/>
                <a:gd name="T31" fmla="*/ 2147483646 h 18"/>
                <a:gd name="T32" fmla="*/ 2147483646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grpFill/>
            <a:ln w="9525">
              <a:solidFill>
                <a:schemeClr val="bg1"/>
              </a:solidFill>
              <a:round/>
              <a:headEnd/>
              <a:tailEnd/>
            </a:ln>
          </p:spPr>
          <p:txBody>
            <a:bodyPr/>
            <a:lstStyle/>
            <a:p>
              <a:endParaRPr lang="en-GB" dirty="0"/>
            </a:p>
          </p:txBody>
        </p:sp>
        <p:sp>
          <p:nvSpPr>
            <p:cNvPr id="152" name="Freeform 441"/>
            <p:cNvSpPr>
              <a:spLocks/>
            </p:cNvSpPr>
            <p:nvPr/>
          </p:nvSpPr>
          <p:spPr bwMode="auto">
            <a:xfrm>
              <a:off x="6183244" y="1606092"/>
              <a:ext cx="25403" cy="36290"/>
            </a:xfrm>
            <a:custGeom>
              <a:avLst/>
              <a:gdLst>
                <a:gd name="T0" fmla="*/ 2147483646 w 34"/>
                <a:gd name="T1" fmla="*/ 2147483646 h 46"/>
                <a:gd name="T2" fmla="*/ 2147483646 w 34"/>
                <a:gd name="T3" fmla="*/ 2147483646 h 46"/>
                <a:gd name="T4" fmla="*/ 2147483646 w 34"/>
                <a:gd name="T5" fmla="*/ 2147483646 h 46"/>
                <a:gd name="T6" fmla="*/ 2147483646 w 34"/>
                <a:gd name="T7" fmla="*/ 0 h 46"/>
                <a:gd name="T8" fmla="*/ 2147483646 w 34"/>
                <a:gd name="T9" fmla="*/ 0 h 46"/>
                <a:gd name="T10" fmla="*/ 2147483646 w 34"/>
                <a:gd name="T11" fmla="*/ 2147483646 h 46"/>
                <a:gd name="T12" fmla="*/ 0 w 34"/>
                <a:gd name="T13" fmla="*/ 2147483646 h 46"/>
                <a:gd name="T14" fmla="*/ 2147483646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2147483646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grpFill/>
            <a:ln w="9525">
              <a:solidFill>
                <a:schemeClr val="bg1"/>
              </a:solidFill>
              <a:round/>
              <a:headEnd/>
              <a:tailEnd/>
            </a:ln>
          </p:spPr>
          <p:txBody>
            <a:bodyPr/>
            <a:lstStyle/>
            <a:p>
              <a:endParaRPr lang="en-GB" dirty="0"/>
            </a:p>
          </p:txBody>
        </p:sp>
        <p:sp>
          <p:nvSpPr>
            <p:cNvPr id="153" name="Freeform 442"/>
            <p:cNvSpPr>
              <a:spLocks/>
            </p:cNvSpPr>
            <p:nvPr/>
          </p:nvSpPr>
          <p:spPr bwMode="auto">
            <a:xfrm>
              <a:off x="6132438" y="1589156"/>
              <a:ext cx="45967" cy="52015"/>
            </a:xfrm>
            <a:custGeom>
              <a:avLst/>
              <a:gdLst>
                <a:gd name="T0" fmla="*/ 2147483646 w 58"/>
                <a:gd name="T1" fmla="*/ 2147483646 h 67"/>
                <a:gd name="T2" fmla="*/ 2147483646 w 58"/>
                <a:gd name="T3" fmla="*/ 2147483646 h 67"/>
                <a:gd name="T4" fmla="*/ 2147483646 w 58"/>
                <a:gd name="T5" fmla="*/ 2147483646 h 67"/>
                <a:gd name="T6" fmla="*/ 2147483646 w 58"/>
                <a:gd name="T7" fmla="*/ 2147483646 h 67"/>
                <a:gd name="T8" fmla="*/ 2147483646 w 58"/>
                <a:gd name="T9" fmla="*/ 2147483646 h 67"/>
                <a:gd name="T10" fmla="*/ 2147483646 w 58"/>
                <a:gd name="T11" fmla="*/ 2147483646 h 67"/>
                <a:gd name="T12" fmla="*/ 2147483646 w 58"/>
                <a:gd name="T13" fmla="*/ 2147483646 h 67"/>
                <a:gd name="T14" fmla="*/ 2147483646 w 58"/>
                <a:gd name="T15" fmla="*/ 2147483646 h 67"/>
                <a:gd name="T16" fmla="*/ 2147483646 w 58"/>
                <a:gd name="T17" fmla="*/ 2147483646 h 67"/>
                <a:gd name="T18" fmla="*/ 2147483646 w 58"/>
                <a:gd name="T19" fmla="*/ 2147483646 h 67"/>
                <a:gd name="T20" fmla="*/ 2147483646 w 58"/>
                <a:gd name="T21" fmla="*/ 2147483646 h 67"/>
                <a:gd name="T22" fmla="*/ 2147483646 w 58"/>
                <a:gd name="T23" fmla="*/ 2147483646 h 67"/>
                <a:gd name="T24" fmla="*/ 2147483646 w 58"/>
                <a:gd name="T25" fmla="*/ 2147483646 h 67"/>
                <a:gd name="T26" fmla="*/ 2147483646 w 58"/>
                <a:gd name="T27" fmla="*/ 2147483646 h 67"/>
                <a:gd name="T28" fmla="*/ 2147483646 w 58"/>
                <a:gd name="T29" fmla="*/ 2147483646 h 67"/>
                <a:gd name="T30" fmla="*/ 2147483646 w 58"/>
                <a:gd name="T31" fmla="*/ 2147483646 h 67"/>
                <a:gd name="T32" fmla="*/ 2147483646 w 58"/>
                <a:gd name="T33" fmla="*/ 2147483646 h 67"/>
                <a:gd name="T34" fmla="*/ 2147483646 w 58"/>
                <a:gd name="T35" fmla="*/ 2147483646 h 67"/>
                <a:gd name="T36" fmla="*/ 2147483646 w 58"/>
                <a:gd name="T37" fmla="*/ 2147483646 h 67"/>
                <a:gd name="T38" fmla="*/ 2147483646 w 58"/>
                <a:gd name="T39" fmla="*/ 2147483646 h 67"/>
                <a:gd name="T40" fmla="*/ 2147483646 w 58"/>
                <a:gd name="T41" fmla="*/ 2147483646 h 67"/>
                <a:gd name="T42" fmla="*/ 2147483646 w 58"/>
                <a:gd name="T43" fmla="*/ 2147483646 h 67"/>
                <a:gd name="T44" fmla="*/ 2147483646 w 58"/>
                <a:gd name="T45" fmla="*/ 2147483646 h 67"/>
                <a:gd name="T46" fmla="*/ 0 w 58"/>
                <a:gd name="T47" fmla="*/ 2147483646 h 67"/>
                <a:gd name="T48" fmla="*/ 2147483646 w 58"/>
                <a:gd name="T49" fmla="*/ 0 h 67"/>
                <a:gd name="T50" fmla="*/ 2147483646 w 58"/>
                <a:gd name="T51" fmla="*/ 0 h 67"/>
                <a:gd name="T52" fmla="*/ 2147483646 w 58"/>
                <a:gd name="T53" fmla="*/ 0 h 67"/>
                <a:gd name="T54" fmla="*/ 2147483646 w 58"/>
                <a:gd name="T55" fmla="*/ 2147483646 h 67"/>
                <a:gd name="T56" fmla="*/ 2147483646 w 58"/>
                <a:gd name="T57" fmla="*/ 2147483646 h 67"/>
                <a:gd name="T58" fmla="*/ 2147483646 w 58"/>
                <a:gd name="T59" fmla="*/ 2147483646 h 67"/>
                <a:gd name="T60" fmla="*/ 2147483646 w 58"/>
                <a:gd name="T61" fmla="*/ 2147483646 h 67"/>
                <a:gd name="T62" fmla="*/ 2147483646 w 58"/>
                <a:gd name="T63" fmla="*/ 2147483646 h 67"/>
                <a:gd name="T64" fmla="*/ 2147483646 w 58"/>
                <a:gd name="T65" fmla="*/ 2147483646 h 67"/>
                <a:gd name="T66" fmla="*/ 2147483646 w 58"/>
                <a:gd name="T67" fmla="*/ 2147483646 h 67"/>
                <a:gd name="T68" fmla="*/ 2147483646 w 58"/>
                <a:gd name="T69" fmla="*/ 2147483646 h 67"/>
                <a:gd name="T70" fmla="*/ 2147483646 w 58"/>
                <a:gd name="T71" fmla="*/ 2147483646 h 67"/>
                <a:gd name="T72" fmla="*/ 2147483646 w 58"/>
                <a:gd name="T73" fmla="*/ 2147483646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grpFill/>
            <a:ln w="9525">
              <a:solidFill>
                <a:schemeClr val="bg1"/>
              </a:solidFill>
              <a:round/>
              <a:headEnd/>
              <a:tailEnd/>
            </a:ln>
          </p:spPr>
          <p:txBody>
            <a:bodyPr/>
            <a:lstStyle/>
            <a:p>
              <a:endParaRPr lang="en-GB" dirty="0"/>
            </a:p>
          </p:txBody>
        </p:sp>
        <p:sp>
          <p:nvSpPr>
            <p:cNvPr id="154" name="Freeform 443"/>
            <p:cNvSpPr>
              <a:spLocks/>
            </p:cNvSpPr>
            <p:nvPr/>
          </p:nvSpPr>
          <p:spPr bwMode="auto">
            <a:xfrm>
              <a:off x="5947360" y="1777864"/>
              <a:ext cx="205643" cy="179030"/>
            </a:xfrm>
            <a:custGeom>
              <a:avLst/>
              <a:gdLst>
                <a:gd name="T0" fmla="*/ 2147483646 w 249"/>
                <a:gd name="T1" fmla="*/ 2147483646 h 231"/>
                <a:gd name="T2" fmla="*/ 2147483646 w 249"/>
                <a:gd name="T3" fmla="*/ 2147483646 h 231"/>
                <a:gd name="T4" fmla="*/ 2147483646 w 249"/>
                <a:gd name="T5" fmla="*/ 2147483646 h 231"/>
                <a:gd name="T6" fmla="*/ 2147483646 w 249"/>
                <a:gd name="T7" fmla="*/ 2147483646 h 231"/>
                <a:gd name="T8" fmla="*/ 2147483646 w 249"/>
                <a:gd name="T9" fmla="*/ 2147483646 h 231"/>
                <a:gd name="T10" fmla="*/ 2147483646 w 249"/>
                <a:gd name="T11" fmla="*/ 2147483646 h 231"/>
                <a:gd name="T12" fmla="*/ 2147483646 w 249"/>
                <a:gd name="T13" fmla="*/ 2147483646 h 231"/>
                <a:gd name="T14" fmla="*/ 2147483646 w 249"/>
                <a:gd name="T15" fmla="*/ 2147483646 h 231"/>
                <a:gd name="T16" fmla="*/ 2147483646 w 249"/>
                <a:gd name="T17" fmla="*/ 2147483646 h 231"/>
                <a:gd name="T18" fmla="*/ 2147483646 w 249"/>
                <a:gd name="T19" fmla="*/ 2147483646 h 231"/>
                <a:gd name="T20" fmla="*/ 2147483646 w 249"/>
                <a:gd name="T21" fmla="*/ 2147483646 h 231"/>
                <a:gd name="T22" fmla="*/ 2147483646 w 249"/>
                <a:gd name="T23" fmla="*/ 2147483646 h 231"/>
                <a:gd name="T24" fmla="*/ 2147483646 w 249"/>
                <a:gd name="T25" fmla="*/ 2147483646 h 231"/>
                <a:gd name="T26" fmla="*/ 2147483646 w 249"/>
                <a:gd name="T27" fmla="*/ 2147483646 h 231"/>
                <a:gd name="T28" fmla="*/ 2147483646 w 249"/>
                <a:gd name="T29" fmla="*/ 2147483646 h 231"/>
                <a:gd name="T30" fmla="*/ 2147483646 w 249"/>
                <a:gd name="T31" fmla="*/ 2147483646 h 231"/>
                <a:gd name="T32" fmla="*/ 2147483646 w 249"/>
                <a:gd name="T33" fmla="*/ 2147483646 h 231"/>
                <a:gd name="T34" fmla="*/ 2147483646 w 249"/>
                <a:gd name="T35" fmla="*/ 2147483646 h 231"/>
                <a:gd name="T36" fmla="*/ 2147483646 w 249"/>
                <a:gd name="T37" fmla="*/ 2147483646 h 231"/>
                <a:gd name="T38" fmla="*/ 2147483646 w 249"/>
                <a:gd name="T39" fmla="*/ 2147483646 h 231"/>
                <a:gd name="T40" fmla="*/ 2147483646 w 249"/>
                <a:gd name="T41" fmla="*/ 2147483646 h 231"/>
                <a:gd name="T42" fmla="*/ 2147483646 w 249"/>
                <a:gd name="T43" fmla="*/ 2147483646 h 231"/>
                <a:gd name="T44" fmla="*/ 2147483646 w 249"/>
                <a:gd name="T45" fmla="*/ 2147483646 h 231"/>
                <a:gd name="T46" fmla="*/ 2147483646 w 249"/>
                <a:gd name="T47" fmla="*/ 2147483646 h 231"/>
                <a:gd name="T48" fmla="*/ 2147483646 w 249"/>
                <a:gd name="T49" fmla="*/ 2147483646 h 231"/>
                <a:gd name="T50" fmla="*/ 2147483646 w 249"/>
                <a:gd name="T51" fmla="*/ 2147483646 h 231"/>
                <a:gd name="T52" fmla="*/ 2147483646 w 249"/>
                <a:gd name="T53" fmla="*/ 2147483646 h 231"/>
                <a:gd name="T54" fmla="*/ 2147483646 w 249"/>
                <a:gd name="T55" fmla="*/ 2147483646 h 231"/>
                <a:gd name="T56" fmla="*/ 2147483646 w 249"/>
                <a:gd name="T57" fmla="*/ 2147483646 h 231"/>
                <a:gd name="T58" fmla="*/ 2147483646 w 249"/>
                <a:gd name="T59" fmla="*/ 2147483646 h 231"/>
                <a:gd name="T60" fmla="*/ 2147483646 w 249"/>
                <a:gd name="T61" fmla="*/ 2147483646 h 231"/>
                <a:gd name="T62" fmla="*/ 2147483646 w 249"/>
                <a:gd name="T63" fmla="*/ 2147483646 h 231"/>
                <a:gd name="T64" fmla="*/ 2147483646 w 249"/>
                <a:gd name="T65" fmla="*/ 2147483646 h 231"/>
                <a:gd name="T66" fmla="*/ 2147483646 w 249"/>
                <a:gd name="T67" fmla="*/ 2147483646 h 231"/>
                <a:gd name="T68" fmla="*/ 2147483646 w 249"/>
                <a:gd name="T69" fmla="*/ 2147483646 h 231"/>
                <a:gd name="T70" fmla="*/ 2147483646 w 249"/>
                <a:gd name="T71" fmla="*/ 2147483646 h 231"/>
                <a:gd name="T72" fmla="*/ 2147483646 w 249"/>
                <a:gd name="T73" fmla="*/ 2147483646 h 231"/>
                <a:gd name="T74" fmla="*/ 2147483646 w 249"/>
                <a:gd name="T75" fmla="*/ 2147483646 h 231"/>
                <a:gd name="T76" fmla="*/ 2147483646 w 249"/>
                <a:gd name="T77" fmla="*/ 2147483646 h 231"/>
                <a:gd name="T78" fmla="*/ 2147483646 w 249"/>
                <a:gd name="T79" fmla="*/ 2147483646 h 231"/>
                <a:gd name="T80" fmla="*/ 2147483646 w 249"/>
                <a:gd name="T81" fmla="*/ 2147483646 h 231"/>
                <a:gd name="T82" fmla="*/ 2147483646 w 249"/>
                <a:gd name="T83" fmla="*/ 2147483646 h 231"/>
                <a:gd name="T84" fmla="*/ 2147483646 w 249"/>
                <a:gd name="T85" fmla="*/ 2147483646 h 231"/>
                <a:gd name="T86" fmla="*/ 2147483646 w 249"/>
                <a:gd name="T87" fmla="*/ 2147483646 h 231"/>
                <a:gd name="T88" fmla="*/ 2147483646 w 249"/>
                <a:gd name="T89" fmla="*/ 2147483646 h 231"/>
                <a:gd name="T90" fmla="*/ 2147483646 w 249"/>
                <a:gd name="T91" fmla="*/ 2147483646 h 231"/>
                <a:gd name="T92" fmla="*/ 2147483646 w 249"/>
                <a:gd name="T93" fmla="*/ 2147483646 h 231"/>
                <a:gd name="T94" fmla="*/ 2147483646 w 249"/>
                <a:gd name="T95" fmla="*/ 2147483646 h 231"/>
                <a:gd name="T96" fmla="*/ 2147483646 w 249"/>
                <a:gd name="T97" fmla="*/ 2147483646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grpFill/>
            <a:ln w="9525">
              <a:solidFill>
                <a:schemeClr val="bg1"/>
              </a:solidFill>
              <a:round/>
              <a:headEnd/>
              <a:tailEnd/>
            </a:ln>
          </p:spPr>
          <p:txBody>
            <a:bodyPr/>
            <a:lstStyle/>
            <a:p>
              <a:endParaRPr lang="en-GB" dirty="0"/>
            </a:p>
          </p:txBody>
        </p:sp>
        <p:sp>
          <p:nvSpPr>
            <p:cNvPr id="155" name="Freeform 445"/>
            <p:cNvSpPr>
              <a:spLocks/>
            </p:cNvSpPr>
            <p:nvPr/>
          </p:nvSpPr>
          <p:spPr bwMode="auto">
            <a:xfrm>
              <a:off x="6731223" y="3404862"/>
              <a:ext cx="27822" cy="14516"/>
            </a:xfrm>
            <a:custGeom>
              <a:avLst/>
              <a:gdLst>
                <a:gd name="T0" fmla="*/ 2147483646 w 23"/>
                <a:gd name="T1" fmla="*/ 0 h 18"/>
                <a:gd name="T2" fmla="*/ 2147483646 w 23"/>
                <a:gd name="T3" fmla="*/ 2147483646 h 18"/>
                <a:gd name="T4" fmla="*/ 2147483646 w 23"/>
                <a:gd name="T5" fmla="*/ 2147483646 h 18"/>
                <a:gd name="T6" fmla="*/ 0 w 23"/>
                <a:gd name="T7" fmla="*/ 2147483646 h 18"/>
                <a:gd name="T8" fmla="*/ 2147483646 w 2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
                  <a:moveTo>
                    <a:pt x="2" y="0"/>
                  </a:moveTo>
                  <a:lnTo>
                    <a:pt x="23" y="1"/>
                  </a:lnTo>
                  <a:lnTo>
                    <a:pt x="21" y="18"/>
                  </a:lnTo>
                  <a:lnTo>
                    <a:pt x="0" y="13"/>
                  </a:lnTo>
                  <a:lnTo>
                    <a:pt x="2" y="0"/>
                  </a:lnTo>
                  <a:close/>
                </a:path>
              </a:pathLst>
            </a:custGeom>
            <a:grpFill/>
            <a:ln w="6350" cap="flat" cmpd="sng">
              <a:solidFill>
                <a:schemeClr val="bg1"/>
              </a:solidFill>
              <a:prstDash val="solid"/>
              <a:round/>
              <a:headEnd type="none" w="med" len="med"/>
              <a:tailEnd type="none" w="med" len="med"/>
            </a:ln>
            <a:effectLst/>
          </p:spPr>
          <p:txBody>
            <a:bodyPr/>
            <a:lstStyle/>
            <a:p>
              <a:endParaRPr lang="en-GB" dirty="0"/>
            </a:p>
          </p:txBody>
        </p:sp>
        <p:sp>
          <p:nvSpPr>
            <p:cNvPr id="156" name="Freeform 450"/>
            <p:cNvSpPr>
              <a:spLocks/>
            </p:cNvSpPr>
            <p:nvPr/>
          </p:nvSpPr>
          <p:spPr bwMode="auto">
            <a:xfrm>
              <a:off x="7525972" y="2053667"/>
              <a:ext cx="100403" cy="38709"/>
            </a:xfrm>
            <a:custGeom>
              <a:avLst/>
              <a:gdLst>
                <a:gd name="T0" fmla="*/ 2147483646 w 114"/>
                <a:gd name="T1" fmla="*/ 0 h 54"/>
                <a:gd name="T2" fmla="*/ 2147483646 w 114"/>
                <a:gd name="T3" fmla="*/ 2147483646 h 54"/>
                <a:gd name="T4" fmla="*/ 2147483646 w 114"/>
                <a:gd name="T5" fmla="*/ 2147483646 h 54"/>
                <a:gd name="T6" fmla="*/ 2147483646 w 114"/>
                <a:gd name="T7" fmla="*/ 0 h 54"/>
                <a:gd name="T8" fmla="*/ 2147483646 w 114"/>
                <a:gd name="T9" fmla="*/ 2147483646 h 54"/>
                <a:gd name="T10" fmla="*/ 2147483646 w 114"/>
                <a:gd name="T11" fmla="*/ 2147483646 h 54"/>
                <a:gd name="T12" fmla="*/ 2147483646 w 114"/>
                <a:gd name="T13" fmla="*/ 2147483646 h 54"/>
                <a:gd name="T14" fmla="*/ 2147483646 w 114"/>
                <a:gd name="T15" fmla="*/ 2147483646 h 54"/>
                <a:gd name="T16" fmla="*/ 2147483646 w 114"/>
                <a:gd name="T17" fmla="*/ 2147483646 h 54"/>
                <a:gd name="T18" fmla="*/ 2147483646 w 114"/>
                <a:gd name="T19" fmla="*/ 2147483646 h 54"/>
                <a:gd name="T20" fmla="*/ 2147483646 w 114"/>
                <a:gd name="T21" fmla="*/ 2147483646 h 54"/>
                <a:gd name="T22" fmla="*/ 0 w 114"/>
                <a:gd name="T23" fmla="*/ 2147483646 h 54"/>
                <a:gd name="T24" fmla="*/ 2147483646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grpFill/>
            <a:ln w="9525" cap="flat" cmpd="sng">
              <a:solidFill>
                <a:schemeClr val="bg1"/>
              </a:solidFill>
              <a:prstDash val="solid"/>
              <a:round/>
              <a:headEnd/>
              <a:tailEnd/>
            </a:ln>
            <a:effectLst/>
          </p:spPr>
          <p:txBody>
            <a:bodyPr anchor="ctr"/>
            <a:lstStyle/>
            <a:p>
              <a:endParaRPr lang="en-GB" dirty="0"/>
            </a:p>
          </p:txBody>
        </p:sp>
        <p:sp>
          <p:nvSpPr>
            <p:cNvPr id="157" name="Freeform 451"/>
            <p:cNvSpPr>
              <a:spLocks/>
            </p:cNvSpPr>
            <p:nvPr/>
          </p:nvSpPr>
          <p:spPr bwMode="auto">
            <a:xfrm>
              <a:off x="10570697" y="3679456"/>
              <a:ext cx="164514" cy="141530"/>
            </a:xfrm>
            <a:custGeom>
              <a:avLst/>
              <a:gdLst>
                <a:gd name="T0" fmla="*/ 2147483646 w 575"/>
                <a:gd name="T1" fmla="*/ 2147483646 h 488"/>
                <a:gd name="T2" fmla="*/ 2147483646 w 575"/>
                <a:gd name="T3" fmla="*/ 2147483646 h 488"/>
                <a:gd name="T4" fmla="*/ 2147483646 w 575"/>
                <a:gd name="T5" fmla="*/ 2147483646 h 488"/>
                <a:gd name="T6" fmla="*/ 2147483646 w 575"/>
                <a:gd name="T7" fmla="*/ 2147483646 h 488"/>
                <a:gd name="T8" fmla="*/ 2147483646 w 575"/>
                <a:gd name="T9" fmla="*/ 0 h 488"/>
                <a:gd name="T10" fmla="*/ 2147483646 w 575"/>
                <a:gd name="T11" fmla="*/ 2147483646 h 488"/>
                <a:gd name="T12" fmla="*/ 0 w 575"/>
                <a:gd name="T13" fmla="*/ 2147483646 h 488"/>
                <a:gd name="T14" fmla="*/ 2147483646 w 575"/>
                <a:gd name="T15" fmla="*/ 2147483646 h 488"/>
                <a:gd name="T16" fmla="*/ 2147483646 w 575"/>
                <a:gd name="T17" fmla="*/ 2147483646 h 488"/>
                <a:gd name="T18" fmla="*/ 2147483646 w 575"/>
                <a:gd name="T19" fmla="*/ 2147483646 h 488"/>
                <a:gd name="T20" fmla="*/ 2147483646 w 575"/>
                <a:gd name="T21" fmla="*/ 2147483646 h 488"/>
                <a:gd name="T22" fmla="*/ 2147483646 w 575"/>
                <a:gd name="T23" fmla="*/ 2147483646 h 488"/>
                <a:gd name="T24" fmla="*/ 2147483646 w 575"/>
                <a:gd name="T25" fmla="*/ 2147483646 h 488"/>
                <a:gd name="T26" fmla="*/ 2147483646 w 575"/>
                <a:gd name="T27" fmla="*/ 2147483646 h 488"/>
                <a:gd name="T28" fmla="*/ 2147483646 w 575"/>
                <a:gd name="T29" fmla="*/ 2147483646 h 488"/>
                <a:gd name="T30" fmla="*/ 2147483646 w 575"/>
                <a:gd name="T31" fmla="*/ 2147483646 h 488"/>
                <a:gd name="T32" fmla="*/ 2147483646 w 575"/>
                <a:gd name="T33" fmla="*/ 2147483646 h 488"/>
                <a:gd name="T34" fmla="*/ 2147483646 w 575"/>
                <a:gd name="T35" fmla="*/ 2147483646 h 488"/>
                <a:gd name="T36" fmla="*/ 2147483646 w 575"/>
                <a:gd name="T37" fmla="*/ 2147483646 h 488"/>
                <a:gd name="T38" fmla="*/ 2147483646 w 575"/>
                <a:gd name="T39" fmla="*/ 2147483646 h 488"/>
                <a:gd name="T40" fmla="*/ 2147483646 w 575"/>
                <a:gd name="T41" fmla="*/ 2147483646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grpFill/>
            <a:ln w="9525" cap="flat" cmpd="sng">
              <a:solidFill>
                <a:schemeClr val="bg1"/>
              </a:solidFill>
              <a:prstDash val="solid"/>
              <a:round/>
              <a:headEnd type="none" w="med" len="med"/>
              <a:tailEnd type="none" w="med" len="med"/>
            </a:ln>
            <a:effectLst/>
          </p:spPr>
          <p:txBody>
            <a:bodyPr/>
            <a:lstStyle/>
            <a:p>
              <a:endParaRPr lang="en-GB" dirty="0"/>
            </a:p>
          </p:txBody>
        </p:sp>
        <p:sp>
          <p:nvSpPr>
            <p:cNvPr id="158" name="Freeform 452"/>
            <p:cNvSpPr>
              <a:spLocks/>
            </p:cNvSpPr>
            <p:nvPr/>
          </p:nvSpPr>
          <p:spPr bwMode="auto">
            <a:xfrm>
              <a:off x="10735212" y="3713327"/>
              <a:ext cx="133063" cy="129434"/>
            </a:xfrm>
            <a:custGeom>
              <a:avLst/>
              <a:gdLst>
                <a:gd name="T0" fmla="*/ 2147483646 w 460"/>
                <a:gd name="T1" fmla="*/ 2147483646 h 443"/>
                <a:gd name="T2" fmla="*/ 2147483646 w 460"/>
                <a:gd name="T3" fmla="*/ 2147483646 h 443"/>
                <a:gd name="T4" fmla="*/ 2147483646 w 460"/>
                <a:gd name="T5" fmla="*/ 2147483646 h 443"/>
                <a:gd name="T6" fmla="*/ 2147483646 w 460"/>
                <a:gd name="T7" fmla="*/ 2147483646 h 443"/>
                <a:gd name="T8" fmla="*/ 2147483646 w 460"/>
                <a:gd name="T9" fmla="*/ 2147483646 h 443"/>
                <a:gd name="T10" fmla="*/ 2147483646 w 460"/>
                <a:gd name="T11" fmla="*/ 2147483646 h 443"/>
                <a:gd name="T12" fmla="*/ 0 w 460"/>
                <a:gd name="T13" fmla="*/ 0 h 443"/>
                <a:gd name="T14" fmla="*/ 0 w 460"/>
                <a:gd name="T15" fmla="*/ 2147483646 h 443"/>
                <a:gd name="T16" fmla="*/ 2147483646 w 460"/>
                <a:gd name="T17" fmla="*/ 2147483646 h 443"/>
                <a:gd name="T18" fmla="*/ 2147483646 w 460"/>
                <a:gd name="T19" fmla="*/ 2147483646 h 443"/>
                <a:gd name="T20" fmla="*/ 2147483646 w 460"/>
                <a:gd name="T21" fmla="*/ 2147483646 h 443"/>
                <a:gd name="T22" fmla="*/ 2147483646 w 460"/>
                <a:gd name="T23" fmla="*/ 2147483646 h 443"/>
                <a:gd name="T24" fmla="*/ 2147483646 w 460"/>
                <a:gd name="T25" fmla="*/ 2147483646 h 443"/>
                <a:gd name="T26" fmla="*/ 2147483646 w 460"/>
                <a:gd name="T27" fmla="*/ 2147483646 h 443"/>
                <a:gd name="T28" fmla="*/ 2147483646 w 460"/>
                <a:gd name="T29" fmla="*/ 2147483646 h 443"/>
                <a:gd name="T30" fmla="*/ 2147483646 w 460"/>
                <a:gd name="T31" fmla="*/ 2147483646 h 443"/>
                <a:gd name="T32" fmla="*/ 2147483646 w 460"/>
                <a:gd name="T33" fmla="*/ 2147483646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grpFill/>
            <a:ln w="9525" cap="flat" cmpd="sng">
              <a:solidFill>
                <a:schemeClr val="bg1"/>
              </a:solidFill>
              <a:prstDash val="solid"/>
              <a:round/>
              <a:headEnd type="none" w="med" len="med"/>
              <a:tailEnd type="none" w="med" len="med"/>
            </a:ln>
            <a:effectLst/>
          </p:spPr>
          <p:txBody>
            <a:bodyPr/>
            <a:lstStyle/>
            <a:p>
              <a:endParaRPr lang="en-GB" dirty="0"/>
            </a:p>
          </p:txBody>
        </p:sp>
        <p:grpSp>
          <p:nvGrpSpPr>
            <p:cNvPr id="159" name="Group 453"/>
            <p:cNvGrpSpPr>
              <a:grpSpLocks/>
            </p:cNvGrpSpPr>
            <p:nvPr/>
          </p:nvGrpSpPr>
          <p:grpSpPr bwMode="auto">
            <a:xfrm>
              <a:off x="7886452" y="2350035"/>
              <a:ext cx="191127" cy="280642"/>
              <a:chOff x="2201" y="1250"/>
              <a:chExt cx="133" cy="193"/>
            </a:xfrm>
            <a:grpFill/>
          </p:grpSpPr>
          <p:sp>
            <p:nvSpPr>
              <p:cNvPr id="200" name="Freeform 454"/>
              <p:cNvSpPr>
                <a:spLocks/>
              </p:cNvSpPr>
              <p:nvPr/>
            </p:nvSpPr>
            <p:spPr bwMode="auto">
              <a:xfrm>
                <a:off x="2234" y="1250"/>
                <a:ext cx="100" cy="193"/>
              </a:xfrm>
              <a:custGeom>
                <a:avLst/>
                <a:gdLst>
                  <a:gd name="T0" fmla="*/ 2265696 w 24"/>
                  <a:gd name="T1" fmla="*/ 11636360 h 47"/>
                  <a:gd name="T2" fmla="*/ 1548613 w 24"/>
                  <a:gd name="T3" fmla="*/ 10984915 h 47"/>
                  <a:gd name="T4" fmla="*/ 3815242 w 24"/>
                  <a:gd name="T5" fmla="*/ 9628014 h 47"/>
                  <a:gd name="T6" fmla="*/ 3443575 w 24"/>
                  <a:gd name="T7" fmla="*/ 8328599 h 47"/>
                  <a:gd name="T8" fmla="*/ 3008975 w 24"/>
                  <a:gd name="T9" fmla="*/ 7283639 h 47"/>
                  <a:gd name="T10" fmla="*/ 1177883 w 24"/>
                  <a:gd name="T11" fmla="*/ 7283639 h 47"/>
                  <a:gd name="T12" fmla="*/ 1548613 w 24"/>
                  <a:gd name="T13" fmla="*/ 5335900 h 47"/>
                  <a:gd name="T14" fmla="*/ 371667 w 24"/>
                  <a:gd name="T15" fmla="*/ 5983953 h 47"/>
                  <a:gd name="T16" fmla="*/ 0 w 24"/>
                  <a:gd name="T17" fmla="*/ 4290936 h 47"/>
                  <a:gd name="T18" fmla="*/ 0 w 24"/>
                  <a:gd name="T19" fmla="*/ 2675083 h 47"/>
                  <a:gd name="T20" fmla="*/ 371667 w 24"/>
                  <a:gd name="T21" fmla="*/ 1299416 h 47"/>
                  <a:gd name="T22" fmla="*/ 1920279 w 24"/>
                  <a:gd name="T23" fmla="*/ 0 h 47"/>
                  <a:gd name="T24" fmla="*/ 3008975 w 24"/>
                  <a:gd name="T25" fmla="*/ 316438 h 47"/>
                  <a:gd name="T26" fmla="*/ 2637292 w 24"/>
                  <a:gd name="T27" fmla="*/ 2028208 h 47"/>
                  <a:gd name="T28" fmla="*/ 4907846 w 24"/>
                  <a:gd name="T29" fmla="*/ 2028208 h 47"/>
                  <a:gd name="T30" fmla="*/ 4185992 w 24"/>
                  <a:gd name="T31" fmla="*/ 3644078 h 47"/>
                  <a:gd name="T32" fmla="*/ 3443575 w 24"/>
                  <a:gd name="T33" fmla="*/ 5019458 h 47"/>
                  <a:gd name="T34" fmla="*/ 4907846 w 24"/>
                  <a:gd name="T35" fmla="*/ 5652403 h 47"/>
                  <a:gd name="T36" fmla="*/ 6452554 w 24"/>
                  <a:gd name="T37" fmla="*/ 8012161 h 47"/>
                  <a:gd name="T38" fmla="*/ 7174704 w 24"/>
                  <a:gd name="T39" fmla="*/ 9628014 h 47"/>
                  <a:gd name="T40" fmla="*/ 7174704 w 24"/>
                  <a:gd name="T41" fmla="*/ 10591397 h 47"/>
                  <a:gd name="T42" fmla="*/ 8723388 w 24"/>
                  <a:gd name="T43" fmla="*/ 10591397 h 47"/>
                  <a:gd name="T44" fmla="*/ 8351425 w 24"/>
                  <a:gd name="T45" fmla="*/ 12936043 h 47"/>
                  <a:gd name="T46" fmla="*/ 9094983 w 24"/>
                  <a:gd name="T47" fmla="*/ 13252214 h 47"/>
                  <a:gd name="T48" fmla="*/ 6452554 w 24"/>
                  <a:gd name="T49" fmla="*/ 14312535 h 47"/>
                  <a:gd name="T50" fmla="*/ 4185992 w 24"/>
                  <a:gd name="T51" fmla="*/ 14628977 h 47"/>
                  <a:gd name="T52" fmla="*/ 3008975 w 24"/>
                  <a:gd name="T53" fmla="*/ 14963980 h 47"/>
                  <a:gd name="T54" fmla="*/ 1548613 w 24"/>
                  <a:gd name="T55" fmla="*/ 14963980 h 47"/>
                  <a:gd name="T56" fmla="*/ 371667 w 24"/>
                  <a:gd name="T57" fmla="*/ 15280422 h 47"/>
                  <a:gd name="T58" fmla="*/ 1920279 w 24"/>
                  <a:gd name="T59" fmla="*/ 13899088 h 47"/>
                  <a:gd name="T60" fmla="*/ 2265696 w 24"/>
                  <a:gd name="T61" fmla="*/ 12619535 h 47"/>
                  <a:gd name="T62" fmla="*/ 1177883 w 24"/>
                  <a:gd name="T63" fmla="*/ 12284331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grpFill/>
              <a:ln w="9525">
                <a:solidFill>
                  <a:schemeClr val="bg1"/>
                </a:solidFill>
                <a:round/>
                <a:headEnd/>
                <a:tailEnd/>
              </a:ln>
            </p:spPr>
            <p:txBody>
              <a:bodyPr/>
              <a:lstStyle/>
              <a:p>
                <a:endParaRPr lang="en-GB" dirty="0"/>
              </a:p>
            </p:txBody>
          </p:sp>
          <p:sp>
            <p:nvSpPr>
              <p:cNvPr id="201" name="Freeform 455"/>
              <p:cNvSpPr>
                <a:spLocks/>
              </p:cNvSpPr>
              <p:nvPr/>
            </p:nvSpPr>
            <p:spPr bwMode="auto">
              <a:xfrm>
                <a:off x="2201" y="1331"/>
                <a:ext cx="34" cy="22"/>
              </a:xfrm>
              <a:custGeom>
                <a:avLst/>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2">
                    <a:moveTo>
                      <a:pt x="24" y="22"/>
                    </a:moveTo>
                    <a:lnTo>
                      <a:pt x="0" y="18"/>
                    </a:lnTo>
                    <a:lnTo>
                      <a:pt x="13" y="0"/>
                    </a:lnTo>
                    <a:lnTo>
                      <a:pt x="27" y="3"/>
                    </a:lnTo>
                    <a:lnTo>
                      <a:pt x="34" y="15"/>
                    </a:lnTo>
                    <a:lnTo>
                      <a:pt x="24" y="22"/>
                    </a:lnTo>
                    <a:close/>
                  </a:path>
                </a:pathLst>
              </a:custGeom>
              <a:grp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p>
            </p:txBody>
          </p:sp>
        </p:grpSp>
        <p:sp>
          <p:nvSpPr>
            <p:cNvPr id="160" name="Freeform 458"/>
            <p:cNvSpPr>
              <a:spLocks/>
            </p:cNvSpPr>
            <p:nvPr/>
          </p:nvSpPr>
          <p:spPr bwMode="auto">
            <a:xfrm>
              <a:off x="8635234" y="2997206"/>
              <a:ext cx="55645" cy="33871"/>
            </a:xfrm>
            <a:custGeom>
              <a:avLst/>
              <a:gdLst>
                <a:gd name="T0" fmla="*/ 0 w 46"/>
                <a:gd name="T1" fmla="*/ 2147483646 h 28"/>
                <a:gd name="T2" fmla="*/ 2147483646 w 46"/>
                <a:gd name="T3" fmla="*/ 2147483646 h 28"/>
                <a:gd name="T4" fmla="*/ 2147483646 w 46"/>
                <a:gd name="T5" fmla="*/ 2147483646 h 28"/>
                <a:gd name="T6" fmla="*/ 2147483646 w 46"/>
                <a:gd name="T7" fmla="*/ 2147483646 h 28"/>
                <a:gd name="T8" fmla="*/ 2147483646 w 46"/>
                <a:gd name="T9" fmla="*/ 2147483646 h 28"/>
                <a:gd name="T10" fmla="*/ 2147483646 w 46"/>
                <a:gd name="T11" fmla="*/ 0 h 28"/>
                <a:gd name="T12" fmla="*/ 2147483646 w 46"/>
                <a:gd name="T13" fmla="*/ 2147483646 h 28"/>
                <a:gd name="T14" fmla="*/ 2147483646 w 46"/>
                <a:gd name="T15" fmla="*/ 2147483646 h 28"/>
                <a:gd name="T16" fmla="*/ 2147483646 w 46"/>
                <a:gd name="T17" fmla="*/ 2147483646 h 28"/>
                <a:gd name="T18" fmla="*/ 2147483646 w 46"/>
                <a:gd name="T19" fmla="*/ 2147483646 h 28"/>
                <a:gd name="T20" fmla="*/ 2147483646 w 46"/>
                <a:gd name="T21" fmla="*/ 2147483646 h 28"/>
                <a:gd name="T22" fmla="*/ 2147483646 w 46"/>
                <a:gd name="T23" fmla="*/ 2147483646 h 28"/>
                <a:gd name="T24" fmla="*/ 2147483646 w 46"/>
                <a:gd name="T25" fmla="*/ 2147483646 h 28"/>
                <a:gd name="T26" fmla="*/ 2147483646 w 46"/>
                <a:gd name="T27" fmla="*/ 2147483646 h 28"/>
                <a:gd name="T28" fmla="*/ 0 w 46"/>
                <a:gd name="T29" fmla="*/ 214748364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grpFill/>
            <a:ln w="9525" cap="flat" cmpd="sng">
              <a:solidFill>
                <a:schemeClr val="bg1"/>
              </a:solidFill>
              <a:prstDash val="solid"/>
              <a:round/>
              <a:headEnd type="none" w="med" len="med"/>
              <a:tailEnd type="none" w="med" len="med"/>
            </a:ln>
            <a:effectLst/>
          </p:spPr>
          <p:txBody>
            <a:bodyPr/>
            <a:lstStyle/>
            <a:p>
              <a:endParaRPr lang="en-GB" dirty="0"/>
            </a:p>
          </p:txBody>
        </p:sp>
        <p:sp>
          <p:nvSpPr>
            <p:cNvPr id="161" name="Freeform 507"/>
            <p:cNvSpPr>
              <a:spLocks/>
            </p:cNvSpPr>
            <p:nvPr/>
          </p:nvSpPr>
          <p:spPr bwMode="auto">
            <a:xfrm>
              <a:off x="9448129" y="2529065"/>
              <a:ext cx="1149181" cy="798379"/>
            </a:xfrm>
            <a:custGeom>
              <a:avLst/>
              <a:gdLst>
                <a:gd name="T0" fmla="*/ 2147483646 w 950"/>
                <a:gd name="T1" fmla="*/ 2147483646 h 660"/>
                <a:gd name="T2" fmla="*/ 2147483646 w 950"/>
                <a:gd name="T3" fmla="*/ 2147483646 h 660"/>
                <a:gd name="T4" fmla="*/ 2147483646 w 950"/>
                <a:gd name="T5" fmla="*/ 2147483646 h 660"/>
                <a:gd name="T6" fmla="*/ 2147483646 w 950"/>
                <a:gd name="T7" fmla="*/ 2147483646 h 660"/>
                <a:gd name="T8" fmla="*/ 2147483646 w 950"/>
                <a:gd name="T9" fmla="*/ 2147483646 h 660"/>
                <a:gd name="T10" fmla="*/ 2147483646 w 950"/>
                <a:gd name="T11" fmla="*/ 2147483646 h 660"/>
                <a:gd name="T12" fmla="*/ 2147483646 w 950"/>
                <a:gd name="T13" fmla="*/ 2147483646 h 660"/>
                <a:gd name="T14" fmla="*/ 2147483646 w 950"/>
                <a:gd name="T15" fmla="*/ 2147483646 h 660"/>
                <a:gd name="T16" fmla="*/ 2147483646 w 950"/>
                <a:gd name="T17" fmla="*/ 2147483646 h 660"/>
                <a:gd name="T18" fmla="*/ 2147483646 w 950"/>
                <a:gd name="T19" fmla="*/ 2147483646 h 660"/>
                <a:gd name="T20" fmla="*/ 2147483646 w 950"/>
                <a:gd name="T21" fmla="*/ 2147483646 h 660"/>
                <a:gd name="T22" fmla="*/ 2147483646 w 950"/>
                <a:gd name="T23" fmla="*/ 2147483646 h 660"/>
                <a:gd name="T24" fmla="*/ 2147483646 w 950"/>
                <a:gd name="T25" fmla="*/ 2147483646 h 660"/>
                <a:gd name="T26" fmla="*/ 2147483646 w 950"/>
                <a:gd name="T27" fmla="*/ 2147483646 h 660"/>
                <a:gd name="T28" fmla="*/ 2147483646 w 950"/>
                <a:gd name="T29" fmla="*/ 2147483646 h 660"/>
                <a:gd name="T30" fmla="*/ 2147483646 w 950"/>
                <a:gd name="T31" fmla="*/ 2147483646 h 660"/>
                <a:gd name="T32" fmla="*/ 2147483646 w 950"/>
                <a:gd name="T33" fmla="*/ 2147483646 h 660"/>
                <a:gd name="T34" fmla="*/ 2147483646 w 950"/>
                <a:gd name="T35" fmla="*/ 2147483646 h 660"/>
                <a:gd name="T36" fmla="*/ 2147483646 w 950"/>
                <a:gd name="T37" fmla="*/ 2147483646 h 660"/>
                <a:gd name="T38" fmla="*/ 2147483646 w 950"/>
                <a:gd name="T39" fmla="*/ 2147483646 h 660"/>
                <a:gd name="T40" fmla="*/ 2147483646 w 950"/>
                <a:gd name="T41" fmla="*/ 2147483646 h 660"/>
                <a:gd name="T42" fmla="*/ 2147483646 w 950"/>
                <a:gd name="T43" fmla="*/ 2147483646 h 660"/>
                <a:gd name="T44" fmla="*/ 2147483646 w 950"/>
                <a:gd name="T45" fmla="*/ 2147483646 h 660"/>
                <a:gd name="T46" fmla="*/ 2147483646 w 950"/>
                <a:gd name="T47" fmla="*/ 2147483646 h 660"/>
                <a:gd name="T48" fmla="*/ 2147483646 w 950"/>
                <a:gd name="T49" fmla="*/ 2147483646 h 660"/>
                <a:gd name="T50" fmla="*/ 2147483646 w 950"/>
                <a:gd name="T51" fmla="*/ 2147483646 h 660"/>
                <a:gd name="T52" fmla="*/ 2147483646 w 950"/>
                <a:gd name="T53" fmla="*/ 2147483646 h 660"/>
                <a:gd name="T54" fmla="*/ 2147483646 w 950"/>
                <a:gd name="T55" fmla="*/ 2147483646 h 660"/>
                <a:gd name="T56" fmla="*/ 2147483646 w 950"/>
                <a:gd name="T57" fmla="*/ 2147483646 h 660"/>
                <a:gd name="T58" fmla="*/ 2147483646 w 950"/>
                <a:gd name="T59" fmla="*/ 2147483646 h 660"/>
                <a:gd name="T60" fmla="*/ 2147483646 w 950"/>
                <a:gd name="T61" fmla="*/ 2147483646 h 660"/>
                <a:gd name="T62" fmla="*/ 2147483646 w 950"/>
                <a:gd name="T63" fmla="*/ 2147483646 h 660"/>
                <a:gd name="T64" fmla="*/ 2147483646 w 950"/>
                <a:gd name="T65" fmla="*/ 2147483646 h 660"/>
                <a:gd name="T66" fmla="*/ 2147483646 w 950"/>
                <a:gd name="T67" fmla="*/ 2147483646 h 660"/>
                <a:gd name="T68" fmla="*/ 2147483646 w 950"/>
                <a:gd name="T69" fmla="*/ 2147483646 h 660"/>
                <a:gd name="T70" fmla="*/ 2147483646 w 950"/>
                <a:gd name="T71" fmla="*/ 2147483646 h 660"/>
                <a:gd name="T72" fmla="*/ 2147483646 w 950"/>
                <a:gd name="T73" fmla="*/ 2147483646 h 660"/>
                <a:gd name="T74" fmla="*/ 2147483646 w 950"/>
                <a:gd name="T75" fmla="*/ 2147483646 h 660"/>
                <a:gd name="T76" fmla="*/ 2147483646 w 950"/>
                <a:gd name="T77" fmla="*/ 2147483646 h 660"/>
                <a:gd name="T78" fmla="*/ 2147483646 w 950"/>
                <a:gd name="T79" fmla="*/ 2147483646 h 660"/>
                <a:gd name="T80" fmla="*/ 2147483646 w 950"/>
                <a:gd name="T81" fmla="*/ 2147483646 h 660"/>
                <a:gd name="T82" fmla="*/ 2147483646 w 950"/>
                <a:gd name="T83" fmla="*/ 2147483646 h 660"/>
                <a:gd name="T84" fmla="*/ 2147483646 w 950"/>
                <a:gd name="T85" fmla="*/ 2147483646 h 660"/>
                <a:gd name="T86" fmla="*/ 2147483646 w 950"/>
                <a:gd name="T87" fmla="*/ 2147483646 h 660"/>
                <a:gd name="T88" fmla="*/ 2147483646 w 950"/>
                <a:gd name="T89" fmla="*/ 2147483646 h 660"/>
                <a:gd name="T90" fmla="*/ 2147483646 w 950"/>
                <a:gd name="T91" fmla="*/ 2147483646 h 660"/>
                <a:gd name="T92" fmla="*/ 2147483646 w 950"/>
                <a:gd name="T93" fmla="*/ 2147483646 h 660"/>
                <a:gd name="T94" fmla="*/ 2147483646 w 950"/>
                <a:gd name="T95" fmla="*/ 2147483646 h 660"/>
                <a:gd name="T96" fmla="*/ 2147483646 w 950"/>
                <a:gd name="T97" fmla="*/ 2147483646 h 660"/>
                <a:gd name="T98" fmla="*/ 2147483646 w 950"/>
                <a:gd name="T99" fmla="*/ 2147483646 h 660"/>
                <a:gd name="T100" fmla="*/ 2147483646 w 950"/>
                <a:gd name="T101" fmla="*/ 2147483646 h 660"/>
                <a:gd name="T102" fmla="*/ 2147483646 w 950"/>
                <a:gd name="T103" fmla="*/ 2147483646 h 660"/>
                <a:gd name="T104" fmla="*/ 2147483646 w 950"/>
                <a:gd name="T105" fmla="*/ 2147483646 h 660"/>
                <a:gd name="T106" fmla="*/ 2147483646 w 950"/>
                <a:gd name="T107" fmla="*/ 2147483646 h 660"/>
                <a:gd name="T108" fmla="*/ 2147483646 w 950"/>
                <a:gd name="T109" fmla="*/ 2147483646 h 660"/>
                <a:gd name="T110" fmla="*/ 2147483646 w 950"/>
                <a:gd name="T111" fmla="*/ 2147483646 h 660"/>
                <a:gd name="T112" fmla="*/ 2147483646 w 950"/>
                <a:gd name="T113" fmla="*/ 2147483646 h 660"/>
                <a:gd name="T114" fmla="*/ 2147483646 w 950"/>
                <a:gd name="T115" fmla="*/ 2147483646 h 660"/>
                <a:gd name="T116" fmla="*/ 2147483646 w 950"/>
                <a:gd name="T117" fmla="*/ 2147483646 h 660"/>
                <a:gd name="T118" fmla="*/ 2147483646 w 950"/>
                <a:gd name="T119" fmla="*/ 2147483646 h 660"/>
                <a:gd name="T120" fmla="*/ 2147483646 w 950"/>
                <a:gd name="T121" fmla="*/ 2147483646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grpFill/>
            <a:ln w="9525" cap="flat" cmpd="sng">
              <a:solidFill>
                <a:schemeClr val="bg1"/>
              </a:solidFill>
              <a:prstDash val="solid"/>
              <a:round/>
              <a:headEnd type="none" w="med" len="med"/>
              <a:tailEnd type="none" w="med" len="med"/>
            </a:ln>
            <a:effectLst/>
          </p:spPr>
          <p:txBody>
            <a:bodyPr/>
            <a:lstStyle/>
            <a:p>
              <a:endParaRPr lang="en-GB" dirty="0"/>
            </a:p>
          </p:txBody>
        </p:sp>
        <p:sp>
          <p:nvSpPr>
            <p:cNvPr id="162" name="Freeform 260"/>
            <p:cNvSpPr>
              <a:spLocks/>
            </p:cNvSpPr>
            <p:nvPr/>
          </p:nvSpPr>
          <p:spPr bwMode="auto">
            <a:xfrm>
              <a:off x="9481999" y="3724214"/>
              <a:ext cx="43548" cy="52016"/>
            </a:xfrm>
            <a:custGeom>
              <a:avLst/>
              <a:gdLst>
                <a:gd name="T0" fmla="*/ 2147483646 w 42"/>
                <a:gd name="T1" fmla="*/ 0 h 54"/>
                <a:gd name="T2" fmla="*/ 0 w 42"/>
                <a:gd name="T3" fmla="*/ 2147483646 h 54"/>
                <a:gd name="T4" fmla="*/ 2147483646 w 42"/>
                <a:gd name="T5" fmla="*/ 2147483646 h 54"/>
                <a:gd name="T6" fmla="*/ 2147483646 w 42"/>
                <a:gd name="T7" fmla="*/ 2147483646 h 54"/>
                <a:gd name="T8" fmla="*/ 2147483646 w 42"/>
                <a:gd name="T9" fmla="*/ 2147483646 h 54"/>
                <a:gd name="T10" fmla="*/ 2147483646 w 42"/>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54">
                  <a:moveTo>
                    <a:pt x="6" y="0"/>
                  </a:moveTo>
                  <a:lnTo>
                    <a:pt x="0" y="24"/>
                  </a:lnTo>
                  <a:lnTo>
                    <a:pt x="6" y="54"/>
                  </a:lnTo>
                  <a:lnTo>
                    <a:pt x="30" y="54"/>
                  </a:lnTo>
                  <a:lnTo>
                    <a:pt x="42" y="30"/>
                  </a:lnTo>
                  <a:lnTo>
                    <a:pt x="6" y="0"/>
                  </a:lnTo>
                  <a:close/>
                </a:path>
              </a:pathLst>
            </a:custGeom>
            <a:grpFill/>
            <a:ln w="9525">
              <a:solidFill>
                <a:schemeClr val="bg1"/>
              </a:solidFill>
              <a:round/>
              <a:headEnd/>
              <a:tailEnd/>
            </a:ln>
          </p:spPr>
          <p:txBody>
            <a:bodyPr/>
            <a:lstStyle/>
            <a:p>
              <a:endParaRPr lang="en-GB" dirty="0"/>
            </a:p>
          </p:txBody>
        </p:sp>
        <p:sp>
          <p:nvSpPr>
            <p:cNvPr id="163" name="Freeform 261"/>
            <p:cNvSpPr>
              <a:spLocks/>
            </p:cNvSpPr>
            <p:nvPr/>
          </p:nvSpPr>
          <p:spPr bwMode="auto">
            <a:xfrm>
              <a:off x="10106186" y="3327444"/>
              <a:ext cx="41129" cy="41129"/>
            </a:xfrm>
            <a:custGeom>
              <a:avLst/>
              <a:gdLst>
                <a:gd name="T0" fmla="*/ 0 w 42"/>
                <a:gd name="T1" fmla="*/ 2147483646 h 42"/>
                <a:gd name="T2" fmla="*/ 2147483646 w 42"/>
                <a:gd name="T3" fmla="*/ 2147483646 h 42"/>
                <a:gd name="T4" fmla="*/ 2147483646 w 42"/>
                <a:gd name="T5" fmla="*/ 0 h 42"/>
                <a:gd name="T6" fmla="*/ 2147483646 w 42"/>
                <a:gd name="T7" fmla="*/ 2147483646 h 42"/>
                <a:gd name="T8" fmla="*/ 2147483646 w 42"/>
                <a:gd name="T9" fmla="*/ 2147483646 h 42"/>
                <a:gd name="T10" fmla="*/ 2147483646 w 42"/>
                <a:gd name="T11" fmla="*/ 2147483646 h 42"/>
                <a:gd name="T12" fmla="*/ 0 w 42"/>
                <a:gd name="T13" fmla="*/ 2147483646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42">
                  <a:moveTo>
                    <a:pt x="0" y="30"/>
                  </a:moveTo>
                  <a:lnTo>
                    <a:pt x="12" y="12"/>
                  </a:lnTo>
                  <a:lnTo>
                    <a:pt x="30" y="0"/>
                  </a:lnTo>
                  <a:lnTo>
                    <a:pt x="42" y="12"/>
                  </a:lnTo>
                  <a:lnTo>
                    <a:pt x="30" y="30"/>
                  </a:lnTo>
                  <a:lnTo>
                    <a:pt x="12" y="42"/>
                  </a:lnTo>
                  <a:lnTo>
                    <a:pt x="0" y="30"/>
                  </a:lnTo>
                  <a:close/>
                </a:path>
              </a:pathLst>
            </a:custGeom>
            <a:grpFill/>
            <a:ln w="9525">
              <a:solidFill>
                <a:schemeClr val="bg1"/>
              </a:solidFill>
              <a:round/>
              <a:headEnd/>
              <a:tailEnd/>
            </a:ln>
          </p:spPr>
          <p:txBody>
            <a:bodyPr/>
            <a:lstStyle/>
            <a:p>
              <a:endParaRPr lang="en-GB" dirty="0"/>
            </a:p>
          </p:txBody>
        </p:sp>
        <p:sp>
          <p:nvSpPr>
            <p:cNvPr id="164" name="Freeform 262"/>
            <p:cNvSpPr>
              <a:spLocks/>
            </p:cNvSpPr>
            <p:nvPr/>
          </p:nvSpPr>
          <p:spPr bwMode="auto">
            <a:xfrm>
              <a:off x="10327554" y="3225832"/>
              <a:ext cx="24193" cy="71371"/>
            </a:xfrm>
            <a:custGeom>
              <a:avLst/>
              <a:gdLst>
                <a:gd name="T0" fmla="*/ 0 w 24"/>
                <a:gd name="T1" fmla="*/ 2147483646 h 72"/>
                <a:gd name="T2" fmla="*/ 0 w 24"/>
                <a:gd name="T3" fmla="*/ 2147483646 h 72"/>
                <a:gd name="T4" fmla="*/ 2147483646 w 24"/>
                <a:gd name="T5" fmla="*/ 0 h 72"/>
                <a:gd name="T6" fmla="*/ 2147483646 w 24"/>
                <a:gd name="T7" fmla="*/ 2147483646 h 72"/>
                <a:gd name="T8" fmla="*/ 2147483646 w 24"/>
                <a:gd name="T9" fmla="*/ 2147483646 h 72"/>
                <a:gd name="T10" fmla="*/ 0 w 24"/>
                <a:gd name="T11" fmla="*/ 2147483646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72">
                  <a:moveTo>
                    <a:pt x="0" y="42"/>
                  </a:moveTo>
                  <a:lnTo>
                    <a:pt x="0" y="18"/>
                  </a:lnTo>
                  <a:lnTo>
                    <a:pt x="24" y="0"/>
                  </a:lnTo>
                  <a:lnTo>
                    <a:pt x="24" y="24"/>
                  </a:lnTo>
                  <a:lnTo>
                    <a:pt x="6" y="72"/>
                  </a:lnTo>
                  <a:lnTo>
                    <a:pt x="0" y="42"/>
                  </a:lnTo>
                  <a:close/>
                </a:path>
              </a:pathLst>
            </a:custGeom>
            <a:grpFill/>
            <a:ln w="9525">
              <a:solidFill>
                <a:schemeClr val="bg1"/>
              </a:solidFill>
              <a:round/>
              <a:headEnd/>
              <a:tailEnd/>
            </a:ln>
          </p:spPr>
          <p:txBody>
            <a:bodyPr/>
            <a:lstStyle/>
            <a:p>
              <a:endParaRPr lang="en-GB" dirty="0"/>
            </a:p>
          </p:txBody>
        </p:sp>
        <p:sp>
          <p:nvSpPr>
            <p:cNvPr id="165" name="Freeform 263"/>
            <p:cNvSpPr>
              <a:spLocks/>
            </p:cNvSpPr>
            <p:nvPr/>
          </p:nvSpPr>
          <p:spPr bwMode="auto">
            <a:xfrm>
              <a:off x="10506585" y="3040754"/>
              <a:ext cx="35081" cy="53225"/>
            </a:xfrm>
            <a:custGeom>
              <a:avLst/>
              <a:gdLst>
                <a:gd name="T0" fmla="*/ 0 w 36"/>
                <a:gd name="T1" fmla="*/ 2147483646 h 54"/>
                <a:gd name="T2" fmla="*/ 2147483646 w 36"/>
                <a:gd name="T3" fmla="*/ 2147483646 h 54"/>
                <a:gd name="T4" fmla="*/ 2147483646 w 36"/>
                <a:gd name="T5" fmla="*/ 2147483646 h 54"/>
                <a:gd name="T6" fmla="*/ 2147483646 w 36"/>
                <a:gd name="T7" fmla="*/ 2147483646 h 54"/>
                <a:gd name="T8" fmla="*/ 2147483646 w 36"/>
                <a:gd name="T9" fmla="*/ 2147483646 h 54"/>
                <a:gd name="T10" fmla="*/ 2147483646 w 36"/>
                <a:gd name="T11" fmla="*/ 0 h 54"/>
                <a:gd name="T12" fmla="*/ 0 w 36"/>
                <a:gd name="T13" fmla="*/ 2147483646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18"/>
                  </a:moveTo>
                  <a:lnTo>
                    <a:pt x="6" y="36"/>
                  </a:lnTo>
                  <a:lnTo>
                    <a:pt x="12" y="54"/>
                  </a:lnTo>
                  <a:lnTo>
                    <a:pt x="30" y="42"/>
                  </a:lnTo>
                  <a:lnTo>
                    <a:pt x="36" y="18"/>
                  </a:lnTo>
                  <a:lnTo>
                    <a:pt x="30" y="0"/>
                  </a:lnTo>
                  <a:lnTo>
                    <a:pt x="0" y="18"/>
                  </a:lnTo>
                  <a:close/>
                </a:path>
              </a:pathLst>
            </a:custGeom>
            <a:grpFill/>
            <a:ln w="9525">
              <a:solidFill>
                <a:schemeClr val="bg1"/>
              </a:solidFill>
              <a:round/>
              <a:headEnd/>
              <a:tailEnd/>
            </a:ln>
          </p:spPr>
          <p:txBody>
            <a:bodyPr/>
            <a:lstStyle/>
            <a:p>
              <a:endParaRPr lang="en-GB" dirty="0"/>
            </a:p>
          </p:txBody>
        </p:sp>
        <p:sp>
          <p:nvSpPr>
            <p:cNvPr id="166" name="Freeform 264"/>
            <p:cNvSpPr>
              <a:spLocks/>
            </p:cNvSpPr>
            <p:nvPr/>
          </p:nvSpPr>
          <p:spPr bwMode="auto">
            <a:xfrm>
              <a:off x="10548923" y="2767369"/>
              <a:ext cx="262497" cy="285481"/>
            </a:xfrm>
            <a:custGeom>
              <a:avLst/>
              <a:gdLst>
                <a:gd name="T0" fmla="*/ 2147483646 w 264"/>
                <a:gd name="T1" fmla="*/ 2147483646 h 289"/>
                <a:gd name="T2" fmla="*/ 2147483646 w 264"/>
                <a:gd name="T3" fmla="*/ 2147483646 h 289"/>
                <a:gd name="T4" fmla="*/ 2147483646 w 264"/>
                <a:gd name="T5" fmla="*/ 2147483646 h 289"/>
                <a:gd name="T6" fmla="*/ 2147483646 w 264"/>
                <a:gd name="T7" fmla="*/ 2147483646 h 289"/>
                <a:gd name="T8" fmla="*/ 2147483646 w 264"/>
                <a:gd name="T9" fmla="*/ 2147483646 h 289"/>
                <a:gd name="T10" fmla="*/ 2147483646 w 264"/>
                <a:gd name="T11" fmla="*/ 2147483646 h 289"/>
                <a:gd name="T12" fmla="*/ 2147483646 w 264"/>
                <a:gd name="T13" fmla="*/ 2147483646 h 289"/>
                <a:gd name="T14" fmla="*/ 2147483646 w 264"/>
                <a:gd name="T15" fmla="*/ 2147483646 h 289"/>
                <a:gd name="T16" fmla="*/ 2147483646 w 264"/>
                <a:gd name="T17" fmla="*/ 2147483646 h 289"/>
                <a:gd name="T18" fmla="*/ 2147483646 w 264"/>
                <a:gd name="T19" fmla="*/ 2147483646 h 289"/>
                <a:gd name="T20" fmla="*/ 2147483646 w 264"/>
                <a:gd name="T21" fmla="*/ 0 h 289"/>
                <a:gd name="T22" fmla="*/ 2147483646 w 264"/>
                <a:gd name="T23" fmla="*/ 2147483646 h 289"/>
                <a:gd name="T24" fmla="*/ 2147483646 w 264"/>
                <a:gd name="T25" fmla="*/ 2147483646 h 289"/>
                <a:gd name="T26" fmla="*/ 2147483646 w 264"/>
                <a:gd name="T27" fmla="*/ 2147483646 h 289"/>
                <a:gd name="T28" fmla="*/ 2147483646 w 264"/>
                <a:gd name="T29" fmla="*/ 2147483646 h 289"/>
                <a:gd name="T30" fmla="*/ 2147483646 w 264"/>
                <a:gd name="T31" fmla="*/ 2147483646 h 289"/>
                <a:gd name="T32" fmla="*/ 2147483646 w 264"/>
                <a:gd name="T33" fmla="*/ 2147483646 h 289"/>
                <a:gd name="T34" fmla="*/ 2147483646 w 264"/>
                <a:gd name="T35" fmla="*/ 2147483646 h 289"/>
                <a:gd name="T36" fmla="*/ 2147483646 w 264"/>
                <a:gd name="T37" fmla="*/ 2147483646 h 289"/>
                <a:gd name="T38" fmla="*/ 2147483646 w 264"/>
                <a:gd name="T39" fmla="*/ 2147483646 h 289"/>
                <a:gd name="T40" fmla="*/ 2147483646 w 264"/>
                <a:gd name="T41" fmla="*/ 2147483646 h 289"/>
                <a:gd name="T42" fmla="*/ 2147483646 w 264"/>
                <a:gd name="T43" fmla="*/ 2147483646 h 289"/>
                <a:gd name="T44" fmla="*/ 2147483646 w 264"/>
                <a:gd name="T45" fmla="*/ 2147483646 h 289"/>
                <a:gd name="T46" fmla="*/ 2147483646 w 264"/>
                <a:gd name="T47" fmla="*/ 2147483646 h 289"/>
                <a:gd name="T48" fmla="*/ 2147483646 w 264"/>
                <a:gd name="T49" fmla="*/ 2147483646 h 289"/>
                <a:gd name="T50" fmla="*/ 2147483646 w 264"/>
                <a:gd name="T51" fmla="*/ 2147483646 h 289"/>
                <a:gd name="T52" fmla="*/ 2147483646 w 264"/>
                <a:gd name="T53" fmla="*/ 2147483646 h 289"/>
                <a:gd name="T54" fmla="*/ 2147483646 w 264"/>
                <a:gd name="T55" fmla="*/ 2147483646 h 289"/>
                <a:gd name="T56" fmla="*/ 2147483646 w 264"/>
                <a:gd name="T57" fmla="*/ 2147483646 h 289"/>
                <a:gd name="T58" fmla="*/ 2147483646 w 264"/>
                <a:gd name="T59" fmla="*/ 2147483646 h 289"/>
                <a:gd name="T60" fmla="*/ 2147483646 w 264"/>
                <a:gd name="T61" fmla="*/ 2147483646 h 289"/>
                <a:gd name="T62" fmla="*/ 2147483646 w 264"/>
                <a:gd name="T63" fmla="*/ 2147483646 h 289"/>
                <a:gd name="T64" fmla="*/ 2147483646 w 264"/>
                <a:gd name="T65" fmla="*/ 2147483646 h 289"/>
                <a:gd name="T66" fmla="*/ 0 w 264"/>
                <a:gd name="T67" fmla="*/ 2147483646 h 289"/>
                <a:gd name="T68" fmla="*/ 2147483646 w 264"/>
                <a:gd name="T69" fmla="*/ 2147483646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solidFill>
              <a:srgbClr val="E23936"/>
            </a:solidFill>
            <a:ln w="9525">
              <a:solidFill>
                <a:schemeClr val="bg1"/>
              </a:solidFill>
              <a:round/>
              <a:headEnd/>
              <a:tailEnd/>
            </a:ln>
          </p:spPr>
          <p:txBody>
            <a:bodyPr/>
            <a:lstStyle/>
            <a:p>
              <a:endParaRPr lang="en-GB" dirty="0"/>
            </a:p>
          </p:txBody>
        </p:sp>
        <p:sp>
          <p:nvSpPr>
            <p:cNvPr id="167" name="Freeform 265"/>
            <p:cNvSpPr>
              <a:spLocks/>
            </p:cNvSpPr>
            <p:nvPr/>
          </p:nvSpPr>
          <p:spPr bwMode="auto">
            <a:xfrm>
              <a:off x="10734002" y="2504872"/>
              <a:ext cx="47177" cy="233466"/>
            </a:xfrm>
            <a:custGeom>
              <a:avLst/>
              <a:gdLst>
                <a:gd name="T0" fmla="*/ 2147483646 w 48"/>
                <a:gd name="T1" fmla="*/ 2147483646 h 234"/>
                <a:gd name="T2" fmla="*/ 2147483646 w 48"/>
                <a:gd name="T3" fmla="*/ 2147483646 h 234"/>
                <a:gd name="T4" fmla="*/ 2147483646 w 48"/>
                <a:gd name="T5" fmla="*/ 2147483646 h 234"/>
                <a:gd name="T6" fmla="*/ 0 w 48"/>
                <a:gd name="T7" fmla="*/ 2147483646 h 234"/>
                <a:gd name="T8" fmla="*/ 2147483646 w 48"/>
                <a:gd name="T9" fmla="*/ 2147483646 h 234"/>
                <a:gd name="T10" fmla="*/ 2147483646 w 48"/>
                <a:gd name="T11" fmla="*/ 0 h 234"/>
                <a:gd name="T12" fmla="*/ 2147483646 w 48"/>
                <a:gd name="T13" fmla="*/ 2147483646 h 234"/>
                <a:gd name="T14" fmla="*/ 2147483646 w 48"/>
                <a:gd name="T15" fmla="*/ 2147483646 h 234"/>
                <a:gd name="T16" fmla="*/ 2147483646 w 48"/>
                <a:gd name="T17" fmla="*/ 2147483646 h 234"/>
                <a:gd name="T18" fmla="*/ 2147483646 w 48"/>
                <a:gd name="T19" fmla="*/ 2147483646 h 234"/>
                <a:gd name="T20" fmla="*/ 2147483646 w 48"/>
                <a:gd name="T21" fmla="*/ 2147483646 h 234"/>
                <a:gd name="T22" fmla="*/ 2147483646 w 48"/>
                <a:gd name="T23" fmla="*/ 2147483646 h 234"/>
                <a:gd name="T24" fmla="*/ 2147483646 w 48"/>
                <a:gd name="T25" fmla="*/ 2147483646 h 234"/>
                <a:gd name="T26" fmla="*/ 2147483646 w 48"/>
                <a:gd name="T27" fmla="*/ 2147483646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grpFill/>
            <a:ln w="9525">
              <a:solidFill>
                <a:schemeClr val="bg1"/>
              </a:solidFill>
              <a:round/>
              <a:headEnd/>
              <a:tailEnd/>
            </a:ln>
          </p:spPr>
          <p:txBody>
            <a:bodyPr/>
            <a:lstStyle/>
            <a:p>
              <a:endParaRPr lang="en-GB" dirty="0"/>
            </a:p>
          </p:txBody>
        </p:sp>
        <p:sp>
          <p:nvSpPr>
            <p:cNvPr id="168" name="Freeform 272"/>
            <p:cNvSpPr>
              <a:spLocks/>
            </p:cNvSpPr>
            <p:nvPr/>
          </p:nvSpPr>
          <p:spPr bwMode="auto">
            <a:xfrm>
              <a:off x="10314249" y="3362524"/>
              <a:ext cx="107660" cy="148788"/>
            </a:xfrm>
            <a:custGeom>
              <a:avLst/>
              <a:gdLst>
                <a:gd name="T0" fmla="*/ 2147483646 w 108"/>
                <a:gd name="T1" fmla="*/ 2147483646 h 151"/>
                <a:gd name="T2" fmla="*/ 0 w 108"/>
                <a:gd name="T3" fmla="*/ 2147483646 h 151"/>
                <a:gd name="T4" fmla="*/ 2147483646 w 108"/>
                <a:gd name="T5" fmla="*/ 2147483646 h 151"/>
                <a:gd name="T6" fmla="*/ 2147483646 w 108"/>
                <a:gd name="T7" fmla="*/ 2147483646 h 151"/>
                <a:gd name="T8" fmla="*/ 2147483646 w 108"/>
                <a:gd name="T9" fmla="*/ 2147483646 h 151"/>
                <a:gd name="T10" fmla="*/ 2147483646 w 108"/>
                <a:gd name="T11" fmla="*/ 2147483646 h 151"/>
                <a:gd name="T12" fmla="*/ 2147483646 w 108"/>
                <a:gd name="T13" fmla="*/ 2147483646 h 151"/>
                <a:gd name="T14" fmla="*/ 2147483646 w 108"/>
                <a:gd name="T15" fmla="*/ 2147483646 h 151"/>
                <a:gd name="T16" fmla="*/ 2147483646 w 108"/>
                <a:gd name="T17" fmla="*/ 2147483646 h 151"/>
                <a:gd name="T18" fmla="*/ 2147483646 w 108"/>
                <a:gd name="T19" fmla="*/ 2147483646 h 151"/>
                <a:gd name="T20" fmla="*/ 2147483646 w 108"/>
                <a:gd name="T21" fmla="*/ 2147483646 h 151"/>
                <a:gd name="T22" fmla="*/ 2147483646 w 108"/>
                <a:gd name="T23" fmla="*/ 2147483646 h 151"/>
                <a:gd name="T24" fmla="*/ 2147483646 w 108"/>
                <a:gd name="T25" fmla="*/ 2147483646 h 151"/>
                <a:gd name="T26" fmla="*/ 2147483646 w 108"/>
                <a:gd name="T27" fmla="*/ 0 h 151"/>
                <a:gd name="T28" fmla="*/ 2147483646 w 108"/>
                <a:gd name="T29" fmla="*/ 2147483646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grpFill/>
            <a:ln w="9525">
              <a:solidFill>
                <a:schemeClr val="bg1"/>
              </a:solidFill>
              <a:round/>
              <a:headEnd/>
              <a:tailEnd/>
            </a:ln>
          </p:spPr>
          <p:txBody>
            <a:bodyPr/>
            <a:lstStyle/>
            <a:p>
              <a:endParaRPr lang="en-GB" dirty="0"/>
            </a:p>
          </p:txBody>
        </p:sp>
        <p:sp>
          <p:nvSpPr>
            <p:cNvPr id="169" name="Freeform 273"/>
            <p:cNvSpPr>
              <a:spLocks/>
            </p:cNvSpPr>
            <p:nvPr/>
          </p:nvSpPr>
          <p:spPr bwMode="auto">
            <a:xfrm>
              <a:off x="10357796" y="3535506"/>
              <a:ext cx="88305" cy="70161"/>
            </a:xfrm>
            <a:custGeom>
              <a:avLst/>
              <a:gdLst>
                <a:gd name="T0" fmla="*/ 0 w 90"/>
                <a:gd name="T1" fmla="*/ 2147483646 h 72"/>
                <a:gd name="T2" fmla="*/ 2147483646 w 90"/>
                <a:gd name="T3" fmla="*/ 2147483646 h 72"/>
                <a:gd name="T4" fmla="*/ 2147483646 w 90"/>
                <a:gd name="T5" fmla="*/ 2147483646 h 72"/>
                <a:gd name="T6" fmla="*/ 2147483646 w 90"/>
                <a:gd name="T7" fmla="*/ 0 h 72"/>
                <a:gd name="T8" fmla="*/ 2147483646 w 90"/>
                <a:gd name="T9" fmla="*/ 2147483646 h 72"/>
                <a:gd name="T10" fmla="*/ 2147483646 w 90"/>
                <a:gd name="T11" fmla="*/ 2147483646 h 72"/>
                <a:gd name="T12" fmla="*/ 2147483646 w 90"/>
                <a:gd name="T13" fmla="*/ 2147483646 h 72"/>
                <a:gd name="T14" fmla="*/ 2147483646 w 90"/>
                <a:gd name="T15" fmla="*/ 2147483646 h 72"/>
                <a:gd name="T16" fmla="*/ 2147483646 w 90"/>
                <a:gd name="T17" fmla="*/ 2147483646 h 72"/>
                <a:gd name="T18" fmla="*/ 0 w 90"/>
                <a:gd name="T19" fmla="*/ 214748364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grpFill/>
            <a:ln w="9525">
              <a:solidFill>
                <a:schemeClr val="bg1"/>
              </a:solidFill>
              <a:round/>
              <a:headEnd/>
              <a:tailEnd/>
            </a:ln>
          </p:spPr>
          <p:txBody>
            <a:bodyPr/>
            <a:lstStyle/>
            <a:p>
              <a:endParaRPr lang="en-GB" dirty="0"/>
            </a:p>
          </p:txBody>
        </p:sp>
        <p:sp>
          <p:nvSpPr>
            <p:cNvPr id="170" name="Freeform 333"/>
            <p:cNvSpPr>
              <a:spLocks/>
            </p:cNvSpPr>
            <p:nvPr/>
          </p:nvSpPr>
          <p:spPr bwMode="auto">
            <a:xfrm>
              <a:off x="9715464" y="2565355"/>
              <a:ext cx="592736" cy="297577"/>
            </a:xfrm>
            <a:custGeom>
              <a:avLst/>
              <a:gdLst>
                <a:gd name="T0" fmla="*/ 2147483646 w 595"/>
                <a:gd name="T1" fmla="*/ 2147483646 h 301"/>
                <a:gd name="T2" fmla="*/ 2147483646 w 595"/>
                <a:gd name="T3" fmla="*/ 2147483646 h 301"/>
                <a:gd name="T4" fmla="*/ 2147483646 w 595"/>
                <a:gd name="T5" fmla="*/ 2147483646 h 301"/>
                <a:gd name="T6" fmla="*/ 2147483646 w 595"/>
                <a:gd name="T7" fmla="*/ 2147483646 h 301"/>
                <a:gd name="T8" fmla="*/ 2147483646 w 595"/>
                <a:gd name="T9" fmla="*/ 2147483646 h 301"/>
                <a:gd name="T10" fmla="*/ 2147483646 w 595"/>
                <a:gd name="T11" fmla="*/ 2147483646 h 301"/>
                <a:gd name="T12" fmla="*/ 2147483646 w 595"/>
                <a:gd name="T13" fmla="*/ 2147483646 h 301"/>
                <a:gd name="T14" fmla="*/ 2147483646 w 595"/>
                <a:gd name="T15" fmla="*/ 2147483646 h 301"/>
                <a:gd name="T16" fmla="*/ 2147483646 w 595"/>
                <a:gd name="T17" fmla="*/ 2147483646 h 301"/>
                <a:gd name="T18" fmla="*/ 2147483646 w 595"/>
                <a:gd name="T19" fmla="*/ 2147483646 h 301"/>
                <a:gd name="T20" fmla="*/ 2147483646 w 595"/>
                <a:gd name="T21" fmla="*/ 2147483646 h 301"/>
                <a:gd name="T22" fmla="*/ 2147483646 w 595"/>
                <a:gd name="T23" fmla="*/ 2147483646 h 301"/>
                <a:gd name="T24" fmla="*/ 2147483646 w 595"/>
                <a:gd name="T25" fmla="*/ 2147483646 h 301"/>
                <a:gd name="T26" fmla="*/ 2147483646 w 595"/>
                <a:gd name="T27" fmla="*/ 2147483646 h 301"/>
                <a:gd name="T28" fmla="*/ 2147483646 w 595"/>
                <a:gd name="T29" fmla="*/ 2147483646 h 301"/>
                <a:gd name="T30" fmla="*/ 2147483646 w 595"/>
                <a:gd name="T31" fmla="*/ 2147483646 h 301"/>
                <a:gd name="T32" fmla="*/ 2147483646 w 595"/>
                <a:gd name="T33" fmla="*/ 2147483646 h 301"/>
                <a:gd name="T34" fmla="*/ 2147483646 w 595"/>
                <a:gd name="T35" fmla="*/ 2147483646 h 301"/>
                <a:gd name="T36" fmla="*/ 2147483646 w 595"/>
                <a:gd name="T37" fmla="*/ 2147483646 h 301"/>
                <a:gd name="T38" fmla="*/ 2147483646 w 595"/>
                <a:gd name="T39" fmla="*/ 2147483646 h 301"/>
                <a:gd name="T40" fmla="*/ 2147483646 w 595"/>
                <a:gd name="T41" fmla="*/ 2147483646 h 301"/>
                <a:gd name="T42" fmla="*/ 2147483646 w 595"/>
                <a:gd name="T43" fmla="*/ 0 h 301"/>
                <a:gd name="T44" fmla="*/ 2147483646 w 595"/>
                <a:gd name="T45" fmla="*/ 2147483646 h 301"/>
                <a:gd name="T46" fmla="*/ 2147483646 w 595"/>
                <a:gd name="T47" fmla="*/ 2147483646 h 301"/>
                <a:gd name="T48" fmla="*/ 2147483646 w 595"/>
                <a:gd name="T49" fmla="*/ 2147483646 h 301"/>
                <a:gd name="T50" fmla="*/ 2147483646 w 595"/>
                <a:gd name="T51" fmla="*/ 2147483646 h 301"/>
                <a:gd name="T52" fmla="*/ 2147483646 w 595"/>
                <a:gd name="T53" fmla="*/ 2147483646 h 301"/>
                <a:gd name="T54" fmla="*/ 0 w 595"/>
                <a:gd name="T55" fmla="*/ 2147483646 h 301"/>
                <a:gd name="T56" fmla="*/ 2147483646 w 595"/>
                <a:gd name="T57" fmla="*/ 2147483646 h 301"/>
                <a:gd name="T58" fmla="*/ 2147483646 w 595"/>
                <a:gd name="T59" fmla="*/ 2147483646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grpFill/>
            <a:ln w="9525">
              <a:solidFill>
                <a:schemeClr val="bg1"/>
              </a:solidFill>
              <a:round/>
              <a:headEnd/>
              <a:tailEnd/>
            </a:ln>
          </p:spPr>
          <p:txBody>
            <a:bodyPr/>
            <a:lstStyle/>
            <a:p>
              <a:endParaRPr lang="en-GB" dirty="0"/>
            </a:p>
          </p:txBody>
        </p:sp>
        <p:sp>
          <p:nvSpPr>
            <p:cNvPr id="171" name="Line 449"/>
            <p:cNvSpPr>
              <a:spLocks noChangeShapeType="1"/>
            </p:cNvSpPr>
            <p:nvPr/>
          </p:nvSpPr>
          <p:spPr bwMode="auto">
            <a:xfrm>
              <a:off x="10285217" y="3375830"/>
              <a:ext cx="0" cy="0"/>
            </a:xfrm>
            <a:prstGeom prst="line">
              <a:avLst/>
            </a:prstGeom>
            <a:grpFill/>
            <a:ln w="0">
              <a:solidFill>
                <a:schemeClr val="bg1"/>
              </a:solidFill>
              <a:round/>
              <a:headEnd/>
              <a:tailEnd/>
            </a:ln>
          </p:spPr>
          <p:txBody>
            <a:bodyPr/>
            <a:lstStyle/>
            <a:p>
              <a:endParaRPr lang="en-GB" dirty="0"/>
            </a:p>
          </p:txBody>
        </p:sp>
        <p:sp>
          <p:nvSpPr>
            <p:cNvPr id="172" name="Freeform 506"/>
            <p:cNvSpPr>
              <a:spLocks/>
            </p:cNvSpPr>
            <p:nvPr/>
          </p:nvSpPr>
          <p:spPr bwMode="auto">
            <a:xfrm>
              <a:off x="10398925" y="2831481"/>
              <a:ext cx="94354" cy="118547"/>
            </a:xfrm>
            <a:custGeom>
              <a:avLst/>
              <a:gdLst>
                <a:gd name="T0" fmla="*/ 2147483646 w 78"/>
                <a:gd name="T1" fmla="*/ 2147483646 h 98"/>
                <a:gd name="T2" fmla="*/ 2147483646 w 78"/>
                <a:gd name="T3" fmla="*/ 2147483646 h 98"/>
                <a:gd name="T4" fmla="*/ 2147483646 w 78"/>
                <a:gd name="T5" fmla="*/ 2147483646 h 98"/>
                <a:gd name="T6" fmla="*/ 2147483646 w 78"/>
                <a:gd name="T7" fmla="*/ 2147483646 h 98"/>
                <a:gd name="T8" fmla="*/ 0 w 78"/>
                <a:gd name="T9" fmla="*/ 2147483646 h 98"/>
                <a:gd name="T10" fmla="*/ 0 w 78"/>
                <a:gd name="T11" fmla="*/ 2147483646 h 98"/>
                <a:gd name="T12" fmla="*/ 2147483646 w 78"/>
                <a:gd name="T13" fmla="*/ 2147483646 h 98"/>
                <a:gd name="T14" fmla="*/ 2147483646 w 78"/>
                <a:gd name="T15" fmla="*/ 2147483646 h 98"/>
                <a:gd name="T16" fmla="*/ 2147483646 w 78"/>
                <a:gd name="T17" fmla="*/ 2147483646 h 98"/>
                <a:gd name="T18" fmla="*/ 2147483646 w 78"/>
                <a:gd name="T19" fmla="*/ 2147483646 h 98"/>
                <a:gd name="T20" fmla="*/ 2147483646 w 78"/>
                <a:gd name="T21" fmla="*/ 2147483646 h 98"/>
                <a:gd name="T22" fmla="*/ 2147483646 w 78"/>
                <a:gd name="T23" fmla="*/ 2147483646 h 98"/>
                <a:gd name="T24" fmla="*/ 2147483646 w 78"/>
                <a:gd name="T25" fmla="*/ 2147483646 h 98"/>
                <a:gd name="T26" fmla="*/ 2147483646 w 78"/>
                <a:gd name="T27" fmla="*/ 2147483646 h 98"/>
                <a:gd name="T28" fmla="*/ 2147483646 w 78"/>
                <a:gd name="T29" fmla="*/ 2147483646 h 98"/>
                <a:gd name="T30" fmla="*/ 2147483646 w 78"/>
                <a:gd name="T31" fmla="*/ 2147483646 h 98"/>
                <a:gd name="T32" fmla="*/ 2147483646 w 78"/>
                <a:gd name="T33" fmla="*/ 2147483646 h 98"/>
                <a:gd name="T34" fmla="*/ 2147483646 w 78"/>
                <a:gd name="T35" fmla="*/ 2147483646 h 98"/>
                <a:gd name="T36" fmla="*/ 2147483646 w 78"/>
                <a:gd name="T37" fmla="*/ 2147483646 h 98"/>
                <a:gd name="T38" fmla="*/ 2147483646 w 78"/>
                <a:gd name="T39" fmla="*/ 2147483646 h 98"/>
                <a:gd name="T40" fmla="*/ 2147483646 w 78"/>
                <a:gd name="T41" fmla="*/ 2147483646 h 98"/>
                <a:gd name="T42" fmla="*/ 2147483646 w 78"/>
                <a:gd name="T43" fmla="*/ 2147483646 h 98"/>
                <a:gd name="T44" fmla="*/ 2147483646 w 78"/>
                <a:gd name="T45" fmla="*/ 2147483646 h 98"/>
                <a:gd name="T46" fmla="*/ 2147483646 w 78"/>
                <a:gd name="T47" fmla="*/ 2147483646 h 98"/>
                <a:gd name="T48" fmla="*/ 2147483646 w 78"/>
                <a:gd name="T49" fmla="*/ 2147483646 h 98"/>
                <a:gd name="T50" fmla="*/ 2147483646 w 78"/>
                <a:gd name="T51" fmla="*/ 2147483646 h 98"/>
                <a:gd name="T52" fmla="*/ 2147483646 w 78"/>
                <a:gd name="T53" fmla="*/ 2147483646 h 98"/>
                <a:gd name="T54" fmla="*/ 2147483646 w 78"/>
                <a:gd name="T55" fmla="*/ 2147483646 h 98"/>
                <a:gd name="T56" fmla="*/ 2147483646 w 78"/>
                <a:gd name="T57" fmla="*/ 2147483646 h 98"/>
                <a:gd name="T58" fmla="*/ 2147483646 w 78"/>
                <a:gd name="T59" fmla="*/ 2147483646 h 98"/>
                <a:gd name="T60" fmla="*/ 2147483646 w 78"/>
                <a:gd name="T61" fmla="*/ 2147483646 h 98"/>
                <a:gd name="T62" fmla="*/ 2147483646 w 78"/>
                <a:gd name="T63" fmla="*/ 0 h 98"/>
                <a:gd name="T64" fmla="*/ 2147483646 w 78"/>
                <a:gd name="T65" fmla="*/ 21474836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grpFill/>
            <a:ln>
              <a:solidFill>
                <a:schemeClr val="bg1"/>
              </a:solidFill>
            </a:ln>
          </p:spPr>
          <p:txBody>
            <a:bodyPr/>
            <a:lstStyle/>
            <a:p>
              <a:endParaRPr lang="en-GB" dirty="0"/>
            </a:p>
          </p:txBody>
        </p:sp>
        <p:sp>
          <p:nvSpPr>
            <p:cNvPr id="173" name="Freeform 517"/>
            <p:cNvSpPr>
              <a:spLocks/>
            </p:cNvSpPr>
            <p:nvPr/>
          </p:nvSpPr>
          <p:spPr bwMode="auto">
            <a:xfrm>
              <a:off x="10435215" y="2937932"/>
              <a:ext cx="65322" cy="79838"/>
            </a:xfrm>
            <a:custGeom>
              <a:avLst/>
              <a:gdLst>
                <a:gd name="T0" fmla="*/ 2147483646 w 54"/>
                <a:gd name="T1" fmla="*/ 2147483646 h 66"/>
                <a:gd name="T2" fmla="*/ 2147483646 w 54"/>
                <a:gd name="T3" fmla="*/ 2147483646 h 66"/>
                <a:gd name="T4" fmla="*/ 2147483646 w 54"/>
                <a:gd name="T5" fmla="*/ 2147483646 h 66"/>
                <a:gd name="T6" fmla="*/ 2147483646 w 54"/>
                <a:gd name="T7" fmla="*/ 2147483646 h 66"/>
                <a:gd name="T8" fmla="*/ 0 w 54"/>
                <a:gd name="T9" fmla="*/ 2147483646 h 66"/>
                <a:gd name="T10" fmla="*/ 0 w 54"/>
                <a:gd name="T11" fmla="*/ 2147483646 h 66"/>
                <a:gd name="T12" fmla="*/ 2147483646 w 54"/>
                <a:gd name="T13" fmla="*/ 2147483646 h 66"/>
                <a:gd name="T14" fmla="*/ 2147483646 w 54"/>
                <a:gd name="T15" fmla="*/ 2147483646 h 66"/>
                <a:gd name="T16" fmla="*/ 2147483646 w 54"/>
                <a:gd name="T17" fmla="*/ 2147483646 h 66"/>
                <a:gd name="T18" fmla="*/ 2147483646 w 54"/>
                <a:gd name="T19" fmla="*/ 2147483646 h 66"/>
                <a:gd name="T20" fmla="*/ 2147483646 w 54"/>
                <a:gd name="T21" fmla="*/ 2147483646 h 66"/>
                <a:gd name="T22" fmla="*/ 2147483646 w 54"/>
                <a:gd name="T23" fmla="*/ 2147483646 h 66"/>
                <a:gd name="T24" fmla="*/ 2147483646 w 54"/>
                <a:gd name="T25" fmla="*/ 2147483646 h 66"/>
                <a:gd name="T26" fmla="*/ 2147483646 w 54"/>
                <a:gd name="T27" fmla="*/ 0 h 66"/>
                <a:gd name="T28" fmla="*/ 2147483646 w 54"/>
                <a:gd name="T29" fmla="*/ 2147483646 h 66"/>
                <a:gd name="T30" fmla="*/ 2147483646 w 54"/>
                <a:gd name="T31" fmla="*/ 2147483646 h 66"/>
                <a:gd name="T32" fmla="*/ 2147483646 w 54"/>
                <a:gd name="T33" fmla="*/ 2147483646 h 66"/>
                <a:gd name="T34" fmla="*/ 2147483646 w 54"/>
                <a:gd name="T35" fmla="*/ 2147483646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grpFill/>
            <a:ln w="9525" cap="flat" cmpd="sng">
              <a:solidFill>
                <a:schemeClr val="bg1"/>
              </a:solidFill>
              <a:prstDash val="solid"/>
              <a:round/>
              <a:headEnd type="none" w="med" len="med"/>
              <a:tailEnd type="none" w="med" len="med"/>
            </a:ln>
            <a:effectLst/>
          </p:spPr>
          <p:txBody>
            <a:bodyPr/>
            <a:lstStyle/>
            <a:p>
              <a:endParaRPr lang="en-GB" dirty="0"/>
            </a:p>
          </p:txBody>
        </p:sp>
        <p:sp>
          <p:nvSpPr>
            <p:cNvPr id="174" name="Freeform 411"/>
            <p:cNvSpPr>
              <a:spLocks/>
            </p:cNvSpPr>
            <p:nvPr/>
          </p:nvSpPr>
          <p:spPr bwMode="auto">
            <a:xfrm>
              <a:off x="6840092" y="4258885"/>
              <a:ext cx="96773" cy="127015"/>
            </a:xfrm>
            <a:custGeom>
              <a:avLst/>
              <a:gdLst>
                <a:gd name="T0" fmla="*/ 2147483646 w 102"/>
                <a:gd name="T1" fmla="*/ 2147483646 h 114"/>
                <a:gd name="T2" fmla="*/ 2147483646 w 102"/>
                <a:gd name="T3" fmla="*/ 2147483646 h 114"/>
                <a:gd name="T4" fmla="*/ 2147483646 w 102"/>
                <a:gd name="T5" fmla="*/ 0 h 114"/>
                <a:gd name="T6" fmla="*/ 2147483646 w 102"/>
                <a:gd name="T7" fmla="*/ 2147483646 h 114"/>
                <a:gd name="T8" fmla="*/ 0 w 102"/>
                <a:gd name="T9" fmla="*/ 2147483646 h 114"/>
                <a:gd name="T10" fmla="*/ 0 w 102"/>
                <a:gd name="T11" fmla="*/ 2147483646 h 114"/>
                <a:gd name="T12" fmla="*/ 2147483646 w 102"/>
                <a:gd name="T13" fmla="*/ 2147483646 h 114"/>
                <a:gd name="T14" fmla="*/ 2147483646 w 102"/>
                <a:gd name="T15" fmla="*/ 2147483646 h 114"/>
                <a:gd name="T16" fmla="*/ 2147483646 w 102"/>
                <a:gd name="T17" fmla="*/ 2147483646 h 114"/>
                <a:gd name="T18" fmla="*/ 2147483646 w 102"/>
                <a:gd name="T19" fmla="*/ 2147483646 h 114"/>
                <a:gd name="T20" fmla="*/ 2147483646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grpFill/>
            <a:ln w="9525">
              <a:solidFill>
                <a:schemeClr val="bg1"/>
              </a:solidFill>
              <a:round/>
              <a:headEnd/>
              <a:tailEnd/>
            </a:ln>
          </p:spPr>
          <p:txBody>
            <a:bodyPr/>
            <a:lstStyle/>
            <a:p>
              <a:endParaRPr lang="en-GB" dirty="0"/>
            </a:p>
          </p:txBody>
        </p:sp>
        <p:sp>
          <p:nvSpPr>
            <p:cNvPr id="175" name="Freeform 420"/>
            <p:cNvSpPr>
              <a:spLocks/>
            </p:cNvSpPr>
            <p:nvPr/>
          </p:nvSpPr>
          <p:spPr bwMode="auto">
            <a:xfrm>
              <a:off x="6422758" y="3732682"/>
              <a:ext cx="244352" cy="298787"/>
            </a:xfrm>
            <a:custGeom>
              <a:avLst/>
              <a:gdLst>
                <a:gd name="T0" fmla="*/ 2147483646 w 240"/>
                <a:gd name="T1" fmla="*/ 2147483646 h 337"/>
                <a:gd name="T2" fmla="*/ 2147483646 w 240"/>
                <a:gd name="T3" fmla="*/ 2147483646 h 337"/>
                <a:gd name="T4" fmla="*/ 2147483646 w 240"/>
                <a:gd name="T5" fmla="*/ 2147483646 h 337"/>
                <a:gd name="T6" fmla="*/ 2147483646 w 240"/>
                <a:gd name="T7" fmla="*/ 2147483646 h 337"/>
                <a:gd name="T8" fmla="*/ 2147483646 w 240"/>
                <a:gd name="T9" fmla="*/ 2147483646 h 337"/>
                <a:gd name="T10" fmla="*/ 2147483646 w 240"/>
                <a:gd name="T11" fmla="*/ 2147483646 h 337"/>
                <a:gd name="T12" fmla="*/ 2147483646 w 240"/>
                <a:gd name="T13" fmla="*/ 2147483646 h 337"/>
                <a:gd name="T14" fmla="*/ 2147483646 w 240"/>
                <a:gd name="T15" fmla="*/ 2147483646 h 337"/>
                <a:gd name="T16" fmla="*/ 2147483646 w 240"/>
                <a:gd name="T17" fmla="*/ 2147483646 h 337"/>
                <a:gd name="T18" fmla="*/ 2147483646 w 240"/>
                <a:gd name="T19" fmla="*/ 2147483646 h 337"/>
                <a:gd name="T20" fmla="*/ 2147483646 w 240"/>
                <a:gd name="T21" fmla="*/ 2147483646 h 337"/>
                <a:gd name="T22" fmla="*/ 2147483646 w 240"/>
                <a:gd name="T23" fmla="*/ 2147483646 h 337"/>
                <a:gd name="T24" fmla="*/ 2147483646 w 240"/>
                <a:gd name="T25" fmla="*/ 2147483646 h 337"/>
                <a:gd name="T26" fmla="*/ 2147483646 w 240"/>
                <a:gd name="T27" fmla="*/ 0 h 337"/>
                <a:gd name="T28" fmla="*/ 2147483646 w 240"/>
                <a:gd name="T29" fmla="*/ 0 h 337"/>
                <a:gd name="T30" fmla="*/ 2147483646 w 240"/>
                <a:gd name="T31" fmla="*/ 2147483646 h 337"/>
                <a:gd name="T32" fmla="*/ 2147483646 w 240"/>
                <a:gd name="T33" fmla="*/ 2147483646 h 337"/>
                <a:gd name="T34" fmla="*/ 2147483646 w 240"/>
                <a:gd name="T35" fmla="*/ 2147483646 h 337"/>
                <a:gd name="T36" fmla="*/ 2147483646 w 240"/>
                <a:gd name="T37" fmla="*/ 2147483646 h 337"/>
                <a:gd name="T38" fmla="*/ 2147483646 w 240"/>
                <a:gd name="T39" fmla="*/ 2147483646 h 337"/>
                <a:gd name="T40" fmla="*/ 2147483646 w 240"/>
                <a:gd name="T41" fmla="*/ 2147483646 h 337"/>
                <a:gd name="T42" fmla="*/ 0 w 240"/>
                <a:gd name="T43" fmla="*/ 2147483646 h 337"/>
                <a:gd name="T44" fmla="*/ 2147483646 w 240"/>
                <a:gd name="T45" fmla="*/ 2147483646 h 337"/>
                <a:gd name="T46" fmla="*/ 2147483646 w 240"/>
                <a:gd name="T47" fmla="*/ 2147483646 h 337"/>
                <a:gd name="T48" fmla="*/ 2147483646 w 240"/>
                <a:gd name="T49" fmla="*/ 2147483646 h 337"/>
                <a:gd name="T50" fmla="*/ 2147483646 w 240"/>
                <a:gd name="T51" fmla="*/ 2147483646 h 337"/>
                <a:gd name="T52" fmla="*/ 2147483646 w 240"/>
                <a:gd name="T53" fmla="*/ 2147483646 h 337"/>
                <a:gd name="T54" fmla="*/ 2147483646 w 240"/>
                <a:gd name="T55" fmla="*/ 2147483646 h 337"/>
                <a:gd name="T56" fmla="*/ 2147483646 w 240"/>
                <a:gd name="T57" fmla="*/ 2147483646 h 337"/>
                <a:gd name="T58" fmla="*/ 2147483646 w 240"/>
                <a:gd name="T59" fmla="*/ 2147483646 h 337"/>
                <a:gd name="T60" fmla="*/ 2147483646 w 240"/>
                <a:gd name="T61" fmla="*/ 2147483646 h 337"/>
                <a:gd name="T62" fmla="*/ 2147483646 w 240"/>
                <a:gd name="T63" fmla="*/ 2147483646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grpFill/>
            <a:ln w="9525">
              <a:solidFill>
                <a:schemeClr val="bg1"/>
              </a:solidFill>
              <a:round/>
              <a:headEnd/>
              <a:tailEnd/>
            </a:ln>
          </p:spPr>
          <p:txBody>
            <a:bodyPr/>
            <a:lstStyle/>
            <a:p>
              <a:endParaRPr lang="en-GB" dirty="0"/>
            </a:p>
          </p:txBody>
        </p:sp>
        <p:sp>
          <p:nvSpPr>
            <p:cNvPr id="176" name="Freeform 413"/>
            <p:cNvSpPr>
              <a:spLocks/>
            </p:cNvSpPr>
            <p:nvPr/>
          </p:nvSpPr>
          <p:spPr bwMode="auto">
            <a:xfrm>
              <a:off x="6578805" y="3638328"/>
              <a:ext cx="673783" cy="694347"/>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0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2147483646 w 10000"/>
                <a:gd name="T59" fmla="*/ 2147483646 h 10000"/>
                <a:gd name="T60" fmla="*/ 2147483646 w 10000"/>
                <a:gd name="T61" fmla="*/ 2147483646 h 10000"/>
                <a:gd name="T62" fmla="*/ 0 w 10000"/>
                <a:gd name="T63" fmla="*/ 2147483646 h 10000"/>
                <a:gd name="T64" fmla="*/ 2147483646 w 10000"/>
                <a:gd name="T65" fmla="*/ 2147483646 h 10000"/>
                <a:gd name="T66" fmla="*/ 2147483646 w 10000"/>
                <a:gd name="T67" fmla="*/ 2147483646 h 10000"/>
                <a:gd name="T68" fmla="*/ 2147483646 w 10000"/>
                <a:gd name="T69" fmla="*/ 2147483646 h 10000"/>
                <a:gd name="T70" fmla="*/ 2147483646 w 10000"/>
                <a:gd name="T71" fmla="*/ 2147483646 h 10000"/>
                <a:gd name="T72" fmla="*/ 2147483646 w 10000"/>
                <a:gd name="T73" fmla="*/ 2147483646 h 10000"/>
                <a:gd name="T74" fmla="*/ 2147483646 w 10000"/>
                <a:gd name="T75" fmla="*/ 2147483646 h 10000"/>
                <a:gd name="T76" fmla="*/ 2147483646 w 10000"/>
                <a:gd name="T77" fmla="*/ 2147483646 h 10000"/>
                <a:gd name="T78" fmla="*/ 2147483646 w 10000"/>
                <a:gd name="T79" fmla="*/ 2147483646 h 10000"/>
                <a:gd name="T80" fmla="*/ 2147483646 w 10000"/>
                <a:gd name="T81" fmla="*/ 2147483646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rgbClr val="E23936"/>
            </a:solidFill>
            <a:ln w="9525" cap="flat" cmpd="sng">
              <a:solidFill>
                <a:schemeClr val="bg1"/>
              </a:solidFill>
              <a:prstDash val="solid"/>
              <a:round/>
              <a:headEnd type="none" w="med" len="med"/>
              <a:tailEnd type="none" w="med" len="med"/>
            </a:ln>
            <a:effectLst/>
          </p:spPr>
          <p:txBody>
            <a:bodyPr/>
            <a:lstStyle/>
            <a:p>
              <a:endParaRPr lang="en-GB" dirty="0"/>
            </a:p>
          </p:txBody>
        </p:sp>
        <p:sp>
          <p:nvSpPr>
            <p:cNvPr id="177" name="Freeform 409"/>
            <p:cNvSpPr>
              <a:spLocks/>
            </p:cNvSpPr>
            <p:nvPr/>
          </p:nvSpPr>
          <p:spPr bwMode="auto">
            <a:xfrm>
              <a:off x="6569128" y="4096790"/>
              <a:ext cx="360480" cy="722170"/>
            </a:xfrm>
            <a:custGeom>
              <a:avLst/>
              <a:gdLst>
                <a:gd name="T0" fmla="*/ 2147483646 w 10000"/>
                <a:gd name="T1" fmla="*/ 2147483646 h 10001"/>
                <a:gd name="T2" fmla="*/ 2147483646 w 10000"/>
                <a:gd name="T3" fmla="*/ 2147483646 h 10001"/>
                <a:gd name="T4" fmla="*/ 2147483646 w 10000"/>
                <a:gd name="T5" fmla="*/ 2147483646 h 10001"/>
                <a:gd name="T6" fmla="*/ 2147483646 w 10000"/>
                <a:gd name="T7" fmla="*/ 2147483646 h 10001"/>
                <a:gd name="T8" fmla="*/ 2147483646 w 10000"/>
                <a:gd name="T9" fmla="*/ 2147483646 h 10001"/>
                <a:gd name="T10" fmla="*/ 2147483646 w 10000"/>
                <a:gd name="T11" fmla="*/ 2147483646 h 10001"/>
                <a:gd name="T12" fmla="*/ 2147483646 w 10000"/>
                <a:gd name="T13" fmla="*/ 2147483646 h 10001"/>
                <a:gd name="T14" fmla="*/ 2147483646 w 10000"/>
                <a:gd name="T15" fmla="*/ 2147483646 h 10001"/>
                <a:gd name="T16" fmla="*/ 2147483646 w 10000"/>
                <a:gd name="T17" fmla="*/ 2147483646 h 10001"/>
                <a:gd name="T18" fmla="*/ 2147483646 w 10000"/>
                <a:gd name="T19" fmla="*/ 2147483646 h 10001"/>
                <a:gd name="T20" fmla="*/ 2147483646 w 10000"/>
                <a:gd name="T21" fmla="*/ 2147483646 h 10001"/>
                <a:gd name="T22" fmla="*/ 2147483646 w 10000"/>
                <a:gd name="T23" fmla="*/ 2147483646 h 10001"/>
                <a:gd name="T24" fmla="*/ 2147483646 w 10000"/>
                <a:gd name="T25" fmla="*/ 2147483646 h 10001"/>
                <a:gd name="T26" fmla="*/ 2147483646 w 10000"/>
                <a:gd name="T27" fmla="*/ 2147483646 h 10001"/>
                <a:gd name="T28" fmla="*/ 2147483646 w 10000"/>
                <a:gd name="T29" fmla="*/ 0 h 10001"/>
                <a:gd name="T30" fmla="*/ 2147483646 w 10000"/>
                <a:gd name="T31" fmla="*/ 2147483646 h 10001"/>
                <a:gd name="T32" fmla="*/ 2147483646 w 10000"/>
                <a:gd name="T33" fmla="*/ 2147483646 h 10001"/>
                <a:gd name="T34" fmla="*/ 2147483646 w 10000"/>
                <a:gd name="T35" fmla="*/ 2147483646 h 10001"/>
                <a:gd name="T36" fmla="*/ 2147483646 w 10000"/>
                <a:gd name="T37" fmla="*/ 2147483646 h 10001"/>
                <a:gd name="T38" fmla="*/ 2147483646 w 10000"/>
                <a:gd name="T39" fmla="*/ 2147483646 h 10001"/>
                <a:gd name="T40" fmla="*/ 2147483646 w 10000"/>
                <a:gd name="T41" fmla="*/ 2147483646 h 10001"/>
                <a:gd name="T42" fmla="*/ 2147483646 w 10000"/>
                <a:gd name="T43" fmla="*/ 2147483646 h 10001"/>
                <a:gd name="T44" fmla="*/ 2147483646 w 10000"/>
                <a:gd name="T45" fmla="*/ 2147483646 h 10001"/>
                <a:gd name="T46" fmla="*/ 2147483646 w 10000"/>
                <a:gd name="T47" fmla="*/ 2147483646 h 10001"/>
                <a:gd name="T48" fmla="*/ 2147483646 w 10000"/>
                <a:gd name="T49" fmla="*/ 2147483646 h 10001"/>
                <a:gd name="T50" fmla="*/ 2147483646 w 10000"/>
                <a:gd name="T51" fmla="*/ 2147483646 h 10001"/>
                <a:gd name="T52" fmla="*/ 2147483646 w 10000"/>
                <a:gd name="T53" fmla="*/ 2147483646 h 10001"/>
                <a:gd name="T54" fmla="*/ 2147483646 w 10000"/>
                <a:gd name="T55" fmla="*/ 2147483646 h 10001"/>
                <a:gd name="T56" fmla="*/ 2147483646 w 10000"/>
                <a:gd name="T57" fmla="*/ 2147483646 h 10001"/>
                <a:gd name="T58" fmla="*/ 2147483646 w 10000"/>
                <a:gd name="T59" fmla="*/ 2147483646 h 10001"/>
                <a:gd name="T60" fmla="*/ 2147483646 w 10000"/>
                <a:gd name="T61" fmla="*/ 2147483646 h 10001"/>
                <a:gd name="T62" fmla="*/ 2147483646 w 10000"/>
                <a:gd name="T63" fmla="*/ 2147483646 h 10001"/>
                <a:gd name="T64" fmla="*/ 2147483646 w 10000"/>
                <a:gd name="T65" fmla="*/ 2147483646 h 10001"/>
                <a:gd name="T66" fmla="*/ 0 w 10000"/>
                <a:gd name="T67" fmla="*/ 2147483646 h 10001"/>
                <a:gd name="T68" fmla="*/ 2147483646 w 10000"/>
                <a:gd name="T69" fmla="*/ 2147483646 h 10001"/>
                <a:gd name="T70" fmla="*/ 2147483646 w 10000"/>
                <a:gd name="T71" fmla="*/ 2147483646 h 10001"/>
                <a:gd name="T72" fmla="*/ 2147483646 w 10000"/>
                <a:gd name="T73" fmla="*/ 2147483646 h 10001"/>
                <a:gd name="T74" fmla="*/ 2147483646 w 10000"/>
                <a:gd name="T75" fmla="*/ 2147483646 h 10001"/>
                <a:gd name="T76" fmla="*/ 2147483646 w 10000"/>
                <a:gd name="T77" fmla="*/ 2147483646 h 10001"/>
                <a:gd name="T78" fmla="*/ 2147483646 w 10000"/>
                <a:gd name="T79" fmla="*/ 2147483646 h 10001"/>
                <a:gd name="T80" fmla="*/ 2147483646 w 10000"/>
                <a:gd name="T81" fmla="*/ 2147483646 h 10001"/>
                <a:gd name="T82" fmla="*/ 2147483646 w 10000"/>
                <a:gd name="T83" fmla="*/ 2147483646 h 10001"/>
                <a:gd name="T84" fmla="*/ 2147483646 w 10000"/>
                <a:gd name="T85" fmla="*/ 2147483646 h 10001"/>
                <a:gd name="T86" fmla="*/ 2147483646 w 10000"/>
                <a:gd name="T87" fmla="*/ 2147483646 h 10001"/>
                <a:gd name="T88" fmla="*/ 2147483646 w 10000"/>
                <a:gd name="T89" fmla="*/ 2147483646 h 10001"/>
                <a:gd name="T90" fmla="*/ 2147483646 w 10000"/>
                <a:gd name="T91" fmla="*/ 2147483646 h 10001"/>
                <a:gd name="T92" fmla="*/ 2147483646 w 10000"/>
                <a:gd name="T93" fmla="*/ 2147483646 h 10001"/>
                <a:gd name="T94" fmla="*/ 2147483646 w 10000"/>
                <a:gd name="T95" fmla="*/ 2147483646 h 10001"/>
                <a:gd name="T96" fmla="*/ 2147483646 w 10000"/>
                <a:gd name="T97" fmla="*/ 2147483646 h 10001"/>
                <a:gd name="T98" fmla="*/ 2147483646 w 10000"/>
                <a:gd name="T99" fmla="*/ 2147483646 h 10001"/>
                <a:gd name="T100" fmla="*/ 2147483646 w 10000"/>
                <a:gd name="T101" fmla="*/ 2147483646 h 10001"/>
                <a:gd name="T102" fmla="*/ 2147483646 w 10000"/>
                <a:gd name="T103" fmla="*/ 2147483646 h 10001"/>
                <a:gd name="T104" fmla="*/ 2147483646 w 10000"/>
                <a:gd name="T105" fmla="*/ 2147483646 h 10001"/>
                <a:gd name="T106" fmla="*/ 2147483646 w 10000"/>
                <a:gd name="T107" fmla="*/ 2147483646 h 10001"/>
                <a:gd name="T108" fmla="*/ 2147483646 w 10000"/>
                <a:gd name="T109" fmla="*/ 2147483646 h 10001"/>
                <a:gd name="T110" fmla="*/ 2147483646 w 10000"/>
                <a:gd name="T111" fmla="*/ 2147483646 h 10001"/>
                <a:gd name="T112" fmla="*/ 2147483646 w 10000"/>
                <a:gd name="T113" fmla="*/ 2147483646 h 10001"/>
                <a:gd name="T114" fmla="*/ 2147483646 w 10000"/>
                <a:gd name="T115" fmla="*/ 2147483646 h 10001"/>
                <a:gd name="T116" fmla="*/ 2147483646 w 10000"/>
                <a:gd name="T117" fmla="*/ 2147483646 h 10001"/>
                <a:gd name="T118" fmla="*/ 2147483646 w 10000"/>
                <a:gd name="T119" fmla="*/ 2147483646 h 10001"/>
                <a:gd name="T120" fmla="*/ 2147483646 w 10000"/>
                <a:gd name="T121" fmla="*/ 2147483646 h 10001"/>
                <a:gd name="T122" fmla="*/ 2147483646 w 10000"/>
                <a:gd name="T123" fmla="*/ 2147483646 h 10001"/>
                <a:gd name="T124" fmla="*/ 2147483646 w 10000"/>
                <a:gd name="T125" fmla="*/ 2147483646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grpFill/>
            <a:ln w="9525">
              <a:solidFill>
                <a:schemeClr val="bg1"/>
              </a:solidFill>
              <a:round/>
              <a:headEnd/>
              <a:tailEnd/>
            </a:ln>
          </p:spPr>
          <p:txBody>
            <a:bodyPr/>
            <a:lstStyle/>
            <a:p>
              <a:endParaRPr lang="en-GB" dirty="0"/>
            </a:p>
          </p:txBody>
        </p:sp>
        <p:sp>
          <p:nvSpPr>
            <p:cNvPr id="178" name="Freeform 444"/>
            <p:cNvSpPr>
              <a:spLocks/>
            </p:cNvSpPr>
            <p:nvPr/>
          </p:nvSpPr>
          <p:spPr bwMode="auto">
            <a:xfrm>
              <a:off x="6520741" y="4020582"/>
              <a:ext cx="185078" cy="898780"/>
            </a:xfrm>
            <a:custGeom>
              <a:avLst/>
              <a:gdLst>
                <a:gd name="T0" fmla="*/ 2147483646 w 14463"/>
                <a:gd name="T1" fmla="*/ 2147483646 h 11339"/>
                <a:gd name="T2" fmla="*/ 2147483646 w 14463"/>
                <a:gd name="T3" fmla="*/ 0 h 11339"/>
                <a:gd name="T4" fmla="*/ 2147483646 w 14463"/>
                <a:gd name="T5" fmla="*/ 2147483646 h 11339"/>
                <a:gd name="T6" fmla="*/ 2147483646 w 14463"/>
                <a:gd name="T7" fmla="*/ 2147483646 h 11339"/>
                <a:gd name="T8" fmla="*/ 2147483646 w 14463"/>
                <a:gd name="T9" fmla="*/ 2147483646 h 11339"/>
                <a:gd name="T10" fmla="*/ 2147483646 w 14463"/>
                <a:gd name="T11" fmla="*/ 2147483646 h 11339"/>
                <a:gd name="T12" fmla="*/ 2147483646 w 14463"/>
                <a:gd name="T13" fmla="*/ 2147483646 h 11339"/>
                <a:gd name="T14" fmla="*/ 2147483646 w 14463"/>
                <a:gd name="T15" fmla="*/ 2147483646 h 11339"/>
                <a:gd name="T16" fmla="*/ 2147483646 w 14463"/>
                <a:gd name="T17" fmla="*/ 2147483646 h 11339"/>
                <a:gd name="T18" fmla="*/ 2147483646 w 14463"/>
                <a:gd name="T19" fmla="*/ 2147483646 h 11339"/>
                <a:gd name="T20" fmla="*/ 2147483646 w 14463"/>
                <a:gd name="T21" fmla="*/ 2147483646 h 11339"/>
                <a:gd name="T22" fmla="*/ 2147483646 w 14463"/>
                <a:gd name="T23" fmla="*/ 2147483646 h 11339"/>
                <a:gd name="T24" fmla="*/ 2147483646 w 14463"/>
                <a:gd name="T25" fmla="*/ 2147483646 h 11339"/>
                <a:gd name="T26" fmla="*/ 2147483646 w 14463"/>
                <a:gd name="T27" fmla="*/ 2147483646 h 11339"/>
                <a:gd name="T28" fmla="*/ 2147483646 w 14463"/>
                <a:gd name="T29" fmla="*/ 2147483646 h 11339"/>
                <a:gd name="T30" fmla="*/ 2147483646 w 14463"/>
                <a:gd name="T31" fmla="*/ 2147483646 h 11339"/>
                <a:gd name="T32" fmla="*/ 2147483646 w 14463"/>
                <a:gd name="T33" fmla="*/ 2147483646 h 11339"/>
                <a:gd name="T34" fmla="*/ 2147483646 w 14463"/>
                <a:gd name="T35" fmla="*/ 2147483646 h 11339"/>
                <a:gd name="T36" fmla="*/ 2147483646 w 14463"/>
                <a:gd name="T37" fmla="*/ 2147483646 h 11339"/>
                <a:gd name="T38" fmla="*/ 2147483646 w 14463"/>
                <a:gd name="T39" fmla="*/ 2147483646 h 11339"/>
                <a:gd name="T40" fmla="*/ 2147483646 w 14463"/>
                <a:gd name="T41" fmla="*/ 2147483646 h 11339"/>
                <a:gd name="T42" fmla="*/ 2147483646 w 14463"/>
                <a:gd name="T43" fmla="*/ 2147483646 h 11339"/>
                <a:gd name="T44" fmla="*/ 2147483646 w 14463"/>
                <a:gd name="T45" fmla="*/ 2147483646 h 11339"/>
                <a:gd name="T46" fmla="*/ 2147483646 w 14463"/>
                <a:gd name="T47" fmla="*/ 2147483646 h 11339"/>
                <a:gd name="T48" fmla="*/ 2147483646 w 14463"/>
                <a:gd name="T49" fmla="*/ 2147483646 h 11339"/>
                <a:gd name="T50" fmla="*/ 2147483646 w 14463"/>
                <a:gd name="T51" fmla="*/ 2147483646 h 11339"/>
                <a:gd name="T52" fmla="*/ 2147483646 w 14463"/>
                <a:gd name="T53" fmla="*/ 2147483646 h 11339"/>
                <a:gd name="T54" fmla="*/ 2147483646 w 14463"/>
                <a:gd name="T55" fmla="*/ 2147483646 h 11339"/>
                <a:gd name="T56" fmla="*/ 2147483646 w 14463"/>
                <a:gd name="T57" fmla="*/ 2147483646 h 11339"/>
                <a:gd name="T58" fmla="*/ 2147483646 w 14463"/>
                <a:gd name="T59" fmla="*/ 2147483646 h 11339"/>
                <a:gd name="T60" fmla="*/ 2147483646 w 14463"/>
                <a:gd name="T61" fmla="*/ 2147483646 h 11339"/>
                <a:gd name="T62" fmla="*/ 2147483646 w 14463"/>
                <a:gd name="T63" fmla="*/ 2147483646 h 11339"/>
                <a:gd name="T64" fmla="*/ 0 w 14463"/>
                <a:gd name="T65" fmla="*/ 2147483646 h 11339"/>
                <a:gd name="T66" fmla="*/ 2147483646 w 14463"/>
                <a:gd name="T67" fmla="*/ 2147483646 h 11339"/>
                <a:gd name="T68" fmla="*/ 2147483646 w 14463"/>
                <a:gd name="T69" fmla="*/ 2147483646 h 11339"/>
                <a:gd name="T70" fmla="*/ 2147483646 w 14463"/>
                <a:gd name="T71" fmla="*/ 2147483646 h 11339"/>
                <a:gd name="T72" fmla="*/ 2147483646 w 14463"/>
                <a:gd name="T73" fmla="*/ 2147483646 h 11339"/>
                <a:gd name="T74" fmla="*/ 2147483646 w 14463"/>
                <a:gd name="T75" fmla="*/ 2147483646 h 11339"/>
                <a:gd name="T76" fmla="*/ 2147483646 w 14463"/>
                <a:gd name="T77" fmla="*/ 2147483646 h 11339"/>
                <a:gd name="T78" fmla="*/ 2147483646 w 14463"/>
                <a:gd name="T79" fmla="*/ 2147483646 h 11339"/>
                <a:gd name="T80" fmla="*/ 2147483646 w 14463"/>
                <a:gd name="T81" fmla="*/ 2147483646 h 11339"/>
                <a:gd name="T82" fmla="*/ 2147483646 w 14463"/>
                <a:gd name="T83" fmla="*/ 2147483646 h 11339"/>
                <a:gd name="T84" fmla="*/ 2147483646 w 14463"/>
                <a:gd name="T85" fmla="*/ 2147483646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grpFill/>
            <a:ln w="9525" cap="flat" cmpd="sng">
              <a:solidFill>
                <a:schemeClr val="bg1"/>
              </a:solidFill>
              <a:prstDash val="solid"/>
              <a:round/>
              <a:headEnd type="none" w="med" len="med"/>
              <a:tailEnd type="none" w="med" len="med"/>
            </a:ln>
            <a:effectLst/>
          </p:spPr>
          <p:txBody>
            <a:bodyPr/>
            <a:lstStyle/>
            <a:p>
              <a:endParaRPr lang="en-GB" dirty="0"/>
            </a:p>
          </p:txBody>
        </p:sp>
        <p:sp>
          <p:nvSpPr>
            <p:cNvPr id="179" name="Freeform 410"/>
            <p:cNvSpPr>
              <a:spLocks/>
            </p:cNvSpPr>
            <p:nvPr/>
          </p:nvSpPr>
          <p:spPr bwMode="auto">
            <a:xfrm>
              <a:off x="6765093" y="4060500"/>
              <a:ext cx="152418" cy="142740"/>
            </a:xfrm>
            <a:custGeom>
              <a:avLst/>
              <a:gdLst>
                <a:gd name="T0" fmla="*/ 2147483646 w 168"/>
                <a:gd name="T1" fmla="*/ 0 h 156"/>
                <a:gd name="T2" fmla="*/ 0 w 168"/>
                <a:gd name="T3" fmla="*/ 2147483646 h 156"/>
                <a:gd name="T4" fmla="*/ 0 w 168"/>
                <a:gd name="T5" fmla="*/ 2147483646 h 156"/>
                <a:gd name="T6" fmla="*/ 2147483646 w 168"/>
                <a:gd name="T7" fmla="*/ 2147483646 h 156"/>
                <a:gd name="T8" fmla="*/ 2147483646 w 168"/>
                <a:gd name="T9" fmla="*/ 2147483646 h 156"/>
                <a:gd name="T10" fmla="*/ 2147483646 w 168"/>
                <a:gd name="T11" fmla="*/ 2147483646 h 156"/>
                <a:gd name="T12" fmla="*/ 2147483646 w 168"/>
                <a:gd name="T13" fmla="*/ 2147483646 h 156"/>
                <a:gd name="T14" fmla="*/ 2147483646 w 168"/>
                <a:gd name="T15" fmla="*/ 2147483646 h 156"/>
                <a:gd name="T16" fmla="*/ 2147483646 w 168"/>
                <a:gd name="T17" fmla="*/ 2147483646 h 156"/>
                <a:gd name="T18" fmla="*/ 2147483646 w 168"/>
                <a:gd name="T19" fmla="*/ 2147483646 h 156"/>
                <a:gd name="T20" fmla="*/ 2147483646 w 168"/>
                <a:gd name="T21" fmla="*/ 2147483646 h 156"/>
                <a:gd name="T22" fmla="*/ 2147483646 w 168"/>
                <a:gd name="T23" fmla="*/ 2147483646 h 156"/>
                <a:gd name="T24" fmla="*/ 2147483646 w 168"/>
                <a:gd name="T25" fmla="*/ 2147483646 h 156"/>
                <a:gd name="T26" fmla="*/ 2147483646 w 168"/>
                <a:gd name="T27" fmla="*/ 2147483646 h 156"/>
                <a:gd name="T28" fmla="*/ 2147483646 w 168"/>
                <a:gd name="T29" fmla="*/ 2147483646 h 156"/>
                <a:gd name="T30" fmla="*/ 2147483646 w 168"/>
                <a:gd name="T31" fmla="*/ 2147483646 h 156"/>
                <a:gd name="T32" fmla="*/ 2147483646 w 168"/>
                <a:gd name="T33" fmla="*/ 2147483646 h 156"/>
                <a:gd name="T34" fmla="*/ 2147483646 w 168"/>
                <a:gd name="T35" fmla="*/ 2147483646 h 156"/>
                <a:gd name="T36" fmla="*/ 2147483646 w 168"/>
                <a:gd name="T37" fmla="*/ 0 h 156"/>
                <a:gd name="T38" fmla="*/ 2147483646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grpFill/>
            <a:ln w="9525">
              <a:solidFill>
                <a:schemeClr val="bg1"/>
              </a:solidFill>
              <a:round/>
              <a:headEnd/>
              <a:tailEnd/>
            </a:ln>
          </p:spPr>
          <p:txBody>
            <a:bodyPr/>
            <a:lstStyle/>
            <a:p>
              <a:endParaRPr lang="en-GB" dirty="0"/>
            </a:p>
          </p:txBody>
        </p:sp>
        <p:sp>
          <p:nvSpPr>
            <p:cNvPr id="180" name="Freeform 412"/>
            <p:cNvSpPr>
              <a:spLocks/>
            </p:cNvSpPr>
            <p:nvPr/>
          </p:nvSpPr>
          <p:spPr bwMode="auto">
            <a:xfrm>
              <a:off x="6647755" y="3902035"/>
              <a:ext cx="203224" cy="218949"/>
            </a:xfrm>
            <a:custGeom>
              <a:avLst/>
              <a:gdLst>
                <a:gd name="T0" fmla="*/ 2147483646 w 10141"/>
                <a:gd name="T1" fmla="*/ 2147483646 h 10000"/>
                <a:gd name="T2" fmla="*/ 2147483646 w 10141"/>
                <a:gd name="T3" fmla="*/ 2147483646 h 10000"/>
                <a:gd name="T4" fmla="*/ 2147483646 w 10141"/>
                <a:gd name="T5" fmla="*/ 2147483646 h 10000"/>
                <a:gd name="T6" fmla="*/ 2147483646 w 10141"/>
                <a:gd name="T7" fmla="*/ 2147483646 h 10000"/>
                <a:gd name="T8" fmla="*/ 2147483646 w 10141"/>
                <a:gd name="T9" fmla="*/ 2147483646 h 10000"/>
                <a:gd name="T10" fmla="*/ 2147483646 w 10141"/>
                <a:gd name="T11" fmla="*/ 2147483646 h 10000"/>
                <a:gd name="T12" fmla="*/ 2147483646 w 10141"/>
                <a:gd name="T13" fmla="*/ 2147483646 h 10000"/>
                <a:gd name="T14" fmla="*/ 2147483646 w 10141"/>
                <a:gd name="T15" fmla="*/ 2147483646 h 10000"/>
                <a:gd name="T16" fmla="*/ 2147483646 w 10141"/>
                <a:gd name="T17" fmla="*/ 2147483646 h 10000"/>
                <a:gd name="T18" fmla="*/ 2147483646 w 10141"/>
                <a:gd name="T19" fmla="*/ 2147483646 h 10000"/>
                <a:gd name="T20" fmla="*/ 2147483646 w 10141"/>
                <a:gd name="T21" fmla="*/ 2147483646 h 10000"/>
                <a:gd name="T22" fmla="*/ 2147483646 w 10141"/>
                <a:gd name="T23" fmla="*/ 2147483646 h 10000"/>
                <a:gd name="T24" fmla="*/ 2147483646 w 10141"/>
                <a:gd name="T25" fmla="*/ 2147483646 h 10000"/>
                <a:gd name="T26" fmla="*/ 2147483646 w 10141"/>
                <a:gd name="T27" fmla="*/ 0 h 10000"/>
                <a:gd name="T28" fmla="*/ 2147483646 w 10141"/>
                <a:gd name="T29" fmla="*/ 2147483646 h 10000"/>
                <a:gd name="T30" fmla="*/ 2147483646 w 10141"/>
                <a:gd name="T31" fmla="*/ 2147483646 h 10000"/>
                <a:gd name="T32" fmla="*/ 2147483646 w 10141"/>
                <a:gd name="T33" fmla="*/ 2147483646 h 10000"/>
                <a:gd name="T34" fmla="*/ 2147483646 w 10141"/>
                <a:gd name="T35" fmla="*/ 2147483646 h 10000"/>
                <a:gd name="T36" fmla="*/ 2147483646 w 10141"/>
                <a:gd name="T37" fmla="*/ 2147483646 h 10000"/>
                <a:gd name="T38" fmla="*/ 2147483646 w 10141"/>
                <a:gd name="T39" fmla="*/ 2147483646 h 10000"/>
                <a:gd name="T40" fmla="*/ 2147483646 w 10141"/>
                <a:gd name="T41" fmla="*/ 2147483646 h 10000"/>
                <a:gd name="T42" fmla="*/ 2147483646 w 10141"/>
                <a:gd name="T43" fmla="*/ 2147483646 h 10000"/>
                <a:gd name="T44" fmla="*/ 2147483646 w 10141"/>
                <a:gd name="T45" fmla="*/ 2147483646 h 10000"/>
                <a:gd name="T46" fmla="*/ 2147483646 w 10141"/>
                <a:gd name="T47" fmla="*/ 2147483646 h 10000"/>
                <a:gd name="T48" fmla="*/ 2147483646 w 10141"/>
                <a:gd name="T49" fmla="*/ 2147483646 h 10000"/>
                <a:gd name="T50" fmla="*/ 2147483646 w 10141"/>
                <a:gd name="T51" fmla="*/ 2147483646 h 10000"/>
                <a:gd name="T52" fmla="*/ 2147483646 w 10141"/>
                <a:gd name="T53" fmla="*/ 2147483646 h 10000"/>
                <a:gd name="T54" fmla="*/ 2147483646 w 10141"/>
                <a:gd name="T55" fmla="*/ 2147483646 h 10000"/>
                <a:gd name="T56" fmla="*/ 2147483646 w 10141"/>
                <a:gd name="T57" fmla="*/ 2147483646 h 10000"/>
                <a:gd name="T58" fmla="*/ 2147483646 w 10141"/>
                <a:gd name="T59" fmla="*/ 2147483646 h 10000"/>
                <a:gd name="T60" fmla="*/ 2147483646 w 10141"/>
                <a:gd name="T61" fmla="*/ 2147483646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grpFill/>
            <a:ln w="9525">
              <a:solidFill>
                <a:schemeClr val="bg1"/>
              </a:solidFill>
              <a:round/>
              <a:headEnd/>
              <a:tailEnd/>
            </a:ln>
          </p:spPr>
          <p:txBody>
            <a:bodyPr/>
            <a:lstStyle/>
            <a:p>
              <a:endParaRPr lang="en-GB" dirty="0"/>
            </a:p>
          </p:txBody>
        </p:sp>
        <p:sp>
          <p:nvSpPr>
            <p:cNvPr id="181" name="Freeform 405"/>
            <p:cNvSpPr>
              <a:spLocks/>
            </p:cNvSpPr>
            <p:nvPr/>
          </p:nvSpPr>
          <p:spPr bwMode="auto">
            <a:xfrm>
              <a:off x="6544934" y="3697601"/>
              <a:ext cx="148788" cy="106450"/>
            </a:xfrm>
            <a:custGeom>
              <a:avLst/>
              <a:gdLst>
                <a:gd name="T0" fmla="*/ 0 w 10000"/>
                <a:gd name="T1" fmla="*/ 2147483646 h 10000"/>
                <a:gd name="T2" fmla="*/ 0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grpFill/>
            <a:ln w="9525">
              <a:solidFill>
                <a:schemeClr val="bg1"/>
              </a:solidFill>
              <a:round/>
              <a:headEnd/>
              <a:tailEnd/>
            </a:ln>
          </p:spPr>
          <p:txBody>
            <a:bodyPr/>
            <a:lstStyle/>
            <a:p>
              <a:endParaRPr lang="en-GB" dirty="0"/>
            </a:p>
          </p:txBody>
        </p:sp>
        <p:sp>
          <p:nvSpPr>
            <p:cNvPr id="182" name="Freeform 407"/>
            <p:cNvSpPr>
              <a:spLocks/>
            </p:cNvSpPr>
            <p:nvPr/>
          </p:nvSpPr>
          <p:spPr bwMode="auto">
            <a:xfrm>
              <a:off x="6790496" y="3570587"/>
              <a:ext cx="89515" cy="136692"/>
            </a:xfrm>
            <a:custGeom>
              <a:avLst/>
              <a:gdLst>
                <a:gd name="T0" fmla="*/ 2147483646 w 90"/>
                <a:gd name="T1" fmla="*/ 2147483646 h 138"/>
                <a:gd name="T2" fmla="*/ 2147483646 w 90"/>
                <a:gd name="T3" fmla="*/ 2147483646 h 138"/>
                <a:gd name="T4" fmla="*/ 2147483646 w 90"/>
                <a:gd name="T5" fmla="*/ 2147483646 h 138"/>
                <a:gd name="T6" fmla="*/ 2147483646 w 90"/>
                <a:gd name="T7" fmla="*/ 2147483646 h 138"/>
                <a:gd name="T8" fmla="*/ 2147483646 w 90"/>
                <a:gd name="T9" fmla="*/ 2147483646 h 138"/>
                <a:gd name="T10" fmla="*/ 2147483646 w 90"/>
                <a:gd name="T11" fmla="*/ 2147483646 h 138"/>
                <a:gd name="T12" fmla="*/ 2147483646 w 90"/>
                <a:gd name="T13" fmla="*/ 2147483646 h 138"/>
                <a:gd name="T14" fmla="*/ 2147483646 w 90"/>
                <a:gd name="T15" fmla="*/ 0 h 138"/>
                <a:gd name="T16" fmla="*/ 2147483646 w 90"/>
                <a:gd name="T17" fmla="*/ 2147483646 h 138"/>
                <a:gd name="T18" fmla="*/ 0 w 90"/>
                <a:gd name="T19" fmla="*/ 2147483646 h 138"/>
                <a:gd name="T20" fmla="*/ 2147483646 w 90"/>
                <a:gd name="T21" fmla="*/ 2147483646 h 138"/>
                <a:gd name="T22" fmla="*/ 2147483646 w 90"/>
                <a:gd name="T23" fmla="*/ 2147483646 h 138"/>
                <a:gd name="T24" fmla="*/ 2147483646 w 90"/>
                <a:gd name="T25" fmla="*/ 2147483646 h 138"/>
                <a:gd name="T26" fmla="*/ 2147483646 w 90"/>
                <a:gd name="T27" fmla="*/ 2147483646 h 138"/>
                <a:gd name="T28" fmla="*/ 2147483646 w 90"/>
                <a:gd name="T29" fmla="*/ 2147483646 h 138"/>
                <a:gd name="T30" fmla="*/ 2147483646 w 90"/>
                <a:gd name="T31" fmla="*/ 2147483646 h 138"/>
                <a:gd name="T32" fmla="*/ 2147483646 w 90"/>
                <a:gd name="T33" fmla="*/ 2147483646 h 138"/>
                <a:gd name="T34" fmla="*/ 2147483646 w 90"/>
                <a:gd name="T35" fmla="*/ 2147483646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grpFill/>
            <a:ln w="9525" cap="flat" cmpd="sng">
              <a:solidFill>
                <a:schemeClr val="bg1"/>
              </a:solidFill>
              <a:prstDash val="solid"/>
              <a:round/>
              <a:headEnd type="none" w="med" len="med"/>
              <a:tailEnd type="none" w="med" len="med"/>
            </a:ln>
            <a:effectLst/>
          </p:spPr>
          <p:txBody>
            <a:bodyPr/>
            <a:lstStyle/>
            <a:p>
              <a:endParaRPr lang="en-GB" dirty="0"/>
            </a:p>
          </p:txBody>
        </p:sp>
        <p:sp>
          <p:nvSpPr>
            <p:cNvPr id="183" name="Freeform 408"/>
            <p:cNvSpPr>
              <a:spLocks/>
            </p:cNvSpPr>
            <p:nvPr/>
          </p:nvSpPr>
          <p:spPr bwMode="auto">
            <a:xfrm>
              <a:off x="6929608" y="3618973"/>
              <a:ext cx="58064" cy="71370"/>
            </a:xfrm>
            <a:custGeom>
              <a:avLst/>
              <a:gdLst>
                <a:gd name="T0" fmla="*/ 2147483646 w 60"/>
                <a:gd name="T1" fmla="*/ 2147483646 h 72"/>
                <a:gd name="T2" fmla="*/ 2147483646 w 60"/>
                <a:gd name="T3" fmla="*/ 2147483646 h 72"/>
                <a:gd name="T4" fmla="*/ 2147483646 w 60"/>
                <a:gd name="T5" fmla="*/ 2147483646 h 72"/>
                <a:gd name="T6" fmla="*/ 2147483646 w 60"/>
                <a:gd name="T7" fmla="*/ 2147483646 h 72"/>
                <a:gd name="T8" fmla="*/ 2147483646 w 60"/>
                <a:gd name="T9" fmla="*/ 2147483646 h 72"/>
                <a:gd name="T10" fmla="*/ 2147483646 w 60"/>
                <a:gd name="T11" fmla="*/ 0 h 72"/>
                <a:gd name="T12" fmla="*/ 2147483646 w 60"/>
                <a:gd name="T13" fmla="*/ 0 h 72"/>
                <a:gd name="T14" fmla="*/ 0 w 60"/>
                <a:gd name="T15" fmla="*/ 2147483646 h 72"/>
                <a:gd name="T16" fmla="*/ 2147483646 w 60"/>
                <a:gd name="T17" fmla="*/ 2147483646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72">
                  <a:moveTo>
                    <a:pt x="6" y="42"/>
                  </a:moveTo>
                  <a:lnTo>
                    <a:pt x="6" y="66"/>
                  </a:lnTo>
                  <a:lnTo>
                    <a:pt x="12" y="72"/>
                  </a:lnTo>
                  <a:lnTo>
                    <a:pt x="36" y="60"/>
                  </a:lnTo>
                  <a:lnTo>
                    <a:pt x="60" y="24"/>
                  </a:lnTo>
                  <a:lnTo>
                    <a:pt x="18" y="0"/>
                  </a:lnTo>
                  <a:lnTo>
                    <a:pt x="6" y="0"/>
                  </a:lnTo>
                  <a:lnTo>
                    <a:pt x="0" y="18"/>
                  </a:lnTo>
                  <a:lnTo>
                    <a:pt x="6" y="42"/>
                  </a:lnTo>
                  <a:close/>
                </a:path>
              </a:pathLst>
            </a:custGeom>
            <a:grpFill/>
            <a:ln w="9525" cap="flat" cmpd="sng">
              <a:solidFill>
                <a:schemeClr val="bg1"/>
              </a:solidFill>
              <a:prstDash val="solid"/>
              <a:round/>
              <a:headEnd type="none" w="med" len="med"/>
              <a:tailEnd type="none" w="med" len="med"/>
            </a:ln>
            <a:effectLst/>
          </p:spPr>
          <p:txBody>
            <a:bodyPr/>
            <a:lstStyle/>
            <a:p>
              <a:endParaRPr lang="en-GB" dirty="0"/>
            </a:p>
          </p:txBody>
        </p:sp>
        <p:sp>
          <p:nvSpPr>
            <p:cNvPr id="184" name="Freeform 417"/>
            <p:cNvSpPr>
              <a:spLocks/>
            </p:cNvSpPr>
            <p:nvPr/>
          </p:nvSpPr>
          <p:spPr bwMode="auto">
            <a:xfrm>
              <a:off x="6858237" y="3616554"/>
              <a:ext cx="73790" cy="83466"/>
            </a:xfrm>
            <a:custGeom>
              <a:avLst/>
              <a:gdLst>
                <a:gd name="T0" fmla="*/ 2147483646 w 72"/>
                <a:gd name="T1" fmla="*/ 2147483646 h 84"/>
                <a:gd name="T2" fmla="*/ 2147483646 w 72"/>
                <a:gd name="T3" fmla="*/ 2147483646 h 84"/>
                <a:gd name="T4" fmla="*/ 2147483646 w 72"/>
                <a:gd name="T5" fmla="*/ 2147483646 h 84"/>
                <a:gd name="T6" fmla="*/ 2147483646 w 72"/>
                <a:gd name="T7" fmla="*/ 2147483646 h 84"/>
                <a:gd name="T8" fmla="*/ 2147483646 w 72"/>
                <a:gd name="T9" fmla="*/ 2147483646 h 84"/>
                <a:gd name="T10" fmla="*/ 2147483646 w 72"/>
                <a:gd name="T11" fmla="*/ 0 h 84"/>
                <a:gd name="T12" fmla="*/ 2147483646 w 72"/>
                <a:gd name="T13" fmla="*/ 2147483646 h 84"/>
                <a:gd name="T14" fmla="*/ 0 w 72"/>
                <a:gd name="T15" fmla="*/ 2147483646 h 84"/>
                <a:gd name="T16" fmla="*/ 2147483646 w 72"/>
                <a:gd name="T17" fmla="*/ 2147483646 h 84"/>
                <a:gd name="T18" fmla="*/ 2147483646 w 72"/>
                <a:gd name="T19" fmla="*/ 2147483646 h 84"/>
                <a:gd name="T20" fmla="*/ 2147483646 w 72"/>
                <a:gd name="T21" fmla="*/ 2147483646 h 84"/>
                <a:gd name="T22" fmla="*/ 2147483646 w 72"/>
                <a:gd name="T23" fmla="*/ 2147483646 h 84"/>
                <a:gd name="T24" fmla="*/ 2147483646 w 72"/>
                <a:gd name="T25" fmla="*/ 2147483646 h 84"/>
                <a:gd name="T26" fmla="*/ 2147483646 w 72"/>
                <a:gd name="T27" fmla="*/ 2147483646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grpFill/>
            <a:ln w="9525" cap="flat" cmpd="sng">
              <a:solidFill>
                <a:schemeClr val="bg1"/>
              </a:solidFill>
              <a:prstDash val="solid"/>
              <a:round/>
              <a:headEnd type="none" w="med" len="med"/>
              <a:tailEnd type="none" w="med" len="med"/>
            </a:ln>
            <a:effectLst/>
          </p:spPr>
          <p:txBody>
            <a:bodyPr/>
            <a:lstStyle/>
            <a:p>
              <a:endParaRPr lang="en-GB" dirty="0"/>
            </a:p>
          </p:txBody>
        </p:sp>
        <p:sp>
          <p:nvSpPr>
            <p:cNvPr id="185" name="Freeform 418"/>
            <p:cNvSpPr>
              <a:spLocks/>
            </p:cNvSpPr>
            <p:nvPr/>
          </p:nvSpPr>
          <p:spPr bwMode="auto">
            <a:xfrm>
              <a:off x="6581224" y="3506474"/>
              <a:ext cx="254030" cy="214111"/>
            </a:xfrm>
            <a:custGeom>
              <a:avLst/>
              <a:gdLst>
                <a:gd name="T0" fmla="*/ 2147483646 w 43"/>
                <a:gd name="T1" fmla="*/ 2147483646 h 36"/>
                <a:gd name="T2" fmla="*/ 2147483646 w 43"/>
                <a:gd name="T3" fmla="*/ 2147483646 h 36"/>
                <a:gd name="T4" fmla="*/ 2147483646 w 43"/>
                <a:gd name="T5" fmla="*/ 2147483646 h 36"/>
                <a:gd name="T6" fmla="*/ 2147483646 w 43"/>
                <a:gd name="T7" fmla="*/ 2147483646 h 36"/>
                <a:gd name="T8" fmla="*/ 2147483646 w 43"/>
                <a:gd name="T9" fmla="*/ 2147483646 h 36"/>
                <a:gd name="T10" fmla="*/ 2147483646 w 43"/>
                <a:gd name="T11" fmla="*/ 2147483646 h 36"/>
                <a:gd name="T12" fmla="*/ 2147483646 w 43"/>
                <a:gd name="T13" fmla="*/ 2147483646 h 36"/>
                <a:gd name="T14" fmla="*/ 2147483646 w 43"/>
                <a:gd name="T15" fmla="*/ 2147483646 h 36"/>
                <a:gd name="T16" fmla="*/ 2147483646 w 43"/>
                <a:gd name="T17" fmla="*/ 2147483646 h 36"/>
                <a:gd name="T18" fmla="*/ 2147483646 w 43"/>
                <a:gd name="T19" fmla="*/ 2147483646 h 36"/>
                <a:gd name="T20" fmla="*/ 2147483646 w 43"/>
                <a:gd name="T21" fmla="*/ 2147483646 h 36"/>
                <a:gd name="T22" fmla="*/ 2147483646 w 43"/>
                <a:gd name="T23" fmla="*/ 2147483646 h 36"/>
                <a:gd name="T24" fmla="*/ 2147483646 w 43"/>
                <a:gd name="T25" fmla="*/ 2147483646 h 36"/>
                <a:gd name="T26" fmla="*/ 2147483646 w 43"/>
                <a:gd name="T27" fmla="*/ 0 h 36"/>
                <a:gd name="T28" fmla="*/ 2147483646 w 43"/>
                <a:gd name="T29" fmla="*/ 2147483646 h 36"/>
                <a:gd name="T30" fmla="*/ 0 w 43"/>
                <a:gd name="T31" fmla="*/ 2147483646 h 36"/>
                <a:gd name="T32" fmla="*/ 2147483646 w 43"/>
                <a:gd name="T33" fmla="*/ 2147483646 h 36"/>
                <a:gd name="T34" fmla="*/ 2147483646 w 43"/>
                <a:gd name="T35" fmla="*/ 2147483646 h 36"/>
                <a:gd name="T36" fmla="*/ 2147483646 w 43"/>
                <a:gd name="T37" fmla="*/ 2147483646 h 36"/>
                <a:gd name="T38" fmla="*/ 2147483646 w 43"/>
                <a:gd name="T39" fmla="*/ 2147483646 h 36"/>
                <a:gd name="T40" fmla="*/ 2147483646 w 43"/>
                <a:gd name="T41" fmla="*/ 2147483646 h 36"/>
                <a:gd name="T42" fmla="*/ 2147483646 w 43"/>
                <a:gd name="T43" fmla="*/ 2147483646 h 36"/>
                <a:gd name="T44" fmla="*/ 2147483646 w 43"/>
                <a:gd name="T45" fmla="*/ 2147483646 h 36"/>
                <a:gd name="T46" fmla="*/ 2147483646 w 43"/>
                <a:gd name="T47" fmla="*/ 2147483646 h 36"/>
                <a:gd name="T48" fmla="*/ 2147483646 w 43"/>
                <a:gd name="T49" fmla="*/ 2147483646 h 36"/>
                <a:gd name="T50" fmla="*/ 2147483646 w 43"/>
                <a:gd name="T51" fmla="*/ 2147483646 h 36"/>
                <a:gd name="T52" fmla="*/ 2147483646 w 43"/>
                <a:gd name="T53" fmla="*/ 2147483646 h 36"/>
                <a:gd name="T54" fmla="*/ 2147483646 w 43"/>
                <a:gd name="T55" fmla="*/ 2147483646 h 36"/>
                <a:gd name="T56" fmla="*/ 2147483646 w 43"/>
                <a:gd name="T57" fmla="*/ 2147483646 h 36"/>
                <a:gd name="T58" fmla="*/ 2147483646 w 43"/>
                <a:gd name="T59" fmla="*/ 2147483646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grpFill/>
            <a:ln w="9525">
              <a:solidFill>
                <a:schemeClr val="bg1"/>
              </a:solidFill>
              <a:round/>
              <a:headEnd/>
              <a:tailEnd/>
            </a:ln>
          </p:spPr>
          <p:txBody>
            <a:bodyPr/>
            <a:lstStyle/>
            <a:p>
              <a:endParaRPr lang="en-GB" dirty="0"/>
            </a:p>
          </p:txBody>
        </p:sp>
        <p:sp>
          <p:nvSpPr>
            <p:cNvPr id="186" name="Freeform 421"/>
            <p:cNvSpPr>
              <a:spLocks/>
            </p:cNvSpPr>
            <p:nvPr/>
          </p:nvSpPr>
          <p:spPr bwMode="auto">
            <a:xfrm>
              <a:off x="6437274" y="3696392"/>
              <a:ext cx="102822" cy="113708"/>
            </a:xfrm>
            <a:custGeom>
              <a:avLst/>
              <a:gdLst>
                <a:gd name="T0" fmla="*/ 2147483646 w 102"/>
                <a:gd name="T1" fmla="*/ 2147483646 h 114"/>
                <a:gd name="T2" fmla="*/ 2147483646 w 102"/>
                <a:gd name="T3" fmla="*/ 2147483646 h 114"/>
                <a:gd name="T4" fmla="*/ 2147483646 w 102"/>
                <a:gd name="T5" fmla="*/ 2147483646 h 114"/>
                <a:gd name="T6" fmla="*/ 2147483646 w 102"/>
                <a:gd name="T7" fmla="*/ 2147483646 h 114"/>
                <a:gd name="T8" fmla="*/ 2147483646 w 102"/>
                <a:gd name="T9" fmla="*/ 2147483646 h 114"/>
                <a:gd name="T10" fmla="*/ 2147483646 w 102"/>
                <a:gd name="T11" fmla="*/ 2147483646 h 114"/>
                <a:gd name="T12" fmla="*/ 2147483646 w 102"/>
                <a:gd name="T13" fmla="*/ 0 h 114"/>
                <a:gd name="T14" fmla="*/ 2147483646 w 102"/>
                <a:gd name="T15" fmla="*/ 2147483646 h 114"/>
                <a:gd name="T16" fmla="*/ 0 w 102"/>
                <a:gd name="T17" fmla="*/ 2147483646 h 114"/>
                <a:gd name="T18" fmla="*/ 2147483646 w 102"/>
                <a:gd name="T19" fmla="*/ 2147483646 h 114"/>
                <a:gd name="T20" fmla="*/ 0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grpFill/>
            <a:ln w="9525">
              <a:solidFill>
                <a:schemeClr val="bg1"/>
              </a:solidFill>
              <a:round/>
              <a:headEnd/>
              <a:tailEnd/>
            </a:ln>
          </p:spPr>
          <p:txBody>
            <a:bodyPr/>
            <a:lstStyle/>
            <a:p>
              <a:endParaRPr lang="en-GB" dirty="0"/>
            </a:p>
          </p:txBody>
        </p:sp>
        <p:sp>
          <p:nvSpPr>
            <p:cNvPr id="187" name="Freeform 263"/>
            <p:cNvSpPr>
              <a:spLocks/>
            </p:cNvSpPr>
            <p:nvPr/>
          </p:nvSpPr>
          <p:spPr bwMode="auto">
            <a:xfrm>
              <a:off x="8240884" y="2431083"/>
              <a:ext cx="37499" cy="73789"/>
            </a:xfrm>
            <a:custGeom>
              <a:avLst/>
              <a:gdLst>
                <a:gd name="T0" fmla="*/ 0 w 429209"/>
                <a:gd name="T1" fmla="*/ 2 h 839755"/>
                <a:gd name="T2" fmla="*/ 0 w 429209"/>
                <a:gd name="T3" fmla="*/ 1 h 839755"/>
                <a:gd name="T4" fmla="*/ 0 w 429209"/>
                <a:gd name="T5" fmla="*/ 1 h 839755"/>
                <a:gd name="T6" fmla="*/ 0 w 429209"/>
                <a:gd name="T7" fmla="*/ 0 h 839755"/>
                <a:gd name="T8" fmla="*/ 1 w 429209"/>
                <a:gd name="T9" fmla="*/ 0 h 839755"/>
                <a:gd name="T10" fmla="*/ 1 w 429209"/>
                <a:gd name="T11" fmla="*/ 0 h 839755"/>
                <a:gd name="T12" fmla="*/ 1 w 429209"/>
                <a:gd name="T13" fmla="*/ 1 h 839755"/>
                <a:gd name="T14" fmla="*/ 1 w 429209"/>
                <a:gd name="T15" fmla="*/ 1 h 839755"/>
                <a:gd name="T16" fmla="*/ 0 w 429209"/>
                <a:gd name="T17" fmla="*/ 1 h 839755"/>
                <a:gd name="T18" fmla="*/ 0 w 429209"/>
                <a:gd name="T19" fmla="*/ 2 h 839755"/>
                <a:gd name="T20" fmla="*/ 0 w 429209"/>
                <a:gd name="T21" fmla="*/ 2 h 839755"/>
                <a:gd name="T22" fmla="*/ 0 w 429209"/>
                <a:gd name="T23" fmla="*/ 2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grpFill/>
            <a:ln w="9525">
              <a:solidFill>
                <a:schemeClr val="bg1"/>
              </a:solidFill>
              <a:round/>
              <a:headEnd/>
              <a:tailEnd/>
            </a:ln>
          </p:spPr>
          <p:txBody>
            <a:bodyPr/>
            <a:lstStyle/>
            <a:p>
              <a:endParaRPr lang="en-GB" dirty="0"/>
            </a:p>
          </p:txBody>
        </p:sp>
        <p:sp>
          <p:nvSpPr>
            <p:cNvPr id="188" name="Freeform 295"/>
            <p:cNvSpPr>
              <a:spLocks/>
            </p:cNvSpPr>
            <p:nvPr/>
          </p:nvSpPr>
          <p:spPr bwMode="auto">
            <a:xfrm>
              <a:off x="9202567" y="2953658"/>
              <a:ext cx="333867" cy="318141"/>
            </a:xfrm>
            <a:custGeom>
              <a:avLst/>
              <a:gdLst>
                <a:gd name="T0" fmla="*/ 2147483646 w 10944"/>
                <a:gd name="T1" fmla="*/ 2147483646 h 10652"/>
                <a:gd name="T2" fmla="*/ 2147483646 w 10944"/>
                <a:gd name="T3" fmla="*/ 2147483646 h 10652"/>
                <a:gd name="T4" fmla="*/ 2147483646 w 10944"/>
                <a:gd name="T5" fmla="*/ 2147483646 h 10652"/>
                <a:gd name="T6" fmla="*/ 2147483646 w 10944"/>
                <a:gd name="T7" fmla="*/ 2147483646 h 10652"/>
                <a:gd name="T8" fmla="*/ 2147483646 w 10944"/>
                <a:gd name="T9" fmla="*/ 2147483646 h 10652"/>
                <a:gd name="T10" fmla="*/ 2147483646 w 10944"/>
                <a:gd name="T11" fmla="*/ 2147483646 h 10652"/>
                <a:gd name="T12" fmla="*/ 2147483646 w 10944"/>
                <a:gd name="T13" fmla="*/ 2147483646 h 10652"/>
                <a:gd name="T14" fmla="*/ 2147483646 w 10944"/>
                <a:gd name="T15" fmla="*/ 2147483646 h 10652"/>
                <a:gd name="T16" fmla="*/ 2147483646 w 10944"/>
                <a:gd name="T17" fmla="*/ 2147483646 h 10652"/>
                <a:gd name="T18" fmla="*/ 2147483646 w 10944"/>
                <a:gd name="T19" fmla="*/ 2147483646 h 10652"/>
                <a:gd name="T20" fmla="*/ 2147483646 w 10944"/>
                <a:gd name="T21" fmla="*/ 2147483646 h 10652"/>
                <a:gd name="T22" fmla="*/ 2147483646 w 10944"/>
                <a:gd name="T23" fmla="*/ 1997793352 h 10652"/>
                <a:gd name="T24" fmla="*/ 2147483646 w 10944"/>
                <a:gd name="T25" fmla="*/ 1101535252 h 10652"/>
                <a:gd name="T26" fmla="*/ 2147483646 w 10944"/>
                <a:gd name="T27" fmla="*/ 422176360 h 10652"/>
                <a:gd name="T28" fmla="*/ 2147483646 w 10944"/>
                <a:gd name="T29" fmla="*/ 2348995 h 10652"/>
                <a:gd name="T30" fmla="*/ 2147483646 w 10944"/>
                <a:gd name="T31" fmla="*/ 558986835 h 10652"/>
                <a:gd name="T32" fmla="*/ 2147483646 w 10944"/>
                <a:gd name="T33" fmla="*/ 620348125 h 10652"/>
                <a:gd name="T34" fmla="*/ 2147483646 w 10944"/>
                <a:gd name="T35" fmla="*/ 1351552467 h 10652"/>
                <a:gd name="T36" fmla="*/ 2147483646 w 10944"/>
                <a:gd name="T37" fmla="*/ 2147483646 h 10652"/>
                <a:gd name="T38" fmla="*/ 2147483646 w 10944"/>
                <a:gd name="T39" fmla="*/ 2147483646 h 10652"/>
                <a:gd name="T40" fmla="*/ 2147483646 w 10944"/>
                <a:gd name="T41" fmla="*/ 2147483646 h 10652"/>
                <a:gd name="T42" fmla="*/ 2147483646 w 10944"/>
                <a:gd name="T43" fmla="*/ 2147483646 h 10652"/>
                <a:gd name="T44" fmla="*/ 2147483646 w 10944"/>
                <a:gd name="T45" fmla="*/ 2147483646 h 10652"/>
                <a:gd name="T46" fmla="*/ 2147483646 w 10944"/>
                <a:gd name="T47" fmla="*/ 2147483646 h 10652"/>
                <a:gd name="T48" fmla="*/ 2147483646 w 10944"/>
                <a:gd name="T49" fmla="*/ 2147483646 h 10652"/>
                <a:gd name="T50" fmla="*/ 2147483646 w 10944"/>
                <a:gd name="T51" fmla="*/ 2147483646 h 10652"/>
                <a:gd name="T52" fmla="*/ 2147483646 w 10944"/>
                <a:gd name="T53" fmla="*/ 2147483646 h 10652"/>
                <a:gd name="T54" fmla="*/ 434246325 w 10944"/>
                <a:gd name="T55" fmla="*/ 2147483646 h 10652"/>
                <a:gd name="T56" fmla="*/ 1801221118 w 10944"/>
                <a:gd name="T57" fmla="*/ 2147483646 h 10652"/>
                <a:gd name="T58" fmla="*/ 2147483646 w 10944"/>
                <a:gd name="T59" fmla="*/ 2147483646 h 10652"/>
                <a:gd name="T60" fmla="*/ 2147483646 w 10944"/>
                <a:gd name="T61" fmla="*/ 2147483646 h 10652"/>
                <a:gd name="T62" fmla="*/ 2147483646 w 10944"/>
                <a:gd name="T63" fmla="*/ 2147483646 h 10652"/>
                <a:gd name="T64" fmla="*/ 2147483646 w 10944"/>
                <a:gd name="T65" fmla="*/ 2147483646 h 10652"/>
                <a:gd name="T66" fmla="*/ 827358637 w 10944"/>
                <a:gd name="T67" fmla="*/ 2147483646 h 10652"/>
                <a:gd name="T68" fmla="*/ 1202504557 w 10944"/>
                <a:gd name="T69" fmla="*/ 2147483646 h 10652"/>
                <a:gd name="T70" fmla="*/ 2147483646 w 10944"/>
                <a:gd name="T71" fmla="*/ 2147483646 h 10652"/>
                <a:gd name="T72" fmla="*/ 2147483646 w 10944"/>
                <a:gd name="T73" fmla="*/ 2147483646 h 10652"/>
                <a:gd name="T74" fmla="*/ 2147483646 w 10944"/>
                <a:gd name="T75" fmla="*/ 2147483646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grpFill/>
            <a:ln w="9525">
              <a:solidFill>
                <a:schemeClr val="bg1"/>
              </a:solidFill>
              <a:round/>
              <a:headEnd/>
              <a:tailEnd/>
            </a:ln>
          </p:spPr>
          <p:txBody>
            <a:bodyPr/>
            <a:lstStyle/>
            <a:p>
              <a:endParaRPr lang="en-GB" dirty="0"/>
            </a:p>
          </p:txBody>
        </p:sp>
        <p:sp>
          <p:nvSpPr>
            <p:cNvPr id="189" name="Freeform 296"/>
            <p:cNvSpPr>
              <a:spLocks/>
            </p:cNvSpPr>
            <p:nvPr/>
          </p:nvSpPr>
          <p:spPr bwMode="auto">
            <a:xfrm>
              <a:off x="9388855" y="2957286"/>
              <a:ext cx="556446" cy="678622"/>
            </a:xfrm>
            <a:custGeom>
              <a:avLst/>
              <a:gdLst>
                <a:gd name="T0" fmla="*/ 43475790 w 10736"/>
                <a:gd name="T1" fmla="*/ 36857519 h 10000"/>
                <a:gd name="T2" fmla="*/ 44151285 w 10736"/>
                <a:gd name="T3" fmla="*/ 41259517 h 10000"/>
                <a:gd name="T4" fmla="*/ 49670740 w 10736"/>
                <a:gd name="T5" fmla="*/ 32122440 h 10000"/>
                <a:gd name="T6" fmla="*/ 49009121 w 10736"/>
                <a:gd name="T7" fmla="*/ 26808391 h 10000"/>
                <a:gd name="T8" fmla="*/ 46520040 w 10736"/>
                <a:gd name="T9" fmla="*/ 22128796 h 10000"/>
                <a:gd name="T10" fmla="*/ 41986042 w 10736"/>
                <a:gd name="T11" fmla="*/ 20145902 h 10000"/>
                <a:gd name="T12" fmla="*/ 40681305 w 10736"/>
                <a:gd name="T13" fmla="*/ 25642433 h 10000"/>
                <a:gd name="T14" fmla="*/ 39034298 w 10736"/>
                <a:gd name="T15" fmla="*/ 27434920 h 10000"/>
                <a:gd name="T16" fmla="*/ 38224602 w 10736"/>
                <a:gd name="T17" fmla="*/ 24976184 h 10000"/>
                <a:gd name="T18" fmla="*/ 33561028 w 10736"/>
                <a:gd name="T19" fmla="*/ 24999963 h 10000"/>
                <a:gd name="T20" fmla="*/ 31497609 w 10736"/>
                <a:gd name="T21" fmla="*/ 27506345 h 10000"/>
                <a:gd name="T22" fmla="*/ 28397787 w 10736"/>
                <a:gd name="T23" fmla="*/ 26673556 h 10000"/>
                <a:gd name="T24" fmla="*/ 19616626 w 10736"/>
                <a:gd name="T25" fmla="*/ 21668808 h 10000"/>
                <a:gd name="T26" fmla="*/ 18584917 w 10736"/>
                <a:gd name="T27" fmla="*/ 14998393 h 10000"/>
                <a:gd name="T28" fmla="*/ 18584917 w 10736"/>
                <a:gd name="T29" fmla="*/ 9168782 h 10000"/>
                <a:gd name="T30" fmla="*/ 19584249 w 10736"/>
                <a:gd name="T31" fmla="*/ 4766783 h 10000"/>
                <a:gd name="T32" fmla="*/ 16521430 w 10736"/>
                <a:gd name="T33" fmla="*/ 0 h 10000"/>
                <a:gd name="T34" fmla="*/ 14971553 w 10736"/>
                <a:gd name="T35" fmla="*/ 832789 h 10000"/>
                <a:gd name="T36" fmla="*/ 9808313 w 10736"/>
                <a:gd name="T37" fmla="*/ 3331244 h 10000"/>
                <a:gd name="T38" fmla="*/ 11358190 w 10736"/>
                <a:gd name="T39" fmla="*/ 9168782 h 10000"/>
                <a:gd name="T40" fmla="*/ 9294771 w 10736"/>
                <a:gd name="T41" fmla="*/ 16671985 h 10000"/>
                <a:gd name="T42" fmla="*/ 4131531 w 10736"/>
                <a:gd name="T43" fmla="*/ 24167174 h 10000"/>
                <a:gd name="T44" fmla="*/ 3613364 w 10736"/>
                <a:gd name="T45" fmla="*/ 30004711 h 10000"/>
                <a:gd name="T46" fmla="*/ 3099821 w 10736"/>
                <a:gd name="T47" fmla="*/ 35001533 h 10000"/>
                <a:gd name="T48" fmla="*/ 0 w 10736"/>
                <a:gd name="T49" fmla="*/ 36667200 h 10000"/>
                <a:gd name="T50" fmla="*/ 3613364 w 10736"/>
                <a:gd name="T51" fmla="*/ 44170315 h 10000"/>
                <a:gd name="T52" fmla="*/ 7740201 w 10736"/>
                <a:gd name="T53" fmla="*/ 56670341 h 10000"/>
                <a:gd name="T54" fmla="*/ 11871732 w 10736"/>
                <a:gd name="T55" fmla="*/ 70978706 h 10000"/>
                <a:gd name="T56" fmla="*/ 14971553 w 10736"/>
                <a:gd name="T57" fmla="*/ 79314699 h 10000"/>
                <a:gd name="T58" fmla="*/ 18584917 w 10736"/>
                <a:gd name="T59" fmla="*/ 72644373 h 10000"/>
                <a:gd name="T60" fmla="*/ 19616626 w 10736"/>
                <a:gd name="T61" fmla="*/ 63483517 h 10000"/>
                <a:gd name="T62" fmla="*/ 23748157 w 10736"/>
                <a:gd name="T63" fmla="*/ 53339096 h 10000"/>
                <a:gd name="T64" fmla="*/ 30715733 w 10736"/>
                <a:gd name="T65" fmla="*/ 46597345 h 10000"/>
                <a:gd name="T66" fmla="*/ 37299342 w 10736"/>
                <a:gd name="T67" fmla="*/ 42084380 h 10000"/>
                <a:gd name="T68" fmla="*/ 36799675 w 10736"/>
                <a:gd name="T69" fmla="*/ 34842920 h 10000"/>
                <a:gd name="T70" fmla="*/ 38913972 w 10736"/>
                <a:gd name="T71" fmla="*/ 33534290 h 1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grpFill/>
            <a:ln w="9525">
              <a:solidFill>
                <a:schemeClr val="bg1"/>
              </a:solidFill>
              <a:round/>
              <a:headEnd/>
              <a:tailEnd/>
            </a:ln>
          </p:spPr>
          <p:txBody>
            <a:bodyPr/>
            <a:lstStyle/>
            <a:p>
              <a:endParaRPr lang="en-GB" dirty="0"/>
            </a:p>
          </p:txBody>
        </p:sp>
        <p:sp>
          <p:nvSpPr>
            <p:cNvPr id="190" name="Freeform 297"/>
            <p:cNvSpPr>
              <a:spLocks/>
            </p:cNvSpPr>
            <p:nvPr/>
          </p:nvSpPr>
          <p:spPr bwMode="auto">
            <a:xfrm>
              <a:off x="9189261" y="2933093"/>
              <a:ext cx="269755" cy="209272"/>
            </a:xfrm>
            <a:custGeom>
              <a:avLst/>
              <a:gdLst>
                <a:gd name="T0" fmla="*/ 2147483646 w 10348"/>
                <a:gd name="T1" fmla="*/ 127370832 h 11017"/>
                <a:gd name="T2" fmla="*/ 2147483646 w 10348"/>
                <a:gd name="T3" fmla="*/ 455278234 h 11017"/>
                <a:gd name="T4" fmla="*/ 2147483646 w 10348"/>
                <a:gd name="T5" fmla="*/ 455278234 h 11017"/>
                <a:gd name="T6" fmla="*/ 2147483646 w 10348"/>
                <a:gd name="T7" fmla="*/ 113815526 h 11017"/>
                <a:gd name="T8" fmla="*/ 2147483646 w 10348"/>
                <a:gd name="T9" fmla="*/ 0 h 11017"/>
                <a:gd name="T10" fmla="*/ 2147483646 w 10348"/>
                <a:gd name="T11" fmla="*/ 341462085 h 11017"/>
                <a:gd name="T12" fmla="*/ 2147483646 w 10348"/>
                <a:gd name="T13" fmla="*/ 569480901 h 11017"/>
                <a:gd name="T14" fmla="*/ 2147483646 w 10348"/>
                <a:gd name="T15" fmla="*/ 449081292 h 11017"/>
                <a:gd name="T16" fmla="*/ 2147483646 w 10348"/>
                <a:gd name="T17" fmla="*/ 455278234 h 11017"/>
                <a:gd name="T18" fmla="*/ 2147483646 w 10348"/>
                <a:gd name="T19" fmla="*/ 455278234 h 11017"/>
                <a:gd name="T20" fmla="*/ 2147483646 w 10348"/>
                <a:gd name="T21" fmla="*/ 341462085 h 11017"/>
                <a:gd name="T22" fmla="*/ 2147483646 w 10348"/>
                <a:gd name="T23" fmla="*/ 910942986 h 11017"/>
                <a:gd name="T24" fmla="*/ 2147483646 w 10348"/>
                <a:gd name="T25" fmla="*/ 1138590192 h 11017"/>
                <a:gd name="T26" fmla="*/ 2147483646 w 10348"/>
                <a:gd name="T27" fmla="*/ 1366221220 h 11017"/>
                <a:gd name="T28" fmla="*/ 1666989379 w 10348"/>
                <a:gd name="T29" fmla="*/ 1252405693 h 11017"/>
                <a:gd name="T30" fmla="*/ 785608426 w 10348"/>
                <a:gd name="T31" fmla="*/ 1101813130 h 11017"/>
                <a:gd name="T32" fmla="*/ 487236657 w 10348"/>
                <a:gd name="T33" fmla="*/ 1821886594 h 11017"/>
                <a:gd name="T34" fmla="*/ 476265638 w 10348"/>
                <a:gd name="T35" fmla="*/ 2147483646 h 11017"/>
                <a:gd name="T36" fmla="*/ 0 w 10348"/>
                <a:gd name="T37" fmla="*/ 2147483646 h 11017"/>
                <a:gd name="T38" fmla="*/ 1094910263 w 10348"/>
                <a:gd name="T39" fmla="*/ 2147483646 h 11017"/>
                <a:gd name="T40" fmla="*/ 1071648001 w 10348"/>
                <a:gd name="T41" fmla="*/ 2147483646 h 11017"/>
                <a:gd name="T42" fmla="*/ 645991505 w 10348"/>
                <a:gd name="T43" fmla="*/ 2147483646 h 11017"/>
                <a:gd name="T44" fmla="*/ 1868186495 w 10348"/>
                <a:gd name="T45" fmla="*/ 2147483646 h 11017"/>
                <a:gd name="T46" fmla="*/ 2147483646 w 10348"/>
                <a:gd name="T47" fmla="*/ 2147483646 h 11017"/>
                <a:gd name="T48" fmla="*/ 2147483646 w 10348"/>
                <a:gd name="T49" fmla="*/ 2147483646 h 11017"/>
                <a:gd name="T50" fmla="*/ 2147483646 w 10348"/>
                <a:gd name="T51" fmla="*/ 2147483646 h 11017"/>
                <a:gd name="T52" fmla="*/ 2147483646 w 10348"/>
                <a:gd name="T53" fmla="*/ 2147483646 h 11017"/>
                <a:gd name="T54" fmla="*/ 2147483646 w 10348"/>
                <a:gd name="T55" fmla="*/ 2147483646 h 11017"/>
                <a:gd name="T56" fmla="*/ 2147483646 w 10348"/>
                <a:gd name="T57" fmla="*/ 2147483646 h 11017"/>
                <a:gd name="T58" fmla="*/ 2147483646 w 10348"/>
                <a:gd name="T59" fmla="*/ 2147483646 h 11017"/>
                <a:gd name="T60" fmla="*/ 2147483646 w 10348"/>
                <a:gd name="T61" fmla="*/ 2147483646 h 11017"/>
                <a:gd name="T62" fmla="*/ 2147483646 w 10348"/>
                <a:gd name="T63" fmla="*/ 2147483646 h 11017"/>
                <a:gd name="T64" fmla="*/ 2147483646 w 10348"/>
                <a:gd name="T65" fmla="*/ 1910544014 h 11017"/>
                <a:gd name="T66" fmla="*/ 2147483646 w 10348"/>
                <a:gd name="T67" fmla="*/ 1644586688 h 11017"/>
                <a:gd name="T68" fmla="*/ 2147483646 w 10348"/>
                <a:gd name="T69" fmla="*/ 1240012457 h 11017"/>
                <a:gd name="T70" fmla="*/ 2147483646 w 10348"/>
                <a:gd name="T71" fmla="*/ 797127484 h 11017"/>
                <a:gd name="T72" fmla="*/ 2147483646 w 10348"/>
                <a:gd name="T73" fmla="*/ 683311958 h 11017"/>
                <a:gd name="T74" fmla="*/ 2147483646 w 10348"/>
                <a:gd name="T75" fmla="*/ 341462085 h 11017"/>
                <a:gd name="T76" fmla="*/ 2147483646 w 10348"/>
                <a:gd name="T77" fmla="*/ 127370832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48" h="11017">
                  <a:moveTo>
                    <a:pt x="9574" y="329"/>
                  </a:moveTo>
                  <a:cubicBezTo>
                    <a:pt x="9252" y="611"/>
                    <a:pt x="8879" y="1035"/>
                    <a:pt x="8609" y="1176"/>
                  </a:cubicBezTo>
                  <a:cubicBezTo>
                    <a:pt x="8340" y="1317"/>
                    <a:pt x="8174" y="1176"/>
                    <a:pt x="7957" y="1176"/>
                  </a:cubicBezTo>
                  <a:cubicBezTo>
                    <a:pt x="7884" y="882"/>
                    <a:pt x="7812" y="588"/>
                    <a:pt x="7739" y="294"/>
                  </a:cubicBezTo>
                  <a:lnTo>
                    <a:pt x="7522" y="0"/>
                  </a:lnTo>
                  <a:lnTo>
                    <a:pt x="6870" y="882"/>
                  </a:lnTo>
                  <a:cubicBezTo>
                    <a:pt x="6725" y="1078"/>
                    <a:pt x="6646" y="1425"/>
                    <a:pt x="6435" y="1471"/>
                  </a:cubicBezTo>
                  <a:cubicBezTo>
                    <a:pt x="6224" y="1517"/>
                    <a:pt x="5881" y="1264"/>
                    <a:pt x="5604" y="1160"/>
                  </a:cubicBezTo>
                  <a:cubicBezTo>
                    <a:pt x="5446" y="1165"/>
                    <a:pt x="5319" y="1173"/>
                    <a:pt x="5131" y="1176"/>
                  </a:cubicBezTo>
                  <a:cubicBezTo>
                    <a:pt x="4943" y="1179"/>
                    <a:pt x="4696" y="1176"/>
                    <a:pt x="4478" y="1176"/>
                  </a:cubicBezTo>
                  <a:lnTo>
                    <a:pt x="3609" y="882"/>
                  </a:lnTo>
                  <a:cubicBezTo>
                    <a:pt x="3536" y="1372"/>
                    <a:pt x="3464" y="1863"/>
                    <a:pt x="3391" y="2353"/>
                  </a:cubicBezTo>
                  <a:lnTo>
                    <a:pt x="2305" y="2941"/>
                  </a:lnTo>
                  <a:lnTo>
                    <a:pt x="1870" y="3529"/>
                  </a:lnTo>
                  <a:lnTo>
                    <a:pt x="1218" y="3235"/>
                  </a:lnTo>
                  <a:lnTo>
                    <a:pt x="574" y="2846"/>
                  </a:lnTo>
                  <a:cubicBezTo>
                    <a:pt x="501" y="3434"/>
                    <a:pt x="429" y="4118"/>
                    <a:pt x="356" y="4706"/>
                  </a:cubicBezTo>
                  <a:cubicBezTo>
                    <a:pt x="284" y="5098"/>
                    <a:pt x="420" y="5490"/>
                    <a:pt x="348" y="5882"/>
                  </a:cubicBezTo>
                  <a:cubicBezTo>
                    <a:pt x="278" y="6404"/>
                    <a:pt x="70" y="7212"/>
                    <a:pt x="0" y="7734"/>
                  </a:cubicBezTo>
                  <a:cubicBezTo>
                    <a:pt x="290" y="7930"/>
                    <a:pt x="510" y="8221"/>
                    <a:pt x="800" y="8417"/>
                  </a:cubicBezTo>
                  <a:cubicBezTo>
                    <a:pt x="365" y="10182"/>
                    <a:pt x="838" y="9339"/>
                    <a:pt x="783" y="9706"/>
                  </a:cubicBezTo>
                  <a:cubicBezTo>
                    <a:pt x="728" y="10073"/>
                    <a:pt x="375" y="10425"/>
                    <a:pt x="472" y="10621"/>
                  </a:cubicBezTo>
                  <a:cubicBezTo>
                    <a:pt x="569" y="10817"/>
                    <a:pt x="1142" y="10837"/>
                    <a:pt x="1365" y="10882"/>
                  </a:cubicBezTo>
                  <a:cubicBezTo>
                    <a:pt x="1588" y="10927"/>
                    <a:pt x="1663" y="10844"/>
                    <a:pt x="1808" y="10893"/>
                  </a:cubicBezTo>
                  <a:cubicBezTo>
                    <a:pt x="1953" y="10942"/>
                    <a:pt x="2528" y="11085"/>
                    <a:pt x="3024" y="10980"/>
                  </a:cubicBezTo>
                  <a:cubicBezTo>
                    <a:pt x="3520" y="10875"/>
                    <a:pt x="4444" y="10604"/>
                    <a:pt x="4782" y="10261"/>
                  </a:cubicBezTo>
                  <a:cubicBezTo>
                    <a:pt x="5120" y="9918"/>
                    <a:pt x="4865" y="9199"/>
                    <a:pt x="5051" y="8921"/>
                  </a:cubicBezTo>
                  <a:cubicBezTo>
                    <a:pt x="5237" y="8643"/>
                    <a:pt x="5530" y="8785"/>
                    <a:pt x="5896" y="8595"/>
                  </a:cubicBezTo>
                  <a:cubicBezTo>
                    <a:pt x="6262" y="8405"/>
                    <a:pt x="7014" y="8083"/>
                    <a:pt x="7247" y="7778"/>
                  </a:cubicBezTo>
                  <a:cubicBezTo>
                    <a:pt x="7481" y="7473"/>
                    <a:pt x="7240" y="6977"/>
                    <a:pt x="7297" y="6764"/>
                  </a:cubicBezTo>
                  <a:cubicBezTo>
                    <a:pt x="7354" y="6552"/>
                    <a:pt x="7475" y="6617"/>
                    <a:pt x="7587" y="6503"/>
                  </a:cubicBezTo>
                  <a:cubicBezTo>
                    <a:pt x="7699" y="6389"/>
                    <a:pt x="7797" y="6339"/>
                    <a:pt x="7969" y="6078"/>
                  </a:cubicBezTo>
                  <a:cubicBezTo>
                    <a:pt x="8141" y="5817"/>
                    <a:pt x="8490" y="5240"/>
                    <a:pt x="8619" y="4935"/>
                  </a:cubicBezTo>
                  <a:cubicBezTo>
                    <a:pt x="8748" y="4630"/>
                    <a:pt x="8651" y="4537"/>
                    <a:pt x="8743" y="4248"/>
                  </a:cubicBezTo>
                  <a:cubicBezTo>
                    <a:pt x="8835" y="3959"/>
                    <a:pt x="9159" y="3568"/>
                    <a:pt x="9173" y="3203"/>
                  </a:cubicBezTo>
                  <a:cubicBezTo>
                    <a:pt x="9187" y="2838"/>
                    <a:pt x="8630" y="2299"/>
                    <a:pt x="8826" y="2059"/>
                  </a:cubicBezTo>
                  <a:cubicBezTo>
                    <a:pt x="9022" y="1819"/>
                    <a:pt x="9841" y="1863"/>
                    <a:pt x="10348" y="1765"/>
                  </a:cubicBezTo>
                  <a:lnTo>
                    <a:pt x="9913" y="882"/>
                  </a:lnTo>
                  <a:lnTo>
                    <a:pt x="9574" y="329"/>
                  </a:lnTo>
                  <a:close/>
                </a:path>
              </a:pathLst>
            </a:custGeom>
            <a:grpFill/>
            <a:ln w="9525">
              <a:solidFill>
                <a:schemeClr val="bg1"/>
              </a:solidFill>
              <a:round/>
              <a:headEnd/>
              <a:tailEnd/>
            </a:ln>
          </p:spPr>
          <p:txBody>
            <a:bodyPr/>
            <a:lstStyle/>
            <a:p>
              <a:endParaRPr lang="en-GB" dirty="0"/>
            </a:p>
          </p:txBody>
        </p:sp>
        <p:sp>
          <p:nvSpPr>
            <p:cNvPr id="191" name="Freeform 298"/>
            <p:cNvSpPr>
              <a:spLocks/>
            </p:cNvSpPr>
            <p:nvPr/>
          </p:nvSpPr>
          <p:spPr bwMode="auto">
            <a:xfrm>
              <a:off x="9795302" y="3245186"/>
              <a:ext cx="85887" cy="105241"/>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0 h 78"/>
                <a:gd name="T10" fmla="*/ 2147483646 w 90"/>
                <a:gd name="T11" fmla="*/ 0 h 78"/>
                <a:gd name="T12" fmla="*/ 2147483646 w 90"/>
                <a:gd name="T13" fmla="*/ 2147483646 h 78"/>
                <a:gd name="T14" fmla="*/ 0 w 90"/>
                <a:gd name="T15" fmla="*/ 2147483646 h 78"/>
                <a:gd name="T16" fmla="*/ 2147483646 w 90"/>
                <a:gd name="T17" fmla="*/ 2147483646 h 78"/>
                <a:gd name="T18" fmla="*/ 2147483646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grpFill/>
            <a:ln w="9525">
              <a:solidFill>
                <a:schemeClr val="bg1"/>
              </a:solidFill>
              <a:round/>
              <a:headEnd/>
              <a:tailEnd/>
            </a:ln>
          </p:spPr>
          <p:txBody>
            <a:bodyPr/>
            <a:lstStyle/>
            <a:p>
              <a:endParaRPr lang="en-GB" dirty="0"/>
            </a:p>
          </p:txBody>
        </p:sp>
        <p:sp>
          <p:nvSpPr>
            <p:cNvPr id="192" name="Freeform 331"/>
            <p:cNvSpPr>
              <a:spLocks/>
            </p:cNvSpPr>
            <p:nvPr/>
          </p:nvSpPr>
          <p:spPr bwMode="auto">
            <a:xfrm>
              <a:off x="9610224" y="3106075"/>
              <a:ext cx="163304" cy="91934"/>
            </a:xfrm>
            <a:custGeom>
              <a:avLst/>
              <a:gdLst>
                <a:gd name="T0" fmla="*/ 2147483646 w 10000"/>
                <a:gd name="T1" fmla="*/ 2147483646 h 11631"/>
                <a:gd name="T2" fmla="*/ 2147483646 w 10000"/>
                <a:gd name="T3" fmla="*/ 2094439447 h 11631"/>
                <a:gd name="T4" fmla="*/ 2147483646 w 10000"/>
                <a:gd name="T5" fmla="*/ 545154810 h 11631"/>
                <a:gd name="T6" fmla="*/ 2147483646 w 10000"/>
                <a:gd name="T7" fmla="*/ 0 h 11631"/>
                <a:gd name="T8" fmla="*/ 0 w 10000"/>
                <a:gd name="T9" fmla="*/ 2147483646 h 11631"/>
                <a:gd name="T10" fmla="*/ 2147483646 w 10000"/>
                <a:gd name="T11" fmla="*/ 2147483646 h 11631"/>
                <a:gd name="T12" fmla="*/ 2147483646 w 10000"/>
                <a:gd name="T13" fmla="*/ 2147483646 h 11631"/>
                <a:gd name="T14" fmla="*/ 2147483646 w 10000"/>
                <a:gd name="T15" fmla="*/ 2147483646 h 11631"/>
                <a:gd name="T16" fmla="*/ 2147483646 w 10000"/>
                <a:gd name="T17" fmla="*/ 2147483646 h 11631"/>
                <a:gd name="T18" fmla="*/ 2147483646 w 10000"/>
                <a:gd name="T19" fmla="*/ 2147483646 h 11631"/>
                <a:gd name="T20" fmla="*/ 2147483646 w 10000"/>
                <a:gd name="T21" fmla="*/ 2147483646 h 11631"/>
                <a:gd name="T22" fmla="*/ 2147483646 w 10000"/>
                <a:gd name="T23" fmla="*/ 2147483646 h 11631"/>
                <a:gd name="T24" fmla="*/ 2147483646 w 10000"/>
                <a:gd name="T25" fmla="*/ 2147483646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grpFill/>
            <a:ln w="9525">
              <a:solidFill>
                <a:schemeClr val="bg1"/>
              </a:solidFill>
              <a:round/>
              <a:headEnd/>
              <a:tailEnd/>
            </a:ln>
          </p:spPr>
          <p:txBody>
            <a:bodyPr/>
            <a:lstStyle/>
            <a:p>
              <a:endParaRPr lang="en-GB" dirty="0"/>
            </a:p>
          </p:txBody>
        </p:sp>
        <p:sp>
          <p:nvSpPr>
            <p:cNvPr id="193" name="Freeform 447"/>
            <p:cNvSpPr>
              <a:spLocks/>
            </p:cNvSpPr>
            <p:nvPr/>
          </p:nvSpPr>
          <p:spPr bwMode="auto">
            <a:xfrm>
              <a:off x="9875140" y="3210107"/>
              <a:ext cx="205643" cy="372577"/>
            </a:xfrm>
            <a:custGeom>
              <a:avLst/>
              <a:gdLst>
                <a:gd name="T0" fmla="*/ 1293612372 w 12864"/>
                <a:gd name="T1" fmla="*/ 0 h 10000"/>
                <a:gd name="T2" fmla="*/ 1011967180 w 12864"/>
                <a:gd name="T3" fmla="*/ 2147483646 h 10000"/>
                <a:gd name="T4" fmla="*/ 874630155 w 12864"/>
                <a:gd name="T5" fmla="*/ 2147483646 h 10000"/>
                <a:gd name="T6" fmla="*/ 831178203 w 12864"/>
                <a:gd name="T7" fmla="*/ 2147483646 h 10000"/>
                <a:gd name="T8" fmla="*/ 358854491 w 12864"/>
                <a:gd name="T9" fmla="*/ 2147483646 h 10000"/>
                <a:gd name="T10" fmla="*/ 70025639 w 12864"/>
                <a:gd name="T11" fmla="*/ 2147483646 h 10000"/>
                <a:gd name="T12" fmla="*/ 0 w 12864"/>
                <a:gd name="T13" fmla="*/ 2147483646 h 10000"/>
                <a:gd name="T14" fmla="*/ 478343703 w 12864"/>
                <a:gd name="T15" fmla="*/ 2147483646 h 10000"/>
                <a:gd name="T16" fmla="*/ 370876432 w 12864"/>
                <a:gd name="T17" fmla="*/ 2147483646 h 10000"/>
                <a:gd name="T18" fmla="*/ 921572691 w 12864"/>
                <a:gd name="T19" fmla="*/ 2147483646 h 10000"/>
                <a:gd name="T20" fmla="*/ 1237556645 w 12864"/>
                <a:gd name="T21" fmla="*/ 2147483646 h 10000"/>
                <a:gd name="T22" fmla="*/ 1061624411 w 12864"/>
                <a:gd name="T23" fmla="*/ 2147483646 h 10000"/>
                <a:gd name="T24" fmla="*/ 1177817116 w 12864"/>
                <a:gd name="T25" fmla="*/ 2147483646 h 10000"/>
                <a:gd name="T26" fmla="*/ 1296336297 w 12864"/>
                <a:gd name="T27" fmla="*/ 2147483646 h 10000"/>
                <a:gd name="T28" fmla="*/ 1433082236 w 12864"/>
                <a:gd name="T29" fmla="*/ 2147483646 h 10000"/>
                <a:gd name="T30" fmla="*/ 1465667125 w 12864"/>
                <a:gd name="T31" fmla="*/ 2147483646 h 10000"/>
                <a:gd name="T32" fmla="*/ 1747127470 w 12864"/>
                <a:gd name="T33" fmla="*/ 2147483646 h 10000"/>
                <a:gd name="T34" fmla="*/ 1625118103 w 12864"/>
                <a:gd name="T35" fmla="*/ 2147483646 h 10000"/>
                <a:gd name="T36" fmla="*/ 1426296004 w 12864"/>
                <a:gd name="T37" fmla="*/ 2147483646 h 10000"/>
                <a:gd name="T38" fmla="*/ 1525610004 w 12864"/>
                <a:gd name="T39" fmla="*/ 2147483646 h 10000"/>
                <a:gd name="T40" fmla="*/ 1508925419 w 12864"/>
                <a:gd name="T41" fmla="*/ 2147483646 h 10000"/>
                <a:gd name="T42" fmla="*/ 1243955582 w 12864"/>
                <a:gd name="T43" fmla="*/ 2147483646 h 10000"/>
                <a:gd name="T44" fmla="*/ 1376445116 w 12864"/>
                <a:gd name="T45" fmla="*/ 2147483646 h 10000"/>
                <a:gd name="T46" fmla="*/ 1535499106 w 12864"/>
                <a:gd name="T47" fmla="*/ 2147483646 h 10000"/>
                <a:gd name="T48" fmla="*/ 1878647414 w 12864"/>
                <a:gd name="T49" fmla="*/ 2147483646 h 10000"/>
                <a:gd name="T50" fmla="*/ 2003177775 w 12864"/>
                <a:gd name="T51" fmla="*/ 2147483646 h 10000"/>
                <a:gd name="T52" fmla="*/ 2147483646 w 12864"/>
                <a:gd name="T53" fmla="*/ 2147483646 h 10000"/>
                <a:gd name="T54" fmla="*/ 2147483646 w 12864"/>
                <a:gd name="T55" fmla="*/ 2147483646 h 10000"/>
                <a:gd name="T56" fmla="*/ 2147483646 w 12864"/>
                <a:gd name="T57" fmla="*/ 2147483646 h 10000"/>
                <a:gd name="T58" fmla="*/ 2143802098 w 12864"/>
                <a:gd name="T59" fmla="*/ 2147483646 h 10000"/>
                <a:gd name="T60" fmla="*/ 1844502730 w 12864"/>
                <a:gd name="T61" fmla="*/ 2147483646 h 10000"/>
                <a:gd name="T62" fmla="*/ 1508731320 w 12864"/>
                <a:gd name="T63" fmla="*/ 2147483646 h 10000"/>
                <a:gd name="T64" fmla="*/ 1441226277 w 12864"/>
                <a:gd name="T65" fmla="*/ 2147483646 h 10000"/>
                <a:gd name="T66" fmla="*/ 1376445116 w 12864"/>
                <a:gd name="T67" fmla="*/ 2147483646 h 10000"/>
                <a:gd name="T68" fmla="*/ 1525610004 w 12864"/>
                <a:gd name="T69" fmla="*/ 2147483646 h 10000"/>
                <a:gd name="T70" fmla="*/ 1525610004 w 12864"/>
                <a:gd name="T71" fmla="*/ 2147483646 h 10000"/>
                <a:gd name="T72" fmla="*/ 1293612372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grpFill/>
            <a:ln w="9525" cap="flat" cmpd="sng">
              <a:solidFill>
                <a:schemeClr val="bg1"/>
              </a:solidFill>
              <a:prstDash val="solid"/>
              <a:round/>
              <a:headEnd type="none" w="med" len="med"/>
              <a:tailEnd type="none" w="med" len="med"/>
            </a:ln>
            <a:effectLst/>
          </p:spPr>
          <p:txBody>
            <a:bodyPr/>
            <a:lstStyle/>
            <a:p>
              <a:endParaRPr lang="en-GB" dirty="0"/>
            </a:p>
          </p:txBody>
        </p:sp>
        <p:sp>
          <p:nvSpPr>
            <p:cNvPr id="194" name="Freeform 241"/>
            <p:cNvSpPr>
              <a:spLocks/>
            </p:cNvSpPr>
            <p:nvPr/>
          </p:nvSpPr>
          <p:spPr bwMode="auto">
            <a:xfrm>
              <a:off x="9789254" y="3159301"/>
              <a:ext cx="67741" cy="37499"/>
            </a:xfrm>
            <a:custGeom>
              <a:avLst/>
              <a:gdLst>
                <a:gd name="T0" fmla="*/ 0 w 348468"/>
                <a:gd name="T1" fmla="*/ 595 h 191264"/>
                <a:gd name="T2" fmla="*/ 432 w 348468"/>
                <a:gd name="T3" fmla="*/ 836 h 191264"/>
                <a:gd name="T4" fmla="*/ 687 w 348468"/>
                <a:gd name="T5" fmla="*/ 710 h 191264"/>
                <a:gd name="T6" fmla="*/ 920 w 348468"/>
                <a:gd name="T7" fmla="*/ 824 h 191264"/>
                <a:gd name="T8" fmla="*/ 1375 w 348468"/>
                <a:gd name="T9" fmla="*/ 733 h 191264"/>
                <a:gd name="T10" fmla="*/ 1475 w 348468"/>
                <a:gd name="T11" fmla="*/ 458 h 191264"/>
                <a:gd name="T12" fmla="*/ 1075 w 348468"/>
                <a:gd name="T13" fmla="*/ 23 h 191264"/>
                <a:gd name="T14" fmla="*/ 709 w 348468"/>
                <a:gd name="T15" fmla="*/ 92 h 191264"/>
                <a:gd name="T16" fmla="*/ 488 w 348468"/>
                <a:gd name="T17" fmla="*/ 0 h 191264"/>
                <a:gd name="T18" fmla="*/ 122 w 348468"/>
                <a:gd name="T19" fmla="*/ 321 h 191264"/>
                <a:gd name="T20" fmla="*/ 0 w 348468"/>
                <a:gd name="T21" fmla="*/ 595 h 191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8468" h="191264">
                  <a:moveTo>
                    <a:pt x="0" y="136243"/>
                  </a:moveTo>
                  <a:lnTo>
                    <a:pt x="102182" y="191264"/>
                  </a:lnTo>
                  <a:lnTo>
                    <a:pt x="162443" y="162443"/>
                  </a:lnTo>
                  <a:lnTo>
                    <a:pt x="217465" y="188644"/>
                  </a:lnTo>
                  <a:lnTo>
                    <a:pt x="324887" y="167683"/>
                  </a:lnTo>
                  <a:lnTo>
                    <a:pt x="348468" y="104802"/>
                  </a:lnTo>
                  <a:lnTo>
                    <a:pt x="254145" y="5240"/>
                  </a:lnTo>
                  <a:lnTo>
                    <a:pt x="167684" y="20960"/>
                  </a:lnTo>
                  <a:lnTo>
                    <a:pt x="115282" y="0"/>
                  </a:lnTo>
                  <a:lnTo>
                    <a:pt x="28821" y="73361"/>
                  </a:lnTo>
                  <a:lnTo>
                    <a:pt x="0" y="136243"/>
                  </a:lnTo>
                  <a:close/>
                </a:path>
              </a:pathLst>
            </a:custGeom>
            <a:grpFill/>
            <a:ln w="9525">
              <a:solidFill>
                <a:schemeClr val="bg1"/>
              </a:solidFill>
              <a:round/>
              <a:headEnd/>
              <a:tailEnd/>
            </a:ln>
          </p:spPr>
          <p:txBody>
            <a:bodyPr/>
            <a:lstStyle/>
            <a:p>
              <a:endParaRPr lang="en-GB" dirty="0"/>
            </a:p>
          </p:txBody>
        </p:sp>
        <p:sp>
          <p:nvSpPr>
            <p:cNvPr id="195" name="Freeform 448"/>
            <p:cNvSpPr>
              <a:spLocks/>
            </p:cNvSpPr>
            <p:nvPr/>
          </p:nvSpPr>
          <p:spPr bwMode="auto">
            <a:xfrm>
              <a:off x="10048122" y="3649214"/>
              <a:ext cx="97982" cy="112499"/>
            </a:xfrm>
            <a:custGeom>
              <a:avLst/>
              <a:gdLst>
                <a:gd name="T0" fmla="*/ 0 w 675"/>
                <a:gd name="T1" fmla="*/ 2147483646 h 773"/>
                <a:gd name="T2" fmla="*/ 2147483646 w 675"/>
                <a:gd name="T3" fmla="*/ 2147483646 h 773"/>
                <a:gd name="T4" fmla="*/ 2147483646 w 675"/>
                <a:gd name="T5" fmla="*/ 2147483646 h 773"/>
                <a:gd name="T6" fmla="*/ 2147483646 w 675"/>
                <a:gd name="T7" fmla="*/ 2147483646 h 773"/>
                <a:gd name="T8" fmla="*/ 2147483646 w 675"/>
                <a:gd name="T9" fmla="*/ 2147483646 h 773"/>
                <a:gd name="T10" fmla="*/ 2147483646 w 675"/>
                <a:gd name="T11" fmla="*/ 2147483646 h 773"/>
                <a:gd name="T12" fmla="*/ 2147483646 w 675"/>
                <a:gd name="T13" fmla="*/ 2147483646 h 773"/>
                <a:gd name="T14" fmla="*/ 2147483646 w 675"/>
                <a:gd name="T15" fmla="*/ 2147483646 h 773"/>
                <a:gd name="T16" fmla="*/ 2147483646 w 675"/>
                <a:gd name="T17" fmla="*/ 2147483646 h 773"/>
                <a:gd name="T18" fmla="*/ 2147483646 w 675"/>
                <a:gd name="T19" fmla="*/ 2147483646 h 773"/>
                <a:gd name="T20" fmla="*/ 2147483646 w 675"/>
                <a:gd name="T21" fmla="*/ 2147483646 h 773"/>
                <a:gd name="T22" fmla="*/ 2147483646 w 675"/>
                <a:gd name="T23" fmla="*/ 2147483646 h 773"/>
                <a:gd name="T24" fmla="*/ 2147483646 w 675"/>
                <a:gd name="T25" fmla="*/ 2147483646 h 773"/>
                <a:gd name="T26" fmla="*/ 2147483646 w 675"/>
                <a:gd name="T27" fmla="*/ 0 h 773"/>
                <a:gd name="T28" fmla="*/ 0 w 675"/>
                <a:gd name="T29" fmla="*/ 2147483646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grpFill/>
            <a:ln w="9525" cap="flat" cmpd="sng">
              <a:solidFill>
                <a:schemeClr val="bg1"/>
              </a:solidFill>
              <a:prstDash val="solid"/>
              <a:round/>
              <a:headEnd type="none" w="med" len="med"/>
              <a:tailEnd type="none" w="med" len="med"/>
            </a:ln>
            <a:effectLst/>
          </p:spPr>
          <p:txBody>
            <a:bodyPr/>
            <a:lstStyle/>
            <a:p>
              <a:endParaRPr lang="en-GB" dirty="0"/>
            </a:p>
          </p:txBody>
        </p:sp>
        <p:sp>
          <p:nvSpPr>
            <p:cNvPr id="196" name="Freeform 330"/>
            <p:cNvSpPr>
              <a:spLocks/>
            </p:cNvSpPr>
            <p:nvPr/>
          </p:nvSpPr>
          <p:spPr bwMode="auto">
            <a:xfrm>
              <a:off x="10074735" y="3300831"/>
              <a:ext cx="152418" cy="298787"/>
            </a:xfrm>
            <a:custGeom>
              <a:avLst/>
              <a:gdLst>
                <a:gd name="T0" fmla="*/ 2147483646 w 138"/>
                <a:gd name="T1" fmla="*/ 0 h 271"/>
                <a:gd name="T2" fmla="*/ 2147483646 w 138"/>
                <a:gd name="T3" fmla="*/ 0 h 271"/>
                <a:gd name="T4" fmla="*/ 0 w 138"/>
                <a:gd name="T5" fmla="*/ 2147483646 h 271"/>
                <a:gd name="T6" fmla="*/ 2147483646 w 138"/>
                <a:gd name="T7" fmla="*/ 2147483646 h 271"/>
                <a:gd name="T8" fmla="*/ 2147483646 w 138"/>
                <a:gd name="T9" fmla="*/ 2147483646 h 271"/>
                <a:gd name="T10" fmla="*/ 2147483646 w 138"/>
                <a:gd name="T11" fmla="*/ 2147483646 h 271"/>
                <a:gd name="T12" fmla="*/ 2147483646 w 138"/>
                <a:gd name="T13" fmla="*/ 2147483646 h 271"/>
                <a:gd name="T14" fmla="*/ 2147483646 w 138"/>
                <a:gd name="T15" fmla="*/ 2147483646 h 271"/>
                <a:gd name="T16" fmla="*/ 2147483646 w 138"/>
                <a:gd name="T17" fmla="*/ 2147483646 h 271"/>
                <a:gd name="T18" fmla="*/ 2147483646 w 138"/>
                <a:gd name="T19" fmla="*/ 2147483646 h 271"/>
                <a:gd name="T20" fmla="*/ 2147483646 w 138"/>
                <a:gd name="T21" fmla="*/ 2147483646 h 271"/>
                <a:gd name="T22" fmla="*/ 2147483646 w 138"/>
                <a:gd name="T23" fmla="*/ 2147483646 h 271"/>
                <a:gd name="T24" fmla="*/ 2147483646 w 138"/>
                <a:gd name="T25" fmla="*/ 2147483646 h 271"/>
                <a:gd name="T26" fmla="*/ 2147483646 w 138"/>
                <a:gd name="T27" fmla="*/ 2147483646 h 271"/>
                <a:gd name="T28" fmla="*/ 2147483646 w 138"/>
                <a:gd name="T29" fmla="*/ 2147483646 h 271"/>
                <a:gd name="T30" fmla="*/ 2147483646 w 138"/>
                <a:gd name="T31" fmla="*/ 2147483646 h 271"/>
                <a:gd name="T32" fmla="*/ 2147483646 w 138"/>
                <a:gd name="T33" fmla="*/ 2147483646 h 271"/>
                <a:gd name="T34" fmla="*/ 2147483646 w 138"/>
                <a:gd name="T35" fmla="*/ 2147483646 h 271"/>
                <a:gd name="T36" fmla="*/ 2147483646 w 138"/>
                <a:gd name="T37" fmla="*/ 2147483646 h 271"/>
                <a:gd name="T38" fmla="*/ 2147483646 w 138"/>
                <a:gd name="T39" fmla="*/ 2147483646 h 271"/>
                <a:gd name="T40" fmla="*/ 2147483646 w 138"/>
                <a:gd name="T41" fmla="*/ 2147483646 h 271"/>
                <a:gd name="T42" fmla="*/ 2147483646 w 138"/>
                <a:gd name="T43" fmla="*/ 2147483646 h 271"/>
                <a:gd name="T44" fmla="*/ 2147483646 w 138"/>
                <a:gd name="T45" fmla="*/ 2147483646 h 271"/>
                <a:gd name="T46" fmla="*/ 2147483646 w 138"/>
                <a:gd name="T47" fmla="*/ 2147483646 h 271"/>
                <a:gd name="T48" fmla="*/ 2147483646 w 138"/>
                <a:gd name="T49" fmla="*/ 2147483646 h 271"/>
                <a:gd name="T50" fmla="*/ 2147483646 w 138"/>
                <a:gd name="T51" fmla="*/ 2147483646 h 271"/>
                <a:gd name="T52" fmla="*/ 2147483646 w 138"/>
                <a:gd name="T53" fmla="*/ 2147483646 h 271"/>
                <a:gd name="T54" fmla="*/ 2147483646 w 138"/>
                <a:gd name="T55" fmla="*/ 2147483646 h 271"/>
                <a:gd name="T56" fmla="*/ 2147483646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grpFill/>
            <a:ln w="9525">
              <a:solidFill>
                <a:schemeClr val="bg1"/>
              </a:solidFill>
              <a:round/>
              <a:headEnd/>
              <a:tailEnd/>
            </a:ln>
          </p:spPr>
          <p:txBody>
            <a:bodyPr/>
            <a:lstStyle/>
            <a:p>
              <a:endParaRPr lang="en-GB" dirty="0"/>
            </a:p>
          </p:txBody>
        </p:sp>
        <p:sp>
          <p:nvSpPr>
            <p:cNvPr id="197" name="Freeform 446"/>
            <p:cNvSpPr>
              <a:spLocks/>
            </p:cNvSpPr>
            <p:nvPr/>
          </p:nvSpPr>
          <p:spPr bwMode="auto">
            <a:xfrm>
              <a:off x="9976752" y="3350428"/>
              <a:ext cx="169353" cy="304835"/>
            </a:xfrm>
            <a:custGeom>
              <a:avLst/>
              <a:gdLst>
                <a:gd name="T0" fmla="*/ 2147483646 w 107"/>
                <a:gd name="T1" fmla="*/ 2147483646 h 190"/>
                <a:gd name="T2" fmla="*/ 0 w 107"/>
                <a:gd name="T3" fmla="*/ 2147483646 h 190"/>
                <a:gd name="T4" fmla="*/ 2147483646 w 107"/>
                <a:gd name="T5" fmla="*/ 2147483646 h 190"/>
                <a:gd name="T6" fmla="*/ 2147483646 w 107"/>
                <a:gd name="T7" fmla="*/ 2147483646 h 190"/>
                <a:gd name="T8" fmla="*/ 2147483646 w 107"/>
                <a:gd name="T9" fmla="*/ 2147483646 h 190"/>
                <a:gd name="T10" fmla="*/ 2147483646 w 107"/>
                <a:gd name="T11" fmla="*/ 2147483646 h 190"/>
                <a:gd name="T12" fmla="*/ 2147483646 w 107"/>
                <a:gd name="T13" fmla="*/ 2147483646 h 190"/>
                <a:gd name="T14" fmla="*/ 2147483646 w 107"/>
                <a:gd name="T15" fmla="*/ 2147483646 h 190"/>
                <a:gd name="T16" fmla="*/ 2147483646 w 107"/>
                <a:gd name="T17" fmla="*/ 2147483646 h 190"/>
                <a:gd name="T18" fmla="*/ 2147483646 w 107"/>
                <a:gd name="T19" fmla="*/ 2147483646 h 190"/>
                <a:gd name="T20" fmla="*/ 2147483646 w 107"/>
                <a:gd name="T21" fmla="*/ 2147483646 h 190"/>
                <a:gd name="T22" fmla="*/ 2147483646 w 107"/>
                <a:gd name="T23" fmla="*/ 2147483646 h 190"/>
                <a:gd name="T24" fmla="*/ 2147483646 w 107"/>
                <a:gd name="T25" fmla="*/ 2147483646 h 190"/>
                <a:gd name="T26" fmla="*/ 2147483646 w 107"/>
                <a:gd name="T27" fmla="*/ 2147483646 h 190"/>
                <a:gd name="T28" fmla="*/ 2147483646 w 107"/>
                <a:gd name="T29" fmla="*/ 2147483646 h 190"/>
                <a:gd name="T30" fmla="*/ 2147483646 w 107"/>
                <a:gd name="T31" fmla="*/ 2147483646 h 190"/>
                <a:gd name="T32" fmla="*/ 2147483646 w 107"/>
                <a:gd name="T33" fmla="*/ 2147483646 h 190"/>
                <a:gd name="T34" fmla="*/ 2147483646 w 107"/>
                <a:gd name="T35" fmla="*/ 2147483646 h 190"/>
                <a:gd name="T36" fmla="*/ 2147483646 w 107"/>
                <a:gd name="T37" fmla="*/ 2147483646 h 190"/>
                <a:gd name="T38" fmla="*/ 2147483646 w 107"/>
                <a:gd name="T39" fmla="*/ 2147483646 h 190"/>
                <a:gd name="T40" fmla="*/ 2147483646 w 107"/>
                <a:gd name="T41" fmla="*/ 2147483646 h 190"/>
                <a:gd name="T42" fmla="*/ 2147483646 w 107"/>
                <a:gd name="T43" fmla="*/ 2147483646 h 190"/>
                <a:gd name="T44" fmla="*/ 2147483646 w 107"/>
                <a:gd name="T45" fmla="*/ 2147483646 h 190"/>
                <a:gd name="T46" fmla="*/ 2147483646 w 107"/>
                <a:gd name="T47" fmla="*/ 2147483646 h 190"/>
                <a:gd name="T48" fmla="*/ 2147483646 w 107"/>
                <a:gd name="T49" fmla="*/ 2147483646 h 190"/>
                <a:gd name="T50" fmla="*/ 2147483646 w 107"/>
                <a:gd name="T51" fmla="*/ 2147483646 h 190"/>
                <a:gd name="T52" fmla="*/ 2147483646 w 107"/>
                <a:gd name="T53" fmla="*/ 2147483646 h 190"/>
                <a:gd name="T54" fmla="*/ 2147483646 w 107"/>
                <a:gd name="T55" fmla="*/ 2147483646 h 190"/>
                <a:gd name="T56" fmla="*/ 2147483646 w 107"/>
                <a:gd name="T57" fmla="*/ 2147483646 h 190"/>
                <a:gd name="T58" fmla="*/ 2147483646 w 107"/>
                <a:gd name="T59" fmla="*/ 0 h 190"/>
                <a:gd name="T60" fmla="*/ 2147483646 w 107"/>
                <a:gd name="T61" fmla="*/ 2147483646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grpFill/>
            <a:ln w="9525" cap="flat" cmpd="sng">
              <a:solidFill>
                <a:schemeClr val="bg1"/>
              </a:solidFill>
              <a:prstDash val="solid"/>
              <a:round/>
              <a:headEnd type="none" w="med" len="med"/>
              <a:tailEnd type="none" w="med" len="med"/>
            </a:ln>
            <a:effectLst/>
          </p:spPr>
          <p:txBody>
            <a:bodyPr/>
            <a:lstStyle/>
            <a:p>
              <a:endParaRPr lang="en-GB" dirty="0"/>
            </a:p>
          </p:txBody>
        </p:sp>
        <p:sp>
          <p:nvSpPr>
            <p:cNvPr id="198" name="Freeform 329"/>
            <p:cNvSpPr>
              <a:spLocks/>
            </p:cNvSpPr>
            <p:nvPr/>
          </p:nvSpPr>
          <p:spPr bwMode="auto">
            <a:xfrm>
              <a:off x="10027558" y="3320186"/>
              <a:ext cx="160886" cy="175402"/>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0 h 10000"/>
                <a:gd name="T20" fmla="*/ 2147483646 w 10000"/>
                <a:gd name="T21" fmla="*/ 0 h 10000"/>
                <a:gd name="T22" fmla="*/ 2147483646 w 10000"/>
                <a:gd name="T23" fmla="*/ 2147483646 h 10000"/>
                <a:gd name="T24" fmla="*/ 0 w 10000"/>
                <a:gd name="T25" fmla="*/ 2147483646 h 10000"/>
                <a:gd name="T26" fmla="*/ 1649038812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000" h="10000">
                  <a:moveTo>
                    <a:pt x="8672" y="9830"/>
                  </a:moveTo>
                  <a:lnTo>
                    <a:pt x="10000" y="10000"/>
                  </a:lnTo>
                  <a:lnTo>
                    <a:pt x="10000" y="7948"/>
                  </a:lnTo>
                  <a:lnTo>
                    <a:pt x="8696" y="6754"/>
                  </a:lnTo>
                  <a:lnTo>
                    <a:pt x="6957" y="4769"/>
                  </a:lnTo>
                  <a:lnTo>
                    <a:pt x="5652" y="3176"/>
                  </a:lnTo>
                  <a:lnTo>
                    <a:pt x="6087" y="2384"/>
                  </a:lnTo>
                  <a:lnTo>
                    <a:pt x="5652" y="1590"/>
                  </a:lnTo>
                  <a:lnTo>
                    <a:pt x="4348" y="1191"/>
                  </a:lnTo>
                  <a:lnTo>
                    <a:pt x="3478" y="0"/>
                  </a:lnTo>
                  <a:lnTo>
                    <a:pt x="3043" y="0"/>
                  </a:lnTo>
                  <a:lnTo>
                    <a:pt x="870" y="396"/>
                  </a:lnTo>
                  <a:lnTo>
                    <a:pt x="0" y="1590"/>
                  </a:lnTo>
                  <a:lnTo>
                    <a:pt x="435" y="2384"/>
                  </a:lnTo>
                  <a:lnTo>
                    <a:pt x="870" y="4769"/>
                  </a:lnTo>
                  <a:lnTo>
                    <a:pt x="3913" y="4769"/>
                  </a:lnTo>
                  <a:lnTo>
                    <a:pt x="5217" y="5165"/>
                  </a:lnTo>
                  <a:lnTo>
                    <a:pt x="7391" y="8344"/>
                  </a:lnTo>
                  <a:lnTo>
                    <a:pt x="6957" y="9602"/>
                  </a:lnTo>
                  <a:lnTo>
                    <a:pt x="8672" y="9830"/>
                  </a:lnTo>
                  <a:close/>
                </a:path>
              </a:pathLst>
            </a:custGeom>
            <a:grpFill/>
            <a:ln w="9525">
              <a:solidFill>
                <a:schemeClr val="bg1"/>
              </a:solidFill>
              <a:round/>
              <a:headEnd/>
              <a:tailEnd/>
            </a:ln>
          </p:spPr>
          <p:txBody>
            <a:bodyPr/>
            <a:lstStyle/>
            <a:p>
              <a:endParaRPr lang="en-GB" dirty="0"/>
            </a:p>
          </p:txBody>
        </p:sp>
        <p:sp>
          <p:nvSpPr>
            <p:cNvPr id="199" name="Freeform 329"/>
            <p:cNvSpPr>
              <a:spLocks/>
            </p:cNvSpPr>
            <p:nvPr/>
          </p:nvSpPr>
          <p:spPr bwMode="auto">
            <a:xfrm>
              <a:off x="10075944" y="3483491"/>
              <a:ext cx="112499" cy="89515"/>
            </a:xfrm>
            <a:custGeom>
              <a:avLst/>
              <a:gdLst>
                <a:gd name="T0" fmla="*/ 2147483646 w 10000"/>
                <a:gd name="T1" fmla="*/ 495727010 h 6448"/>
                <a:gd name="T2" fmla="*/ 2147483646 w 10000"/>
                <a:gd name="T3" fmla="*/ 274643943 h 6448"/>
                <a:gd name="T4" fmla="*/ 2147483646 w 10000"/>
                <a:gd name="T5" fmla="*/ 0 h 6448"/>
                <a:gd name="T6" fmla="*/ 1183506868 w 10000"/>
                <a:gd name="T7" fmla="*/ 914091121 h 6448"/>
                <a:gd name="T8" fmla="*/ 0 w 10000"/>
                <a:gd name="T9" fmla="*/ 2147483646 h 6448"/>
                <a:gd name="T10" fmla="*/ 0 w 10000"/>
                <a:gd name="T11" fmla="*/ 2147483646 h 6448"/>
                <a:gd name="T12" fmla="*/ 1972543557 w 10000"/>
                <a:gd name="T13" fmla="*/ 2147483646 h 6448"/>
                <a:gd name="T14" fmla="*/ 2147483646 w 10000"/>
                <a:gd name="T15" fmla="*/ 2147483646 h 6448"/>
                <a:gd name="T16" fmla="*/ 2147483646 w 10000"/>
                <a:gd name="T17" fmla="*/ 2147483646 h 6448"/>
                <a:gd name="T18" fmla="*/ 2147483646 w 10000"/>
                <a:gd name="T19" fmla="*/ 2147483646 h 6448"/>
                <a:gd name="T20" fmla="*/ 2147483646 w 10000"/>
                <a:gd name="T21" fmla="*/ 2147483646 h 6448"/>
                <a:gd name="T22" fmla="*/ 2147483646 w 10000"/>
                <a:gd name="T23" fmla="*/ 2147483646 h 6448"/>
                <a:gd name="T24" fmla="*/ 2147483646 w 10000"/>
                <a:gd name="T25" fmla="*/ 914091121 h 6448"/>
                <a:gd name="T26" fmla="*/ 2147483646 w 10000"/>
                <a:gd name="T27" fmla="*/ 495727010 h 6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00" h="6448">
                  <a:moveTo>
                    <a:pt x="8160" y="269"/>
                  </a:moveTo>
                  <a:cubicBezTo>
                    <a:pt x="7722" y="211"/>
                    <a:pt x="7792" y="194"/>
                    <a:pt x="7370" y="149"/>
                  </a:cubicBezTo>
                  <a:lnTo>
                    <a:pt x="5626" y="0"/>
                  </a:lnTo>
                  <a:lnTo>
                    <a:pt x="1875" y="496"/>
                  </a:lnTo>
                  <a:lnTo>
                    <a:pt x="0" y="1489"/>
                  </a:lnTo>
                  <a:lnTo>
                    <a:pt x="0" y="3473"/>
                  </a:lnTo>
                  <a:lnTo>
                    <a:pt x="3125" y="5951"/>
                  </a:lnTo>
                  <a:lnTo>
                    <a:pt x="4375" y="6448"/>
                  </a:lnTo>
                  <a:lnTo>
                    <a:pt x="5626" y="5951"/>
                  </a:lnTo>
                  <a:lnTo>
                    <a:pt x="6249" y="4959"/>
                  </a:lnTo>
                  <a:lnTo>
                    <a:pt x="8126" y="4466"/>
                  </a:lnTo>
                  <a:lnTo>
                    <a:pt x="10000" y="3473"/>
                  </a:lnTo>
                  <a:lnTo>
                    <a:pt x="10000" y="496"/>
                  </a:lnTo>
                  <a:lnTo>
                    <a:pt x="8160" y="269"/>
                  </a:lnTo>
                  <a:close/>
                </a:path>
              </a:pathLst>
            </a:custGeom>
            <a:grpFill/>
            <a:ln w="9525">
              <a:solidFill>
                <a:schemeClr val="bg1"/>
              </a:solidFill>
              <a:round/>
              <a:headEnd/>
              <a:tailEnd/>
            </a:ln>
          </p:spPr>
          <p:txBody>
            <a:bodyPr/>
            <a:lstStyle/>
            <a:p>
              <a:endParaRPr lang="en-GB" dirty="0"/>
            </a:p>
          </p:txBody>
        </p:sp>
      </p:grpSp>
      <p:cxnSp>
        <p:nvCxnSpPr>
          <p:cNvPr id="203" name="Прямая соединительная линия 202"/>
          <p:cNvCxnSpPr/>
          <p:nvPr/>
        </p:nvCxnSpPr>
        <p:spPr>
          <a:xfrm>
            <a:off x="3235883" y="3619816"/>
            <a:ext cx="0" cy="1735745"/>
          </a:xfrm>
          <a:prstGeom prst="line">
            <a:avLst/>
          </a:prstGeom>
          <a:ln w="9525">
            <a:solidFill>
              <a:srgbClr val="E23936"/>
            </a:solidFill>
          </a:ln>
        </p:spPr>
        <p:style>
          <a:lnRef idx="1">
            <a:schemeClr val="dk1"/>
          </a:lnRef>
          <a:fillRef idx="0">
            <a:schemeClr val="dk1"/>
          </a:fillRef>
          <a:effectRef idx="0">
            <a:schemeClr val="dk1"/>
          </a:effectRef>
          <a:fontRef idx="minor">
            <a:schemeClr val="tx1"/>
          </a:fontRef>
        </p:style>
      </p:cxnSp>
      <p:sp>
        <p:nvSpPr>
          <p:cNvPr id="207" name="Подзаголовок 2"/>
          <p:cNvSpPr txBox="1">
            <a:spLocks/>
          </p:cNvSpPr>
          <p:nvPr/>
        </p:nvSpPr>
        <p:spPr>
          <a:xfrm>
            <a:off x="1347825" y="5333772"/>
            <a:ext cx="2048475" cy="450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000"/>
              </a:lnSpc>
              <a:spcBef>
                <a:spcPts val="0"/>
              </a:spcBef>
              <a:buNone/>
            </a:pPr>
            <a:r>
              <a:rPr lang="en-US" sz="1100" spc="150" dirty="0"/>
              <a:t>MAIN CUSTOMER</a:t>
            </a:r>
          </a:p>
        </p:txBody>
      </p:sp>
      <p:cxnSp>
        <p:nvCxnSpPr>
          <p:cNvPr id="209" name="Прямая соединительная линия 208"/>
          <p:cNvCxnSpPr/>
          <p:nvPr/>
        </p:nvCxnSpPr>
        <p:spPr>
          <a:xfrm>
            <a:off x="4803615" y="4733257"/>
            <a:ext cx="0" cy="622304"/>
          </a:xfrm>
          <a:prstGeom prst="line">
            <a:avLst/>
          </a:prstGeom>
          <a:ln w="9525">
            <a:solidFill>
              <a:srgbClr val="E23936"/>
            </a:solidFill>
          </a:ln>
        </p:spPr>
        <p:style>
          <a:lnRef idx="1">
            <a:schemeClr val="dk1"/>
          </a:lnRef>
          <a:fillRef idx="0">
            <a:schemeClr val="dk1"/>
          </a:fillRef>
          <a:effectRef idx="0">
            <a:schemeClr val="dk1"/>
          </a:effectRef>
          <a:fontRef idx="minor">
            <a:schemeClr val="tx1"/>
          </a:fontRef>
        </p:style>
      </p:cxnSp>
      <p:sp>
        <p:nvSpPr>
          <p:cNvPr id="212" name="Подзаголовок 2"/>
          <p:cNvSpPr txBox="1">
            <a:spLocks/>
          </p:cNvSpPr>
          <p:nvPr/>
        </p:nvSpPr>
        <p:spPr>
          <a:xfrm>
            <a:off x="4669023" y="5333772"/>
            <a:ext cx="2048475" cy="450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0"/>
              </a:spcBef>
              <a:buNone/>
            </a:pPr>
            <a:r>
              <a:rPr lang="en-US" sz="1100" spc="150" dirty="0"/>
              <a:t>2ND CUSTOMER</a:t>
            </a:r>
          </a:p>
        </p:txBody>
      </p:sp>
      <p:cxnSp>
        <p:nvCxnSpPr>
          <p:cNvPr id="215" name="Прямая соединительная линия 214"/>
          <p:cNvCxnSpPr/>
          <p:nvPr/>
        </p:nvCxnSpPr>
        <p:spPr>
          <a:xfrm>
            <a:off x="9182945" y="3644591"/>
            <a:ext cx="0" cy="346858"/>
          </a:xfrm>
          <a:prstGeom prst="line">
            <a:avLst/>
          </a:prstGeom>
          <a:ln w="9525">
            <a:solidFill>
              <a:srgbClr val="E23936"/>
            </a:solidFill>
          </a:ln>
        </p:spPr>
        <p:style>
          <a:lnRef idx="1">
            <a:schemeClr val="dk1"/>
          </a:lnRef>
          <a:fillRef idx="0">
            <a:schemeClr val="dk1"/>
          </a:fillRef>
          <a:effectRef idx="0">
            <a:schemeClr val="dk1"/>
          </a:effectRef>
          <a:fontRef idx="minor">
            <a:schemeClr val="tx1"/>
          </a:fontRef>
        </p:style>
      </p:cxnSp>
      <p:sp>
        <p:nvSpPr>
          <p:cNvPr id="217" name="Подзаголовок 2"/>
          <p:cNvSpPr txBox="1">
            <a:spLocks/>
          </p:cNvSpPr>
          <p:nvPr/>
        </p:nvSpPr>
        <p:spPr>
          <a:xfrm>
            <a:off x="9078138" y="4006023"/>
            <a:ext cx="2048475" cy="450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0"/>
              </a:spcBef>
              <a:buNone/>
            </a:pPr>
            <a:r>
              <a:rPr lang="en-US" sz="1100" spc="150" dirty="0"/>
              <a:t>POTENTIAL MARKET</a:t>
            </a:r>
          </a:p>
        </p:txBody>
      </p:sp>
      <p:sp>
        <p:nvSpPr>
          <p:cNvPr id="218" name="Подзаголовок 2"/>
          <p:cNvSpPr txBox="1">
            <a:spLocks/>
          </p:cNvSpPr>
          <p:nvPr/>
        </p:nvSpPr>
        <p:spPr>
          <a:xfrm>
            <a:off x="557279" y="3245967"/>
            <a:ext cx="1871144" cy="2161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000" kern="0" dirty="0">
                <a:solidFill>
                  <a:schemeClr val="tx1">
                    <a:lumMod val="85000"/>
                    <a:lumOff val="15000"/>
                  </a:schemeClr>
                </a:solidFill>
                <a:ea typeface="Karla" pitchFamily="2" charset="0"/>
                <a:cs typeface="Poppins" panose="02000000000000000000" pitchFamily="2" charset="0"/>
              </a:rPr>
              <a:t>* Etiam vitae dui congue, semper quam vitae, luctus ligula. Sed posuere nunc in leo commod else cuprum less</a:t>
            </a:r>
            <a:r>
              <a:rPr lang="en-US" sz="1000" dirty="0">
                <a:solidFill>
                  <a:schemeClr val="tx1">
                    <a:lumMod val="85000"/>
                    <a:lumOff val="15000"/>
                  </a:schemeClr>
                </a:solidFill>
                <a:ea typeface="Karla" pitchFamily="2" charset="0"/>
                <a:cs typeface="Poppins" panose="02000000000000000000" pitchFamily="2" charset="0"/>
              </a:rPr>
              <a:t>. Etiam vitae duiv</a:t>
            </a:r>
            <a:endParaRPr lang="en-US" sz="1000" dirty="0">
              <a:solidFill>
                <a:schemeClr val="tx1">
                  <a:lumMod val="85000"/>
                  <a:lumOff val="15000"/>
                </a:schemeClr>
              </a:solidFill>
              <a:cs typeface="Poppins" panose="02000000000000000000" pitchFamily="2" charset="0"/>
            </a:endParaRPr>
          </a:p>
        </p:txBody>
      </p:sp>
      <p:sp>
        <p:nvSpPr>
          <p:cNvPr id="219" name="Подзаголовок 2"/>
          <p:cNvSpPr txBox="1">
            <a:spLocks/>
          </p:cNvSpPr>
          <p:nvPr/>
        </p:nvSpPr>
        <p:spPr>
          <a:xfrm>
            <a:off x="9610348" y="1037989"/>
            <a:ext cx="2161104" cy="2161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000" kern="0" dirty="0">
                <a:solidFill>
                  <a:schemeClr val="tx1">
                    <a:lumMod val="85000"/>
                    <a:lumOff val="15000"/>
                  </a:schemeClr>
                </a:solidFill>
                <a:ea typeface="Karla" pitchFamily="2" charset="0"/>
                <a:cs typeface="Poppins" panose="02000000000000000000" pitchFamily="2" charset="0"/>
              </a:rPr>
              <a:t>* Etiam vitae dui congue, semper quam vitae, luctus ligula. Sed posuere nunc in</a:t>
            </a:r>
            <a:endParaRPr lang="en-US" sz="1000" dirty="0">
              <a:solidFill>
                <a:schemeClr val="tx1">
                  <a:lumMod val="85000"/>
                  <a:lumOff val="15000"/>
                </a:schemeClr>
              </a:solidFill>
              <a:cs typeface="Poppins" panose="02000000000000000000" pitchFamily="2" charset="0"/>
            </a:endParaRPr>
          </a:p>
        </p:txBody>
      </p:sp>
    </p:spTree>
    <p:extLst>
      <p:ext uri="{BB962C8B-B14F-4D97-AF65-F5344CB8AC3E}">
        <p14:creationId xmlns:p14="http://schemas.microsoft.com/office/powerpoint/2010/main" val="39410536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
                                        <p:tgtEl>
                                          <p:spTgt spid="3"/>
                                        </p:tgtEl>
                                      </p:cBhvr>
                                    </p:animEffect>
                                  </p:childTnLst>
                                </p:cTn>
                              </p:par>
                            </p:childTnLst>
                          </p:cTn>
                        </p:par>
                        <p:par>
                          <p:cTn id="8" fill="hold">
                            <p:stCondLst>
                              <p:cond delay="4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900"/>
                            </p:stCondLst>
                            <p:childTnLst>
                              <p:par>
                                <p:cTn id="15" presetID="22" presetClass="entr" presetSubtype="1" fill="hold" nodeType="afterEffect">
                                  <p:stCondLst>
                                    <p:cond delay="0"/>
                                  </p:stCondLst>
                                  <p:childTnLst>
                                    <p:set>
                                      <p:cBhvr>
                                        <p:cTn id="16" dur="1" fill="hold">
                                          <p:stCondLst>
                                            <p:cond delay="0"/>
                                          </p:stCondLst>
                                        </p:cTn>
                                        <p:tgtEl>
                                          <p:spTgt spid="203"/>
                                        </p:tgtEl>
                                        <p:attrNameLst>
                                          <p:attrName>style.visibility</p:attrName>
                                        </p:attrNameLst>
                                      </p:cBhvr>
                                      <p:to>
                                        <p:strVal val="visible"/>
                                      </p:to>
                                    </p:set>
                                    <p:animEffect transition="in" filter="wipe(up)">
                                      <p:cBhvr>
                                        <p:cTn id="17" dur="350"/>
                                        <p:tgtEl>
                                          <p:spTgt spid="203"/>
                                        </p:tgtEl>
                                      </p:cBhvr>
                                    </p:animEffect>
                                  </p:childTnLst>
                                </p:cTn>
                              </p:par>
                            </p:childTnLst>
                          </p:cTn>
                        </p:par>
                        <p:par>
                          <p:cTn id="18" fill="hold">
                            <p:stCondLst>
                              <p:cond delay="1250"/>
                            </p:stCondLst>
                            <p:childTnLst>
                              <p:par>
                                <p:cTn id="19" presetID="22" presetClass="entr" presetSubtype="1" fill="hold" grpId="0" nodeType="afterEffect">
                                  <p:stCondLst>
                                    <p:cond delay="0"/>
                                  </p:stCondLst>
                                  <p:childTnLst>
                                    <p:set>
                                      <p:cBhvr>
                                        <p:cTn id="20" dur="1" fill="hold">
                                          <p:stCondLst>
                                            <p:cond delay="0"/>
                                          </p:stCondLst>
                                        </p:cTn>
                                        <p:tgtEl>
                                          <p:spTgt spid="207"/>
                                        </p:tgtEl>
                                        <p:attrNameLst>
                                          <p:attrName>style.visibility</p:attrName>
                                        </p:attrNameLst>
                                      </p:cBhvr>
                                      <p:to>
                                        <p:strVal val="visible"/>
                                      </p:to>
                                    </p:set>
                                    <p:animEffect transition="in" filter="wipe(up)">
                                      <p:cBhvr>
                                        <p:cTn id="21" dur="400"/>
                                        <p:tgtEl>
                                          <p:spTgt spid="207"/>
                                        </p:tgtEl>
                                      </p:cBhvr>
                                    </p:animEffect>
                                  </p:childTnLst>
                                </p:cTn>
                              </p:par>
                            </p:childTnLst>
                          </p:cTn>
                        </p:par>
                        <p:par>
                          <p:cTn id="22" fill="hold">
                            <p:stCondLst>
                              <p:cond delay="1650"/>
                            </p:stCondLst>
                            <p:childTnLst>
                              <p:par>
                                <p:cTn id="23" presetID="22" presetClass="entr" presetSubtype="1" fill="hold" nodeType="afterEffect">
                                  <p:stCondLst>
                                    <p:cond delay="0"/>
                                  </p:stCondLst>
                                  <p:childTnLst>
                                    <p:set>
                                      <p:cBhvr>
                                        <p:cTn id="24" dur="1" fill="hold">
                                          <p:stCondLst>
                                            <p:cond delay="0"/>
                                          </p:stCondLst>
                                        </p:cTn>
                                        <p:tgtEl>
                                          <p:spTgt spid="209"/>
                                        </p:tgtEl>
                                        <p:attrNameLst>
                                          <p:attrName>style.visibility</p:attrName>
                                        </p:attrNameLst>
                                      </p:cBhvr>
                                      <p:to>
                                        <p:strVal val="visible"/>
                                      </p:to>
                                    </p:set>
                                    <p:animEffect transition="in" filter="wipe(up)">
                                      <p:cBhvr>
                                        <p:cTn id="25" dur="350"/>
                                        <p:tgtEl>
                                          <p:spTgt spid="209"/>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212"/>
                                        </p:tgtEl>
                                        <p:attrNameLst>
                                          <p:attrName>style.visibility</p:attrName>
                                        </p:attrNameLst>
                                      </p:cBhvr>
                                      <p:to>
                                        <p:strVal val="visible"/>
                                      </p:to>
                                    </p:set>
                                    <p:animEffect transition="in" filter="wipe(up)">
                                      <p:cBhvr>
                                        <p:cTn id="29" dur="400"/>
                                        <p:tgtEl>
                                          <p:spTgt spid="212"/>
                                        </p:tgtEl>
                                      </p:cBhvr>
                                    </p:animEffect>
                                  </p:childTnLst>
                                </p:cTn>
                              </p:par>
                            </p:childTnLst>
                          </p:cTn>
                        </p:par>
                        <p:par>
                          <p:cTn id="30" fill="hold">
                            <p:stCondLst>
                              <p:cond delay="2400"/>
                            </p:stCondLst>
                            <p:childTnLst>
                              <p:par>
                                <p:cTn id="31" presetID="22" presetClass="entr" presetSubtype="1" fill="hold" nodeType="afterEffect">
                                  <p:stCondLst>
                                    <p:cond delay="0"/>
                                  </p:stCondLst>
                                  <p:childTnLst>
                                    <p:set>
                                      <p:cBhvr>
                                        <p:cTn id="32" dur="1" fill="hold">
                                          <p:stCondLst>
                                            <p:cond delay="0"/>
                                          </p:stCondLst>
                                        </p:cTn>
                                        <p:tgtEl>
                                          <p:spTgt spid="215"/>
                                        </p:tgtEl>
                                        <p:attrNameLst>
                                          <p:attrName>style.visibility</p:attrName>
                                        </p:attrNameLst>
                                      </p:cBhvr>
                                      <p:to>
                                        <p:strVal val="visible"/>
                                      </p:to>
                                    </p:set>
                                    <p:animEffect transition="in" filter="wipe(up)">
                                      <p:cBhvr>
                                        <p:cTn id="33" dur="350"/>
                                        <p:tgtEl>
                                          <p:spTgt spid="215"/>
                                        </p:tgtEl>
                                      </p:cBhvr>
                                    </p:animEffect>
                                  </p:childTnLst>
                                </p:cTn>
                              </p:par>
                            </p:childTnLst>
                          </p:cTn>
                        </p:par>
                        <p:par>
                          <p:cTn id="34" fill="hold">
                            <p:stCondLst>
                              <p:cond delay="2750"/>
                            </p:stCondLst>
                            <p:childTnLst>
                              <p:par>
                                <p:cTn id="35" presetID="22" presetClass="entr" presetSubtype="1" fill="hold" grpId="0" nodeType="afterEffect">
                                  <p:stCondLst>
                                    <p:cond delay="0"/>
                                  </p:stCondLst>
                                  <p:childTnLst>
                                    <p:set>
                                      <p:cBhvr>
                                        <p:cTn id="36" dur="1" fill="hold">
                                          <p:stCondLst>
                                            <p:cond delay="0"/>
                                          </p:stCondLst>
                                        </p:cTn>
                                        <p:tgtEl>
                                          <p:spTgt spid="217"/>
                                        </p:tgtEl>
                                        <p:attrNameLst>
                                          <p:attrName>style.visibility</p:attrName>
                                        </p:attrNameLst>
                                      </p:cBhvr>
                                      <p:to>
                                        <p:strVal val="visible"/>
                                      </p:to>
                                    </p:set>
                                    <p:animEffect transition="in" filter="wipe(up)">
                                      <p:cBhvr>
                                        <p:cTn id="37" dur="400"/>
                                        <p:tgtEl>
                                          <p:spTgt spid="217"/>
                                        </p:tgtEl>
                                      </p:cBhvr>
                                    </p:animEffect>
                                  </p:childTnLst>
                                </p:cTn>
                              </p:par>
                            </p:childTnLst>
                          </p:cTn>
                        </p:par>
                        <p:par>
                          <p:cTn id="38" fill="hold">
                            <p:stCondLst>
                              <p:cond delay="3150"/>
                            </p:stCondLst>
                            <p:childTnLst>
                              <p:par>
                                <p:cTn id="39" presetID="22" presetClass="entr" presetSubtype="1" fill="hold" grpId="0" nodeType="afterEffect">
                                  <p:stCondLst>
                                    <p:cond delay="0"/>
                                  </p:stCondLst>
                                  <p:childTnLst>
                                    <p:set>
                                      <p:cBhvr>
                                        <p:cTn id="40" dur="1" fill="hold">
                                          <p:stCondLst>
                                            <p:cond delay="0"/>
                                          </p:stCondLst>
                                        </p:cTn>
                                        <p:tgtEl>
                                          <p:spTgt spid="218"/>
                                        </p:tgtEl>
                                        <p:attrNameLst>
                                          <p:attrName>style.visibility</p:attrName>
                                        </p:attrNameLst>
                                      </p:cBhvr>
                                      <p:to>
                                        <p:strVal val="visible"/>
                                      </p:to>
                                    </p:set>
                                    <p:animEffect transition="in" filter="wipe(up)">
                                      <p:cBhvr>
                                        <p:cTn id="41" dur="400"/>
                                        <p:tgtEl>
                                          <p:spTgt spid="218"/>
                                        </p:tgtEl>
                                      </p:cBhvr>
                                    </p:animEffect>
                                  </p:childTnLst>
                                </p:cTn>
                              </p:par>
                            </p:childTnLst>
                          </p:cTn>
                        </p:par>
                        <p:par>
                          <p:cTn id="42" fill="hold">
                            <p:stCondLst>
                              <p:cond delay="3550"/>
                            </p:stCondLst>
                            <p:childTnLst>
                              <p:par>
                                <p:cTn id="43" presetID="22" presetClass="entr" presetSubtype="1" fill="hold" grpId="0" nodeType="afterEffect">
                                  <p:stCondLst>
                                    <p:cond delay="0"/>
                                  </p:stCondLst>
                                  <p:childTnLst>
                                    <p:set>
                                      <p:cBhvr>
                                        <p:cTn id="44" dur="1" fill="hold">
                                          <p:stCondLst>
                                            <p:cond delay="0"/>
                                          </p:stCondLst>
                                        </p:cTn>
                                        <p:tgtEl>
                                          <p:spTgt spid="219"/>
                                        </p:tgtEl>
                                        <p:attrNameLst>
                                          <p:attrName>style.visibility</p:attrName>
                                        </p:attrNameLst>
                                      </p:cBhvr>
                                      <p:to>
                                        <p:strVal val="visible"/>
                                      </p:to>
                                    </p:set>
                                    <p:animEffect transition="in" filter="wipe(up)">
                                      <p:cBhvr>
                                        <p:cTn id="45" dur="4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7" grpId="0"/>
      <p:bldP spid="212" grpId="0"/>
      <p:bldP spid="217" grpId="0"/>
      <p:bldP spid="218" grpId="0"/>
      <p:bldP spid="2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1124244927"/>
              </p:ext>
            </p:extLst>
          </p:nvPr>
        </p:nvGraphicFramePr>
        <p:xfrm>
          <a:off x="882317" y="1732547"/>
          <a:ext cx="5839325" cy="392623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512054" y="1652336"/>
            <a:ext cx="3620403" cy="1569660"/>
          </a:xfrm>
          <a:prstGeom prst="rect">
            <a:avLst/>
          </a:prstGeom>
          <a:noFill/>
        </p:spPr>
        <p:txBody>
          <a:bodyPr wrap="square" rtlCol="0">
            <a:spAutoFit/>
          </a:bodyPr>
          <a:lstStyle/>
          <a:p>
            <a:r>
              <a:rPr lang="en-US" sz="4000" dirty="0"/>
              <a:t>THIS YEAR</a:t>
            </a:r>
          </a:p>
          <a:p>
            <a:r>
              <a:rPr lang="en-US" sz="4000" b="1" dirty="0">
                <a:solidFill>
                  <a:srgbClr val="E23936"/>
                </a:solidFill>
              </a:rPr>
              <a:t>SALES</a:t>
            </a:r>
          </a:p>
          <a:p>
            <a:endParaRPr lang="en-US" sz="1600" dirty="0"/>
          </a:p>
        </p:txBody>
      </p:sp>
      <p:sp>
        <p:nvSpPr>
          <p:cNvPr id="4" name="Подзаголовок 2"/>
          <p:cNvSpPr txBox="1">
            <a:spLocks/>
          </p:cNvSpPr>
          <p:nvPr/>
        </p:nvSpPr>
        <p:spPr>
          <a:xfrm>
            <a:off x="7512054" y="4068171"/>
            <a:ext cx="3680859" cy="15283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200" kern="0" dirty="0">
                <a:solidFill>
                  <a:schemeClr val="tx1">
                    <a:lumMod val="85000"/>
                    <a:lumOff val="15000"/>
                  </a:schemeClr>
                </a:solidFill>
                <a:ea typeface="Karla" pitchFamily="2" charset="0"/>
                <a:cs typeface="Poppins" panose="02000000000000000000" pitchFamily="2" charset="0"/>
              </a:rPr>
              <a:t>Etiam vitae dui congue, semper quam vitae, luctus ligula. Sed posuere nunc in leo commod else cuprum less</a:t>
            </a:r>
            <a:r>
              <a:rPr lang="en-US" sz="1200" dirty="0">
                <a:solidFill>
                  <a:schemeClr val="tx1">
                    <a:lumMod val="85000"/>
                    <a:lumOff val="15000"/>
                  </a:schemeClr>
                </a:solidFill>
                <a:ea typeface="Karla" pitchFamily="2" charset="0"/>
                <a:cs typeface="Poppins" panose="02000000000000000000" pitchFamily="2" charset="0"/>
              </a:rPr>
              <a:t>. Etiam vitae dui congue, semper quam vitae, luctus</a:t>
            </a:r>
            <a:r>
              <a:rPr lang="en-US" sz="1200" dirty="0">
                <a:solidFill>
                  <a:schemeClr val="tx1">
                    <a:lumMod val="85000"/>
                    <a:lumOff val="15000"/>
                  </a:schemeClr>
                </a:solidFill>
                <a:cs typeface="Poppins" panose="02000000000000000000" pitchFamily="2" charset="0"/>
              </a:rPr>
              <a:t>. Pellentesque pharetra nulla in massa ultrices hendrerit. Donec eu nisl ut felis facilisis.</a:t>
            </a:r>
          </a:p>
        </p:txBody>
      </p:sp>
      <p:sp>
        <p:nvSpPr>
          <p:cNvPr id="5" name="Прямоугольник 4"/>
          <p:cNvSpPr/>
          <p:nvPr/>
        </p:nvSpPr>
        <p:spPr>
          <a:xfrm>
            <a:off x="7512054" y="3008883"/>
            <a:ext cx="2231060" cy="475387"/>
          </a:xfrm>
          <a:prstGeom prst="rect">
            <a:avLst/>
          </a:prstGeom>
        </p:spPr>
        <p:txBody>
          <a:bodyPr wrap="square">
            <a:spAutoFit/>
          </a:bodyPr>
          <a:lstStyle/>
          <a:p>
            <a:pPr>
              <a:lnSpc>
                <a:spcPts val="3600"/>
              </a:lnSpc>
            </a:pPr>
            <a:r>
              <a:rPr lang="en-US" sz="1200" kern="0" spc="50" dirty="0">
                <a:solidFill>
                  <a:schemeClr val="tx1">
                    <a:lumMod val="85000"/>
                    <a:lumOff val="15000"/>
                  </a:schemeClr>
                </a:solidFill>
                <a:ea typeface="Karla" pitchFamily="2" charset="0"/>
                <a:cs typeface="Poppins" panose="02000000000000000000" pitchFamily="2" charset="0"/>
              </a:rPr>
              <a:t>YOUR TITLE HERE</a:t>
            </a:r>
            <a:endParaRPr lang="en-US" sz="1200" spc="50" dirty="0">
              <a:solidFill>
                <a:schemeClr val="tx1">
                  <a:lumMod val="85000"/>
                  <a:lumOff val="15000"/>
                </a:schemeClr>
              </a:solidFill>
            </a:endParaRPr>
          </a:p>
        </p:txBody>
      </p:sp>
      <p:sp>
        <p:nvSpPr>
          <p:cNvPr id="13" name="Скругленный прямоугольник 12"/>
          <p:cNvSpPr/>
          <p:nvPr/>
        </p:nvSpPr>
        <p:spPr>
          <a:xfrm>
            <a:off x="882317" y="1852198"/>
            <a:ext cx="193958" cy="193958"/>
          </a:xfrm>
          <a:prstGeom prst="roundRect">
            <a:avLst/>
          </a:prstGeom>
          <a:solidFill>
            <a:srgbClr val="E7E6E6">
              <a:lumMod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prstClr val="white"/>
              </a:solidFill>
              <a:effectLst/>
              <a:uLnTx/>
              <a:uFillTx/>
              <a:ea typeface="+mn-ea"/>
              <a:cs typeface="+mn-cs"/>
            </a:endParaRPr>
          </a:p>
        </p:txBody>
      </p:sp>
      <p:sp>
        <p:nvSpPr>
          <p:cNvPr id="14" name="Текст 11"/>
          <p:cNvSpPr txBox="1">
            <a:spLocks/>
          </p:cNvSpPr>
          <p:nvPr/>
        </p:nvSpPr>
        <p:spPr>
          <a:xfrm>
            <a:off x="1095414" y="1840834"/>
            <a:ext cx="1897607" cy="26739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rgbClr val="E7E6E6">
                    <a:lumMod val="25000"/>
                  </a:srgbClr>
                </a:solidFill>
                <a:cs typeface="Poppins SemiBold" panose="02000000000000000000" pitchFamily="2" charset="0"/>
              </a:rPr>
              <a:t>Online Sales </a:t>
            </a:r>
          </a:p>
        </p:txBody>
      </p:sp>
      <p:sp>
        <p:nvSpPr>
          <p:cNvPr id="15" name="Скругленный прямоугольник 14"/>
          <p:cNvSpPr/>
          <p:nvPr/>
        </p:nvSpPr>
        <p:spPr>
          <a:xfrm>
            <a:off x="882317" y="2233601"/>
            <a:ext cx="193958" cy="193958"/>
          </a:xfrm>
          <a:prstGeom prst="roundRect">
            <a:avLst/>
          </a:prstGeom>
          <a:solidFill>
            <a:srgbClr val="E2393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prstClr val="white"/>
              </a:solidFill>
              <a:effectLst/>
              <a:uLnTx/>
              <a:uFillTx/>
              <a:ea typeface="+mn-ea"/>
              <a:cs typeface="+mn-cs"/>
            </a:endParaRPr>
          </a:p>
        </p:txBody>
      </p:sp>
      <p:sp>
        <p:nvSpPr>
          <p:cNvPr id="16" name="Текст 11"/>
          <p:cNvSpPr txBox="1">
            <a:spLocks/>
          </p:cNvSpPr>
          <p:nvPr/>
        </p:nvSpPr>
        <p:spPr>
          <a:xfrm>
            <a:off x="1095414" y="2214864"/>
            <a:ext cx="2483429" cy="26228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rgbClr val="E7E6E6">
                    <a:lumMod val="25000"/>
                  </a:srgbClr>
                </a:solidFill>
                <a:cs typeface="Poppins SemiBold" panose="02000000000000000000" pitchFamily="2" charset="0"/>
              </a:rPr>
              <a:t>Social Network Dynamic</a:t>
            </a:r>
          </a:p>
        </p:txBody>
      </p:sp>
    </p:spTree>
    <p:extLst>
      <p:ext uri="{BB962C8B-B14F-4D97-AF65-F5344CB8AC3E}">
        <p14:creationId xmlns:p14="http://schemas.microsoft.com/office/powerpoint/2010/main" val="1632563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3"/>
                                        </p:tgtEl>
                                        <p:attrNameLst>
                                          <p:attrName>ppt_y</p:attrName>
                                        </p:attrNameLst>
                                      </p:cBhvr>
                                      <p:tavLst>
                                        <p:tav tm="0">
                                          <p:val>
                                            <p:strVal val="#ppt_y"/>
                                          </p:val>
                                        </p:tav>
                                        <p:tav tm="100000">
                                          <p:val>
                                            <p:strVal val="#ppt_y"/>
                                          </p:val>
                                        </p:tav>
                                      </p:tavLst>
                                    </p:anim>
                                    <p:anim calcmode="lin" valueType="num">
                                      <p:cBhvr>
                                        <p:cTn id="9"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3"/>
                                        </p:tgtEl>
                                      </p:cBhvr>
                                    </p:animEffect>
                                  </p:childTnLst>
                                </p:cTn>
                              </p:par>
                            </p:childTnLst>
                          </p:cTn>
                        </p:par>
                        <p:par>
                          <p:cTn id="12" fill="hold">
                            <p:stCondLst>
                              <p:cond delay="55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400"/>
                                        <p:tgtEl>
                                          <p:spTgt spid="5"/>
                                        </p:tgtEl>
                                      </p:cBhvr>
                                    </p:animEffect>
                                  </p:childTnLst>
                                </p:cTn>
                              </p:par>
                            </p:childTnLst>
                          </p:cTn>
                        </p:par>
                        <p:par>
                          <p:cTn id="16" fill="hold">
                            <p:stCondLst>
                              <p:cond delay="950"/>
                            </p:stCondLst>
                            <p:childTnLst>
                              <p:par>
                                <p:cTn id="17" presetID="22" presetClass="entr" presetSubtype="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400"/>
                                        <p:tgtEl>
                                          <p:spTgt spid="4"/>
                                        </p:tgtEl>
                                      </p:cBhvr>
                                    </p:animEffect>
                                  </p:childTnLst>
                                </p:cTn>
                              </p:par>
                            </p:childTnLst>
                          </p:cTn>
                        </p:par>
                        <p:par>
                          <p:cTn id="20" fill="hold">
                            <p:stCondLst>
                              <p:cond delay="1350"/>
                            </p:stCondLst>
                            <p:childTnLst>
                              <p:par>
                                <p:cTn id="21" presetID="22" presetClass="entr" presetSubtype="4" fill="hold" grpId="0" nodeType="afterEffect">
                                  <p:stCondLst>
                                    <p:cond delay="0"/>
                                  </p:stCondLst>
                                  <p:childTnLst>
                                    <p:set>
                                      <p:cBhvr>
                                        <p:cTn id="22"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wipe(down)">
                                      <p:cBhvr>
                                        <p:cTn id="23" dur="750"/>
                                        <p:tgtEl>
                                          <p:spTgt spid="2">
                                            <p:graphicEl>
                                              <a:chart seriesIdx="-3" categoryIdx="-3" bldStep="gridLegend"/>
                                            </p:graphicEl>
                                          </p:spTgt>
                                        </p:tgtEl>
                                      </p:cBhvr>
                                    </p:animEffect>
                                  </p:childTnLst>
                                </p:cTn>
                              </p:par>
                            </p:childTnLst>
                          </p:cTn>
                        </p:par>
                        <p:par>
                          <p:cTn id="24" fill="hold">
                            <p:stCondLst>
                              <p:cond delay="2100"/>
                            </p:stCondLst>
                            <p:childTnLst>
                              <p:par>
                                <p:cTn id="25" presetID="22" presetClass="entr" presetSubtype="4" fill="hold" grpId="0" nodeType="afterEffect">
                                  <p:stCondLst>
                                    <p:cond delay="0"/>
                                  </p:stCondLst>
                                  <p:childTnLst>
                                    <p:set>
                                      <p:cBhvr>
                                        <p:cTn id="26" dur="1" fill="hold">
                                          <p:stCondLst>
                                            <p:cond delay="0"/>
                                          </p:stCondLst>
                                        </p:cTn>
                                        <p:tgtEl>
                                          <p:spTgt spid="2">
                                            <p:graphicEl>
                                              <a:chart seriesIdx="0" categoryIdx="-4" bldStep="series"/>
                                            </p:graphicEl>
                                          </p:spTgt>
                                        </p:tgtEl>
                                        <p:attrNameLst>
                                          <p:attrName>style.visibility</p:attrName>
                                        </p:attrNameLst>
                                      </p:cBhvr>
                                      <p:to>
                                        <p:strVal val="visible"/>
                                      </p:to>
                                    </p:set>
                                    <p:animEffect transition="in" filter="wipe(down)">
                                      <p:cBhvr>
                                        <p:cTn id="27" dur="750"/>
                                        <p:tgtEl>
                                          <p:spTgt spid="2">
                                            <p:graphicEl>
                                              <a:chart seriesIdx="0" categoryIdx="-4" bldStep="series"/>
                                            </p:graphicEl>
                                          </p:spTgt>
                                        </p:tgtEl>
                                      </p:cBhvr>
                                    </p:animEffect>
                                  </p:childTnLst>
                                </p:cTn>
                              </p:par>
                            </p:childTnLst>
                          </p:cTn>
                        </p:par>
                        <p:par>
                          <p:cTn id="28" fill="hold">
                            <p:stCondLst>
                              <p:cond delay="2850"/>
                            </p:stCondLst>
                            <p:childTnLst>
                              <p:par>
                                <p:cTn id="29" presetID="22" presetClass="entr" presetSubtype="4" fill="hold" grpId="0" nodeType="afterEffect">
                                  <p:stCondLst>
                                    <p:cond delay="0"/>
                                  </p:stCondLst>
                                  <p:childTnLst>
                                    <p:set>
                                      <p:cBhvr>
                                        <p:cTn id="30" dur="1" fill="hold">
                                          <p:stCondLst>
                                            <p:cond delay="0"/>
                                          </p:stCondLst>
                                        </p:cTn>
                                        <p:tgtEl>
                                          <p:spTgt spid="2">
                                            <p:graphicEl>
                                              <a:chart seriesIdx="1" categoryIdx="-4" bldStep="series"/>
                                            </p:graphicEl>
                                          </p:spTgt>
                                        </p:tgtEl>
                                        <p:attrNameLst>
                                          <p:attrName>style.visibility</p:attrName>
                                        </p:attrNameLst>
                                      </p:cBhvr>
                                      <p:to>
                                        <p:strVal val="visible"/>
                                      </p:to>
                                    </p:set>
                                    <p:animEffect transition="in" filter="wipe(down)">
                                      <p:cBhvr>
                                        <p:cTn id="31" dur="750"/>
                                        <p:tgtEl>
                                          <p:spTgt spid="2">
                                            <p:graphicEl>
                                              <a:chart seriesIdx="1" categoryIdx="-4" bldStep="series"/>
                                            </p:graphicEl>
                                          </p:spTgt>
                                        </p:tgtEl>
                                      </p:cBhvr>
                                    </p:animEffect>
                                  </p:childTnLst>
                                </p:cTn>
                              </p:par>
                            </p:childTnLst>
                          </p:cTn>
                        </p:par>
                        <p:par>
                          <p:cTn id="32" fill="hold">
                            <p:stCondLst>
                              <p:cond delay="3600"/>
                            </p:stCondLst>
                            <p:childTnLst>
                              <p:par>
                                <p:cTn id="33" presetID="22" presetClass="entr" presetSubtype="1"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350"/>
                                        <p:tgtEl>
                                          <p:spTgt spid="13"/>
                                        </p:tgtEl>
                                      </p:cBhvr>
                                    </p:animEffect>
                                  </p:childTnLst>
                                </p:cTn>
                              </p:par>
                            </p:childTnLst>
                          </p:cTn>
                        </p:par>
                        <p:par>
                          <p:cTn id="36" fill="hold">
                            <p:stCondLst>
                              <p:cond delay="3950"/>
                            </p:stCondLst>
                            <p:childTnLst>
                              <p:par>
                                <p:cTn id="37" presetID="22" presetClass="entr" presetSubtype="1"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400"/>
                                        <p:tgtEl>
                                          <p:spTgt spid="14"/>
                                        </p:tgtEl>
                                      </p:cBhvr>
                                    </p:animEffect>
                                  </p:childTnLst>
                                </p:cTn>
                              </p:par>
                            </p:childTnLst>
                          </p:cTn>
                        </p:par>
                        <p:par>
                          <p:cTn id="40" fill="hold">
                            <p:stCondLst>
                              <p:cond delay="4350"/>
                            </p:stCondLst>
                            <p:childTnLst>
                              <p:par>
                                <p:cTn id="41" presetID="22" presetClass="entr" presetSubtype="1"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up)">
                                      <p:cBhvr>
                                        <p:cTn id="43" dur="350"/>
                                        <p:tgtEl>
                                          <p:spTgt spid="15"/>
                                        </p:tgtEl>
                                      </p:cBhvr>
                                    </p:animEffect>
                                  </p:childTnLst>
                                </p:cTn>
                              </p:par>
                            </p:childTnLst>
                          </p:cTn>
                        </p:par>
                        <p:par>
                          <p:cTn id="44" fill="hold">
                            <p:stCondLst>
                              <p:cond delay="4700"/>
                            </p:stCondLst>
                            <p:childTnLst>
                              <p:par>
                                <p:cTn id="45" presetID="22" presetClass="entr" presetSubtype="1"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up)">
                                      <p:cBhvr>
                                        <p:cTn id="47" dur="4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series"/>
        </p:bldSub>
      </p:bldGraphic>
      <p:bldP spid="3" grpId="0"/>
      <p:bldP spid="4" grpId="0"/>
      <p:bldP spid="5" grpId="0"/>
      <p:bldP spid="13" grpId="0" animBg="1"/>
      <p:bldP spid="14" grpId="0"/>
      <p:bldP spid="15"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11"/>
          <p:cNvSpPr txBox="1">
            <a:spLocks/>
          </p:cNvSpPr>
          <p:nvPr/>
        </p:nvSpPr>
        <p:spPr>
          <a:xfrm>
            <a:off x="966466" y="3621003"/>
            <a:ext cx="1753491" cy="234936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nSpc>
                <a:spcPts val="2200"/>
              </a:lnSpc>
              <a:spcBef>
                <a:spcPts val="0"/>
              </a:spcBef>
              <a:buFont typeface="+mj-lt"/>
              <a:buAutoNum type="arabicPeriod"/>
            </a:pPr>
            <a:r>
              <a:rPr lang="en-US" sz="1200" kern="0" dirty="0">
                <a:ea typeface="Cardo" panose="02020600000000000000" pitchFamily="18" charset="-79"/>
                <a:cs typeface="Cardo" panose="02020600000000000000" pitchFamily="18" charset="-79"/>
              </a:rPr>
              <a:t>USA                          </a:t>
            </a:r>
          </a:p>
          <a:p>
            <a:pPr marL="228600" indent="-228600">
              <a:lnSpc>
                <a:spcPts val="2200"/>
              </a:lnSpc>
              <a:spcBef>
                <a:spcPts val="0"/>
              </a:spcBef>
              <a:buFont typeface="+mj-lt"/>
              <a:buAutoNum type="arabicPeriod"/>
            </a:pPr>
            <a:r>
              <a:rPr lang="en-US" sz="1200" kern="0" dirty="0">
                <a:ea typeface="Cardo" panose="02020600000000000000" pitchFamily="18" charset="-79"/>
                <a:cs typeface="Cardo" panose="02020600000000000000" pitchFamily="18" charset="-79"/>
              </a:rPr>
              <a:t>Europe                    </a:t>
            </a:r>
          </a:p>
          <a:p>
            <a:pPr marL="228600" indent="-228600">
              <a:lnSpc>
                <a:spcPts val="2200"/>
              </a:lnSpc>
              <a:spcBef>
                <a:spcPts val="0"/>
              </a:spcBef>
              <a:buFont typeface="+mj-lt"/>
              <a:buAutoNum type="arabicPeriod"/>
            </a:pPr>
            <a:r>
              <a:rPr lang="en-US" sz="1200" kern="0" dirty="0">
                <a:ea typeface="Cardo" panose="02020600000000000000" pitchFamily="18" charset="-79"/>
                <a:cs typeface="Cardo" panose="02020600000000000000" pitchFamily="18" charset="-79"/>
              </a:rPr>
              <a:t>South America     </a:t>
            </a:r>
          </a:p>
          <a:p>
            <a:pPr marL="228600" indent="-228600">
              <a:lnSpc>
                <a:spcPts val="2200"/>
              </a:lnSpc>
              <a:spcBef>
                <a:spcPts val="0"/>
              </a:spcBef>
              <a:buFont typeface="+mj-lt"/>
              <a:buAutoNum type="arabicPeriod"/>
            </a:pPr>
            <a:r>
              <a:rPr lang="en-US" sz="1200" kern="0" dirty="0">
                <a:ea typeface="Cardo" panose="02020600000000000000" pitchFamily="18" charset="-79"/>
                <a:cs typeface="Cardo" panose="02020600000000000000" pitchFamily="18" charset="-79"/>
              </a:rPr>
              <a:t>Africa                      </a:t>
            </a:r>
            <a:endParaRPr lang="en-US" sz="1200" kern="0" dirty="0">
              <a:solidFill>
                <a:schemeClr val="bg1">
                  <a:lumMod val="85000"/>
                </a:schemeClr>
              </a:solidFill>
              <a:ea typeface="Cardo" panose="02020600000000000000" pitchFamily="18" charset="-79"/>
              <a:cs typeface="Cardo" panose="02020600000000000000" pitchFamily="18" charset="-79"/>
            </a:endParaRPr>
          </a:p>
          <a:p>
            <a:pPr marL="228600" indent="-228600">
              <a:lnSpc>
                <a:spcPts val="2200"/>
              </a:lnSpc>
              <a:spcBef>
                <a:spcPts val="0"/>
              </a:spcBef>
              <a:buFont typeface="+mj-lt"/>
              <a:buAutoNum type="arabicPeriod"/>
            </a:pPr>
            <a:r>
              <a:rPr lang="en-US" sz="1200" kern="0" dirty="0">
                <a:ea typeface="Cardo" panose="02020600000000000000" pitchFamily="18" charset="-79"/>
                <a:cs typeface="Cardo" panose="02020600000000000000" pitchFamily="18" charset="-79"/>
              </a:rPr>
              <a:t>Australia                </a:t>
            </a:r>
          </a:p>
          <a:p>
            <a:pPr marL="228600" indent="-228600">
              <a:lnSpc>
                <a:spcPts val="2200"/>
              </a:lnSpc>
              <a:spcBef>
                <a:spcPts val="0"/>
              </a:spcBef>
              <a:buFont typeface="+mj-lt"/>
              <a:buAutoNum type="arabicPeriod"/>
            </a:pPr>
            <a:r>
              <a:rPr lang="en-US" sz="1200" kern="0" dirty="0">
                <a:ea typeface="Cardo" panose="02020600000000000000" pitchFamily="18" charset="-79"/>
                <a:cs typeface="Cardo" panose="02020600000000000000" pitchFamily="18" charset="-79"/>
              </a:rPr>
              <a:t>China</a:t>
            </a:r>
          </a:p>
          <a:p>
            <a:pPr marL="228600" indent="-228600">
              <a:lnSpc>
                <a:spcPts val="2200"/>
              </a:lnSpc>
              <a:spcBef>
                <a:spcPts val="0"/>
              </a:spcBef>
              <a:buFont typeface="+mj-lt"/>
              <a:buAutoNum type="arabicPeriod"/>
            </a:pPr>
            <a:r>
              <a:rPr lang="en-US" sz="1200" b="1" kern="0" dirty="0">
                <a:ea typeface="Cardo" panose="02020600000000000000" pitchFamily="18" charset="-79"/>
                <a:cs typeface="Cardo" panose="02020600000000000000" pitchFamily="18" charset="-79"/>
              </a:rPr>
              <a:t>Central Asia</a:t>
            </a:r>
          </a:p>
          <a:p>
            <a:pPr marL="228600" indent="-228600">
              <a:lnSpc>
                <a:spcPts val="2200"/>
              </a:lnSpc>
              <a:spcBef>
                <a:spcPts val="0"/>
              </a:spcBef>
              <a:buFont typeface="+mj-lt"/>
              <a:buAutoNum type="arabicPeriod"/>
            </a:pPr>
            <a:r>
              <a:rPr lang="en-US" sz="1200" b="1" kern="0" dirty="0">
                <a:ea typeface="Cardo" panose="02020600000000000000" pitchFamily="18" charset="-79"/>
                <a:cs typeface="Cardo" panose="02020600000000000000" pitchFamily="18" charset="-79"/>
              </a:rPr>
              <a:t>Russia</a:t>
            </a:r>
            <a:endParaRPr lang="en-US" sz="1200" b="1" dirty="0">
              <a:ea typeface="Cardo" panose="02020600000000000000" pitchFamily="18" charset="-79"/>
              <a:cs typeface="Cardo" panose="02020600000000000000" pitchFamily="18" charset="-79"/>
            </a:endParaRPr>
          </a:p>
          <a:p>
            <a:pPr>
              <a:lnSpc>
                <a:spcPts val="2200"/>
              </a:lnSpc>
              <a:spcBef>
                <a:spcPts val="0"/>
              </a:spcBef>
            </a:pPr>
            <a:endParaRPr lang="en-US" sz="1200" b="1" dirty="0">
              <a:ea typeface="Cardo" panose="02020600000000000000" pitchFamily="18" charset="-79"/>
              <a:cs typeface="Cardo" panose="02020600000000000000" pitchFamily="18" charset="-79"/>
            </a:endParaRPr>
          </a:p>
        </p:txBody>
      </p:sp>
      <p:sp>
        <p:nvSpPr>
          <p:cNvPr id="4" name="Прямоугольник 3"/>
          <p:cNvSpPr/>
          <p:nvPr/>
        </p:nvSpPr>
        <p:spPr>
          <a:xfrm>
            <a:off x="2918379" y="3621003"/>
            <a:ext cx="997364" cy="2349361"/>
          </a:xfrm>
          <a:prstGeom prst="rect">
            <a:avLst/>
          </a:prstGeom>
        </p:spPr>
        <p:txBody>
          <a:bodyPr wrap="square">
            <a:spAutoFit/>
          </a:bodyPr>
          <a:lstStyle/>
          <a:p>
            <a:pPr>
              <a:lnSpc>
                <a:spcPts val="2200"/>
              </a:lnSpc>
              <a:spcBef>
                <a:spcPts val="0"/>
              </a:spcBef>
            </a:pPr>
            <a:r>
              <a:rPr lang="en-US" sz="1200" kern="0" dirty="0">
                <a:solidFill>
                  <a:schemeClr val="bg1">
                    <a:lumMod val="85000"/>
                  </a:schemeClr>
                </a:solidFill>
                <a:ea typeface="Cardo" panose="02020600000000000000" pitchFamily="18" charset="-79"/>
                <a:cs typeface="Cardo" panose="02020600000000000000" pitchFamily="18" charset="-79"/>
              </a:rPr>
              <a:t>$456.25</a:t>
            </a:r>
          </a:p>
          <a:p>
            <a:pPr>
              <a:lnSpc>
                <a:spcPts val="2200"/>
              </a:lnSpc>
              <a:spcBef>
                <a:spcPts val="0"/>
              </a:spcBef>
            </a:pPr>
            <a:r>
              <a:rPr lang="en-US" sz="1200" kern="0" dirty="0">
                <a:solidFill>
                  <a:schemeClr val="bg1">
                    <a:lumMod val="85000"/>
                  </a:schemeClr>
                </a:solidFill>
                <a:ea typeface="Cardo" panose="02020600000000000000" pitchFamily="18" charset="-79"/>
                <a:cs typeface="Cardo" panose="02020600000000000000" pitchFamily="18" charset="-79"/>
              </a:rPr>
              <a:t>$456.25 </a:t>
            </a:r>
            <a:endParaRPr lang="en-US" sz="1200" b="1" dirty="0">
              <a:solidFill>
                <a:schemeClr val="bg1">
                  <a:lumMod val="85000"/>
                </a:schemeClr>
              </a:solidFill>
              <a:ea typeface="Cardo" panose="02020600000000000000" pitchFamily="18" charset="-79"/>
              <a:cs typeface="Cardo" panose="02020600000000000000" pitchFamily="18" charset="-79"/>
            </a:endParaRPr>
          </a:p>
          <a:p>
            <a:pPr>
              <a:lnSpc>
                <a:spcPts val="2200"/>
              </a:lnSpc>
              <a:spcBef>
                <a:spcPts val="0"/>
              </a:spcBef>
            </a:pPr>
            <a:r>
              <a:rPr lang="en-US" sz="1200" kern="0" dirty="0">
                <a:solidFill>
                  <a:schemeClr val="bg1">
                    <a:lumMod val="85000"/>
                  </a:schemeClr>
                </a:solidFill>
                <a:ea typeface="Cardo" panose="02020600000000000000" pitchFamily="18" charset="-79"/>
                <a:cs typeface="Cardo" panose="02020600000000000000" pitchFamily="18" charset="-79"/>
              </a:rPr>
              <a:t>+987.65</a:t>
            </a:r>
            <a:endParaRPr lang="en-US" sz="1200" b="1" dirty="0">
              <a:solidFill>
                <a:schemeClr val="bg1">
                  <a:lumMod val="85000"/>
                </a:schemeClr>
              </a:solidFill>
              <a:ea typeface="Cardo" panose="02020600000000000000" pitchFamily="18" charset="-79"/>
              <a:cs typeface="Cardo" panose="02020600000000000000" pitchFamily="18" charset="-79"/>
            </a:endParaRPr>
          </a:p>
          <a:p>
            <a:pPr>
              <a:lnSpc>
                <a:spcPts val="2200"/>
              </a:lnSpc>
              <a:spcBef>
                <a:spcPts val="0"/>
              </a:spcBef>
            </a:pPr>
            <a:r>
              <a:rPr lang="en-US" sz="1200" kern="0" dirty="0">
                <a:solidFill>
                  <a:schemeClr val="bg1">
                    <a:lumMod val="85000"/>
                  </a:schemeClr>
                </a:solidFill>
                <a:ea typeface="Cardo" panose="02020600000000000000" pitchFamily="18" charset="-79"/>
                <a:cs typeface="Cardo" panose="02020600000000000000" pitchFamily="18" charset="-79"/>
              </a:rPr>
              <a:t>+297%</a:t>
            </a:r>
          </a:p>
          <a:p>
            <a:pPr>
              <a:lnSpc>
                <a:spcPts val="2200"/>
              </a:lnSpc>
              <a:spcBef>
                <a:spcPts val="0"/>
              </a:spcBef>
            </a:pPr>
            <a:r>
              <a:rPr lang="en-US" sz="1200" kern="0" dirty="0">
                <a:solidFill>
                  <a:schemeClr val="bg1">
                    <a:lumMod val="85000"/>
                  </a:schemeClr>
                </a:solidFill>
                <a:ea typeface="Cardo" panose="02020600000000000000" pitchFamily="18" charset="-79"/>
                <a:cs typeface="Cardo" panose="02020600000000000000" pitchFamily="18" charset="-79"/>
              </a:rPr>
              <a:t>$1556.25</a:t>
            </a:r>
          </a:p>
          <a:p>
            <a:pPr>
              <a:lnSpc>
                <a:spcPts val="2200"/>
              </a:lnSpc>
              <a:spcBef>
                <a:spcPts val="0"/>
              </a:spcBef>
            </a:pPr>
            <a:r>
              <a:rPr lang="en-US" sz="1200" kern="0" dirty="0">
                <a:solidFill>
                  <a:schemeClr val="bg1">
                    <a:lumMod val="85000"/>
                  </a:schemeClr>
                </a:solidFill>
                <a:ea typeface="Cardo" panose="02020600000000000000" pitchFamily="18" charset="-79"/>
                <a:cs typeface="Cardo" panose="02020600000000000000" pitchFamily="18" charset="-79"/>
              </a:rPr>
              <a:t>$1556.25</a:t>
            </a:r>
          </a:p>
          <a:p>
            <a:pPr>
              <a:lnSpc>
                <a:spcPts val="2200"/>
              </a:lnSpc>
              <a:spcBef>
                <a:spcPts val="0"/>
              </a:spcBef>
            </a:pPr>
            <a:r>
              <a:rPr lang="en-US" sz="1200" kern="0" dirty="0">
                <a:solidFill>
                  <a:schemeClr val="bg1">
                    <a:lumMod val="85000"/>
                  </a:schemeClr>
                </a:solidFill>
                <a:ea typeface="Cardo" panose="02020600000000000000" pitchFamily="18" charset="-79"/>
                <a:cs typeface="Cardo" panose="02020600000000000000" pitchFamily="18" charset="-79"/>
              </a:rPr>
              <a:t>+23%</a:t>
            </a:r>
          </a:p>
          <a:p>
            <a:pPr>
              <a:lnSpc>
                <a:spcPts val="2200"/>
              </a:lnSpc>
              <a:spcBef>
                <a:spcPts val="0"/>
              </a:spcBef>
            </a:pPr>
            <a:r>
              <a:rPr lang="en-US" sz="1200" kern="0" dirty="0">
                <a:solidFill>
                  <a:schemeClr val="bg1">
                    <a:lumMod val="85000"/>
                  </a:schemeClr>
                </a:solidFill>
                <a:ea typeface="Cardo" panose="02020600000000000000" pitchFamily="18" charset="-79"/>
                <a:cs typeface="Cardo" panose="02020600000000000000" pitchFamily="18" charset="-79"/>
              </a:rPr>
              <a:t>+15,56% </a:t>
            </a:r>
            <a:endParaRPr lang="en-US" sz="1200" b="1" dirty="0">
              <a:solidFill>
                <a:schemeClr val="bg1">
                  <a:lumMod val="85000"/>
                </a:schemeClr>
              </a:solidFill>
              <a:ea typeface="Cardo" panose="02020600000000000000" pitchFamily="18" charset="-79"/>
              <a:cs typeface="Cardo" panose="02020600000000000000" pitchFamily="18" charset="-79"/>
            </a:endParaRPr>
          </a:p>
        </p:txBody>
      </p:sp>
      <p:sp>
        <p:nvSpPr>
          <p:cNvPr id="5" name="TextBox 4"/>
          <p:cNvSpPr txBox="1"/>
          <p:nvPr/>
        </p:nvSpPr>
        <p:spPr>
          <a:xfrm>
            <a:off x="966466" y="1122717"/>
            <a:ext cx="5049671" cy="1569660"/>
          </a:xfrm>
          <a:prstGeom prst="rect">
            <a:avLst/>
          </a:prstGeom>
          <a:noFill/>
        </p:spPr>
        <p:txBody>
          <a:bodyPr wrap="square" rtlCol="0">
            <a:spAutoFit/>
          </a:bodyPr>
          <a:lstStyle/>
          <a:p>
            <a:r>
              <a:rPr lang="en-US" sz="3200" dirty="0"/>
              <a:t>DYNAMIC SALES</a:t>
            </a:r>
          </a:p>
          <a:p>
            <a:r>
              <a:rPr lang="en-US" sz="3200" dirty="0"/>
              <a:t>CHART SLIDE</a:t>
            </a:r>
          </a:p>
          <a:p>
            <a:endParaRPr lang="en-US" sz="3200" dirty="0"/>
          </a:p>
        </p:txBody>
      </p:sp>
      <p:sp>
        <p:nvSpPr>
          <p:cNvPr id="7" name="Подзаголовок 2"/>
          <p:cNvSpPr txBox="1">
            <a:spLocks/>
          </p:cNvSpPr>
          <p:nvPr/>
        </p:nvSpPr>
        <p:spPr>
          <a:xfrm>
            <a:off x="915094" y="2406097"/>
            <a:ext cx="3596749" cy="8664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100" kern="0" dirty="0">
                <a:solidFill>
                  <a:schemeClr val="bg1">
                    <a:lumMod val="65000"/>
                  </a:schemeClr>
                </a:solidFill>
                <a:ea typeface="Karla" pitchFamily="2" charset="0"/>
                <a:cs typeface="Poppins" panose="02000000000000000000" pitchFamily="2" charset="0"/>
              </a:rPr>
              <a:t>Etiam vitae dui congue, semper quam vitae, luctus ligula. Sed posuere nunc in leo commod else cuprum less</a:t>
            </a:r>
            <a:r>
              <a:rPr lang="en-US" sz="1100" dirty="0">
                <a:solidFill>
                  <a:schemeClr val="bg1">
                    <a:lumMod val="65000"/>
                  </a:schemeClr>
                </a:solidFill>
                <a:ea typeface="Karla" pitchFamily="2" charset="0"/>
                <a:cs typeface="Poppins" panose="02000000000000000000" pitchFamily="2" charset="0"/>
              </a:rPr>
              <a:t>. Etiam vitae semper</a:t>
            </a:r>
            <a:r>
              <a:rPr lang="en-US" sz="1100" dirty="0">
                <a:solidFill>
                  <a:schemeClr val="bg1">
                    <a:lumMod val="65000"/>
                  </a:schemeClr>
                </a:solidFill>
                <a:cs typeface="Poppins" panose="02000000000000000000" pitchFamily="2" charset="0"/>
              </a:rPr>
              <a:t>.</a:t>
            </a:r>
          </a:p>
        </p:txBody>
      </p:sp>
      <p:graphicFrame>
        <p:nvGraphicFramePr>
          <p:cNvPr id="17" name="Chart 14"/>
          <p:cNvGraphicFramePr/>
          <p:nvPr>
            <p:extLst>
              <p:ext uri="{D42A27DB-BD31-4B8C-83A1-F6EECF244321}">
                <p14:modId xmlns:p14="http://schemas.microsoft.com/office/powerpoint/2010/main" val="2495188214"/>
              </p:ext>
            </p:extLst>
          </p:nvPr>
        </p:nvGraphicFramePr>
        <p:xfrm>
          <a:off x="4710265" y="1323473"/>
          <a:ext cx="6807967" cy="4646891"/>
        </p:xfrm>
        <a:graphic>
          <a:graphicData uri="http://schemas.openxmlformats.org/drawingml/2006/chart">
            <c:chart xmlns:c="http://schemas.openxmlformats.org/drawingml/2006/chart" xmlns:r="http://schemas.openxmlformats.org/officeDocument/2006/relationships" r:id="rId2"/>
          </a:graphicData>
        </a:graphic>
      </p:graphicFrame>
      <p:sp>
        <p:nvSpPr>
          <p:cNvPr id="20" name="Скругленный прямоугольник 19"/>
          <p:cNvSpPr/>
          <p:nvPr/>
        </p:nvSpPr>
        <p:spPr>
          <a:xfrm>
            <a:off x="5384417" y="1404330"/>
            <a:ext cx="193958" cy="193958"/>
          </a:xfrm>
          <a:prstGeom prst="roundRec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prstClr val="white"/>
              </a:solidFill>
              <a:effectLst/>
              <a:uLnTx/>
              <a:uFillTx/>
              <a:ea typeface="+mn-ea"/>
              <a:cs typeface="+mn-cs"/>
            </a:endParaRPr>
          </a:p>
        </p:txBody>
      </p:sp>
      <p:sp>
        <p:nvSpPr>
          <p:cNvPr id="21" name="Текст 11"/>
          <p:cNvSpPr txBox="1">
            <a:spLocks/>
          </p:cNvSpPr>
          <p:nvPr/>
        </p:nvSpPr>
        <p:spPr>
          <a:xfrm>
            <a:off x="5597514" y="1392966"/>
            <a:ext cx="1897607" cy="26739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cs typeface="Poppins SemiBold" panose="02000000000000000000" pitchFamily="2" charset="0"/>
              </a:rPr>
              <a:t>Male sales</a:t>
            </a:r>
          </a:p>
        </p:txBody>
      </p:sp>
      <p:sp>
        <p:nvSpPr>
          <p:cNvPr id="22" name="Скругленный прямоугольник 21"/>
          <p:cNvSpPr/>
          <p:nvPr/>
        </p:nvSpPr>
        <p:spPr>
          <a:xfrm>
            <a:off x="5384417" y="1881985"/>
            <a:ext cx="193958" cy="193958"/>
          </a:xfrm>
          <a:prstGeom prst="roundRect">
            <a:avLst/>
          </a:prstGeom>
          <a:solidFill>
            <a:srgbClr val="E2393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prstClr val="white"/>
              </a:solidFill>
              <a:effectLst/>
              <a:uLnTx/>
              <a:uFillTx/>
              <a:ea typeface="+mn-ea"/>
              <a:cs typeface="+mn-cs"/>
            </a:endParaRPr>
          </a:p>
        </p:txBody>
      </p:sp>
      <p:sp>
        <p:nvSpPr>
          <p:cNvPr id="23" name="Текст 11"/>
          <p:cNvSpPr txBox="1">
            <a:spLocks/>
          </p:cNvSpPr>
          <p:nvPr/>
        </p:nvSpPr>
        <p:spPr>
          <a:xfrm>
            <a:off x="5597514" y="1863248"/>
            <a:ext cx="2483429" cy="26228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cs typeface="Poppins SemiBold" panose="02000000000000000000" pitchFamily="2" charset="0"/>
              </a:rPr>
              <a:t>Female sales</a:t>
            </a:r>
          </a:p>
        </p:txBody>
      </p:sp>
    </p:spTree>
    <p:extLst>
      <p:ext uri="{BB962C8B-B14F-4D97-AF65-F5344CB8AC3E}">
        <p14:creationId xmlns:p14="http://schemas.microsoft.com/office/powerpoint/2010/main" val="632139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par>
                          <p:cTn id="12" fill="hold">
                            <p:stCondLst>
                              <p:cond delay="775"/>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400"/>
                                        <p:tgtEl>
                                          <p:spTgt spid="7"/>
                                        </p:tgtEl>
                                      </p:cBhvr>
                                    </p:animEffect>
                                  </p:childTnLst>
                                </p:cTn>
                              </p:par>
                            </p:childTnLst>
                          </p:cTn>
                        </p:par>
                        <p:par>
                          <p:cTn id="16" fill="hold">
                            <p:stCondLst>
                              <p:cond delay="1175"/>
                            </p:stCondLst>
                            <p:childTnLst>
                              <p:par>
                                <p:cTn id="17" presetID="22" presetClass="entr" presetSubtype="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400"/>
                                        <p:tgtEl>
                                          <p:spTgt spid="3"/>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400"/>
                                        <p:tgtEl>
                                          <p:spTgt spid="4"/>
                                        </p:tgtEl>
                                      </p:cBhvr>
                                    </p:animEffect>
                                  </p:childTnLst>
                                </p:cTn>
                              </p:par>
                            </p:childTnLst>
                          </p:cTn>
                        </p:par>
                        <p:par>
                          <p:cTn id="23" fill="hold">
                            <p:stCondLst>
                              <p:cond delay="1575"/>
                            </p:stCondLst>
                            <p:childTnLst>
                              <p:par>
                                <p:cTn id="24" presetID="22" presetClass="entr" presetSubtype="4" fill="hold" grpId="0" nodeType="afterEffect">
                                  <p:stCondLst>
                                    <p:cond delay="0"/>
                                  </p:stCondLst>
                                  <p:childTnLst>
                                    <p:set>
                                      <p:cBhvr>
                                        <p:cTn id="25" dur="1" fill="hold">
                                          <p:stCondLst>
                                            <p:cond delay="0"/>
                                          </p:stCondLst>
                                        </p:cTn>
                                        <p:tgtEl>
                                          <p:spTgt spid="17">
                                            <p:graphicEl>
                                              <a:chart seriesIdx="-3" categoryIdx="-3" bldStep="gridLegend"/>
                                            </p:graphicEl>
                                          </p:spTgt>
                                        </p:tgtEl>
                                        <p:attrNameLst>
                                          <p:attrName>style.visibility</p:attrName>
                                        </p:attrNameLst>
                                      </p:cBhvr>
                                      <p:to>
                                        <p:strVal val="visible"/>
                                      </p:to>
                                    </p:set>
                                    <p:animEffect transition="in" filter="wipe(down)">
                                      <p:cBhvr>
                                        <p:cTn id="26" dur="500"/>
                                        <p:tgtEl>
                                          <p:spTgt spid="17">
                                            <p:graphicEl>
                                              <a:chart seriesIdx="-3" categoryIdx="-3" bldStep="gridLegend"/>
                                            </p:graphicEl>
                                          </p:spTgt>
                                        </p:tgtEl>
                                      </p:cBhvr>
                                    </p:animEffect>
                                  </p:childTnLst>
                                </p:cTn>
                              </p:par>
                            </p:childTnLst>
                          </p:cTn>
                        </p:par>
                        <p:par>
                          <p:cTn id="27" fill="hold">
                            <p:stCondLst>
                              <p:cond delay="2075"/>
                            </p:stCondLst>
                            <p:childTnLst>
                              <p:par>
                                <p:cTn id="28" presetID="22" presetClass="entr" presetSubtype="4" fill="hold" grpId="0" nodeType="afterEffect">
                                  <p:stCondLst>
                                    <p:cond delay="0"/>
                                  </p:stCondLst>
                                  <p:childTnLst>
                                    <p:set>
                                      <p:cBhvr>
                                        <p:cTn id="29" dur="1" fill="hold">
                                          <p:stCondLst>
                                            <p:cond delay="0"/>
                                          </p:stCondLst>
                                        </p:cTn>
                                        <p:tgtEl>
                                          <p:spTgt spid="17">
                                            <p:graphicEl>
                                              <a:chart seriesIdx="0" categoryIdx="-4" bldStep="series"/>
                                            </p:graphicEl>
                                          </p:spTgt>
                                        </p:tgtEl>
                                        <p:attrNameLst>
                                          <p:attrName>style.visibility</p:attrName>
                                        </p:attrNameLst>
                                      </p:cBhvr>
                                      <p:to>
                                        <p:strVal val="visible"/>
                                      </p:to>
                                    </p:set>
                                    <p:animEffect transition="in" filter="wipe(down)">
                                      <p:cBhvr>
                                        <p:cTn id="30" dur="500"/>
                                        <p:tgtEl>
                                          <p:spTgt spid="17">
                                            <p:graphicEl>
                                              <a:chart seriesIdx="0" categoryIdx="-4" bldStep="series"/>
                                            </p:graphicEl>
                                          </p:spTgt>
                                        </p:tgtEl>
                                      </p:cBhvr>
                                    </p:animEffect>
                                  </p:childTnLst>
                                </p:cTn>
                              </p:par>
                            </p:childTnLst>
                          </p:cTn>
                        </p:par>
                        <p:par>
                          <p:cTn id="31" fill="hold">
                            <p:stCondLst>
                              <p:cond delay="2575"/>
                            </p:stCondLst>
                            <p:childTnLst>
                              <p:par>
                                <p:cTn id="32" presetID="22" presetClass="entr" presetSubtype="4" fill="hold" grpId="0" nodeType="afterEffect">
                                  <p:stCondLst>
                                    <p:cond delay="0"/>
                                  </p:stCondLst>
                                  <p:childTnLst>
                                    <p:set>
                                      <p:cBhvr>
                                        <p:cTn id="33" dur="1" fill="hold">
                                          <p:stCondLst>
                                            <p:cond delay="0"/>
                                          </p:stCondLst>
                                        </p:cTn>
                                        <p:tgtEl>
                                          <p:spTgt spid="17">
                                            <p:graphicEl>
                                              <a:chart seriesIdx="1" categoryIdx="-4" bldStep="series"/>
                                            </p:graphicEl>
                                          </p:spTgt>
                                        </p:tgtEl>
                                        <p:attrNameLst>
                                          <p:attrName>style.visibility</p:attrName>
                                        </p:attrNameLst>
                                      </p:cBhvr>
                                      <p:to>
                                        <p:strVal val="visible"/>
                                      </p:to>
                                    </p:set>
                                    <p:animEffect transition="in" filter="wipe(down)">
                                      <p:cBhvr>
                                        <p:cTn id="34" dur="500"/>
                                        <p:tgtEl>
                                          <p:spTgt spid="17">
                                            <p:graphicEl>
                                              <a:chart seriesIdx="1" categoryIdx="-4" bldStep="series"/>
                                            </p:graphicEl>
                                          </p:spTgt>
                                        </p:tgtEl>
                                      </p:cBhvr>
                                    </p:animEffect>
                                  </p:childTnLst>
                                </p:cTn>
                              </p:par>
                            </p:childTnLst>
                          </p:cTn>
                        </p:par>
                        <p:par>
                          <p:cTn id="35" fill="hold">
                            <p:stCondLst>
                              <p:cond delay="3075"/>
                            </p:stCondLst>
                            <p:childTnLst>
                              <p:par>
                                <p:cTn id="36" presetID="22" presetClass="entr" presetSubtype="1"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up)">
                                      <p:cBhvr>
                                        <p:cTn id="38" dur="350"/>
                                        <p:tgtEl>
                                          <p:spTgt spid="20"/>
                                        </p:tgtEl>
                                      </p:cBhvr>
                                    </p:animEffect>
                                  </p:childTnLst>
                                </p:cTn>
                              </p:par>
                            </p:childTnLst>
                          </p:cTn>
                        </p:par>
                        <p:par>
                          <p:cTn id="39" fill="hold">
                            <p:stCondLst>
                              <p:cond delay="3425"/>
                            </p:stCondLst>
                            <p:childTnLst>
                              <p:par>
                                <p:cTn id="40" presetID="22" presetClass="entr" presetSubtype="1" fill="hold" grpId="0"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up)">
                                      <p:cBhvr>
                                        <p:cTn id="42" dur="400"/>
                                        <p:tgtEl>
                                          <p:spTgt spid="21"/>
                                        </p:tgtEl>
                                      </p:cBhvr>
                                    </p:animEffect>
                                  </p:childTnLst>
                                </p:cTn>
                              </p:par>
                            </p:childTnLst>
                          </p:cTn>
                        </p:par>
                        <p:par>
                          <p:cTn id="43" fill="hold">
                            <p:stCondLst>
                              <p:cond delay="3825"/>
                            </p:stCondLst>
                            <p:childTnLst>
                              <p:par>
                                <p:cTn id="44" presetID="22" presetClass="entr" presetSubtype="1"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up)">
                                      <p:cBhvr>
                                        <p:cTn id="46" dur="350"/>
                                        <p:tgtEl>
                                          <p:spTgt spid="22"/>
                                        </p:tgtEl>
                                      </p:cBhvr>
                                    </p:animEffect>
                                  </p:childTnLst>
                                </p:cTn>
                              </p:par>
                            </p:childTnLst>
                          </p:cTn>
                        </p:par>
                        <p:par>
                          <p:cTn id="47" fill="hold">
                            <p:stCondLst>
                              <p:cond delay="4175"/>
                            </p:stCondLst>
                            <p:childTnLst>
                              <p:par>
                                <p:cTn id="48" presetID="22" presetClass="entr" presetSubtype="1"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4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Graphic spid="17" grpId="0" uiExpand="1">
        <p:bldSub>
          <a:bldChart bld="series"/>
        </p:bldSub>
      </p:bldGraphic>
      <p:bldP spid="20" grpId="0" animBg="1"/>
      <p:bldP spid="21" grpId="0"/>
      <p:bldP spid="22" grpId="0" animBg="1"/>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2BAFA1A-E8B6-4101-A1E1-90713E335F5D}"/>
              </a:ext>
            </a:extLst>
          </p:cNvPr>
          <p:cNvGrpSpPr/>
          <p:nvPr/>
        </p:nvGrpSpPr>
        <p:grpSpPr>
          <a:xfrm>
            <a:off x="7068711" y="2674899"/>
            <a:ext cx="1484739" cy="2306998"/>
            <a:chOff x="7068711" y="2674899"/>
            <a:chExt cx="895075" cy="2306998"/>
          </a:xfrm>
        </p:grpSpPr>
        <p:cxnSp>
          <p:nvCxnSpPr>
            <p:cNvPr id="8" name="Прямая соединительная линия 7"/>
            <p:cNvCxnSpPr/>
            <p:nvPr/>
          </p:nvCxnSpPr>
          <p:spPr>
            <a:xfrm flipH="1">
              <a:off x="7068711" y="2674899"/>
              <a:ext cx="8950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flipH="1">
              <a:off x="7068711" y="3828398"/>
              <a:ext cx="8950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flipH="1">
              <a:off x="7068711" y="4981897"/>
              <a:ext cx="8950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7FA99F2A-164F-4DED-AEA4-AFB88EAEC0A6}"/>
              </a:ext>
            </a:extLst>
          </p:cNvPr>
          <p:cNvGrpSpPr/>
          <p:nvPr/>
        </p:nvGrpSpPr>
        <p:grpSpPr>
          <a:xfrm>
            <a:off x="3448050" y="2674899"/>
            <a:ext cx="1557513" cy="2306998"/>
            <a:chOff x="4110488" y="2674899"/>
            <a:chExt cx="895075" cy="2306998"/>
          </a:xfrm>
        </p:grpSpPr>
        <p:cxnSp>
          <p:nvCxnSpPr>
            <p:cNvPr id="25" name="Прямая соединительная линия 24"/>
            <p:cNvCxnSpPr/>
            <p:nvPr/>
          </p:nvCxnSpPr>
          <p:spPr>
            <a:xfrm flipH="1">
              <a:off x="4110488" y="2674899"/>
              <a:ext cx="8950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flipH="1">
              <a:off x="4110488" y="3828398"/>
              <a:ext cx="8950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flipH="1">
              <a:off x="4110488" y="4981897"/>
              <a:ext cx="8950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6" name="Рисунок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8650" y="1261873"/>
            <a:ext cx="3785502" cy="5721015"/>
          </a:xfrm>
          <a:prstGeom prst="rect">
            <a:avLst/>
          </a:prstGeom>
        </p:spPr>
      </p:pic>
      <p:sp>
        <p:nvSpPr>
          <p:cNvPr id="5" name="TextBox 4"/>
          <p:cNvSpPr txBox="1"/>
          <p:nvPr/>
        </p:nvSpPr>
        <p:spPr>
          <a:xfrm>
            <a:off x="2002465" y="531721"/>
            <a:ext cx="8187070" cy="707886"/>
          </a:xfrm>
          <a:prstGeom prst="rect">
            <a:avLst/>
          </a:prstGeom>
          <a:noFill/>
        </p:spPr>
        <p:txBody>
          <a:bodyPr wrap="square" rtlCol="0">
            <a:spAutoFit/>
          </a:bodyPr>
          <a:lstStyle/>
          <a:p>
            <a:pPr algn="ctr"/>
            <a:r>
              <a:rPr lang="en-US" sz="4000" dirty="0">
                <a:solidFill>
                  <a:srgbClr val="E23936"/>
                </a:solidFill>
                <a:cs typeface="Rubik Medium" panose="02000604000000020004" pitchFamily="2" charset="-79"/>
              </a:rPr>
              <a:t>EASY &amp; </a:t>
            </a:r>
            <a:r>
              <a:rPr lang="en-US" sz="4000" b="1" dirty="0">
                <a:solidFill>
                  <a:srgbClr val="E23936"/>
                </a:solidFill>
                <a:cs typeface="Rubik Medium" panose="02000604000000020004" pitchFamily="2" charset="-79"/>
              </a:rPr>
              <a:t>ELEGANT</a:t>
            </a:r>
            <a:endParaRPr lang="ru-RU" sz="4000" b="1" dirty="0">
              <a:solidFill>
                <a:srgbClr val="E23936"/>
              </a:solidFill>
              <a:cs typeface="Rubik Medium" panose="02000604000000020004" pitchFamily="2" charset="-79"/>
            </a:endParaRPr>
          </a:p>
        </p:txBody>
      </p:sp>
      <p:sp>
        <p:nvSpPr>
          <p:cNvPr id="6" name="TextBox 5"/>
          <p:cNvSpPr txBox="1"/>
          <p:nvPr/>
        </p:nvSpPr>
        <p:spPr>
          <a:xfrm>
            <a:off x="2906349" y="1252324"/>
            <a:ext cx="6379302" cy="276999"/>
          </a:xfrm>
          <a:prstGeom prst="rect">
            <a:avLst/>
          </a:prstGeom>
          <a:noFill/>
        </p:spPr>
        <p:txBody>
          <a:bodyPr wrap="square" rtlCol="0">
            <a:spAutoFit/>
          </a:bodyPr>
          <a:lstStyle/>
          <a:p>
            <a:pPr algn="ctr"/>
            <a:r>
              <a:rPr lang="en-US" sz="1200" dirty="0">
                <a:solidFill>
                  <a:schemeClr val="bg1"/>
                </a:solidFill>
                <a:ea typeface="Cardo" panose="02020600000000000000" pitchFamily="18" charset="-79"/>
                <a:cs typeface="Cardo" panose="02020600000000000000" pitchFamily="18" charset="-79"/>
              </a:rPr>
              <a:t>YEAR SALES COLUMN ANALYSIS</a:t>
            </a:r>
            <a:endParaRPr lang="ru-RU" sz="1200" dirty="0">
              <a:solidFill>
                <a:schemeClr val="bg1"/>
              </a:solidFill>
              <a:ea typeface="Cardo" panose="02020600000000000000" pitchFamily="18" charset="-79"/>
              <a:cs typeface="Cardo" panose="02020600000000000000" pitchFamily="18" charset="-79"/>
            </a:endParaRPr>
          </a:p>
        </p:txBody>
      </p:sp>
      <p:sp>
        <p:nvSpPr>
          <p:cNvPr id="13" name="Подзаголовок 2"/>
          <p:cNvSpPr txBox="1">
            <a:spLocks/>
          </p:cNvSpPr>
          <p:nvPr/>
        </p:nvSpPr>
        <p:spPr>
          <a:xfrm>
            <a:off x="8622902" y="2458606"/>
            <a:ext cx="2167930" cy="11534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0"/>
              </a:spcBef>
              <a:buNone/>
            </a:pPr>
            <a:r>
              <a:rPr lang="en-US" sz="1200" b="1" dirty="0">
                <a:solidFill>
                  <a:schemeClr val="bg1"/>
                </a:solidFill>
              </a:rPr>
              <a:t>FAST PROCESS</a:t>
            </a:r>
            <a:endParaRPr lang="en-US" sz="1100" dirty="0">
              <a:solidFill>
                <a:schemeClr val="bg1"/>
              </a:solidFill>
            </a:endParaRPr>
          </a:p>
          <a:p>
            <a:pPr marL="0" indent="0">
              <a:lnSpc>
                <a:spcPts val="2000"/>
              </a:lnSpc>
              <a:spcBef>
                <a:spcPts val="0"/>
              </a:spcBef>
              <a:buNone/>
            </a:pPr>
            <a:r>
              <a:rPr lang="en-US" sz="1100" kern="0" dirty="0">
                <a:solidFill>
                  <a:schemeClr val="bg1">
                    <a:lumMod val="65000"/>
                  </a:schemeClr>
                </a:solidFill>
                <a:ea typeface="Karla" pitchFamily="2" charset="0"/>
                <a:cs typeface="Poppins" panose="02000000000000000000" pitchFamily="2" charset="0"/>
              </a:rPr>
              <a:t>Etiam vitae dui congue, semper quam vitae, luctus</a:t>
            </a:r>
            <a:endParaRPr lang="en-US" sz="1100" dirty="0">
              <a:solidFill>
                <a:schemeClr val="bg1">
                  <a:lumMod val="65000"/>
                </a:schemeClr>
              </a:solidFill>
              <a:cs typeface="Poppins" panose="02000000000000000000" pitchFamily="2" charset="0"/>
            </a:endParaRPr>
          </a:p>
        </p:txBody>
      </p:sp>
      <p:sp>
        <p:nvSpPr>
          <p:cNvPr id="18" name="Подзаголовок 2"/>
          <p:cNvSpPr txBox="1">
            <a:spLocks/>
          </p:cNvSpPr>
          <p:nvPr/>
        </p:nvSpPr>
        <p:spPr>
          <a:xfrm>
            <a:off x="8622902" y="3612105"/>
            <a:ext cx="2167930" cy="11534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0"/>
              </a:spcBef>
              <a:buNone/>
            </a:pPr>
            <a:r>
              <a:rPr lang="en-US" sz="1200" b="1" dirty="0">
                <a:solidFill>
                  <a:schemeClr val="bg1"/>
                </a:solidFill>
              </a:rPr>
              <a:t>FRIENDLY INTERFACE</a:t>
            </a:r>
            <a:endParaRPr lang="en-US" sz="1100" dirty="0">
              <a:solidFill>
                <a:schemeClr val="bg1"/>
              </a:solidFill>
            </a:endParaRPr>
          </a:p>
          <a:p>
            <a:pPr marL="0" indent="0">
              <a:lnSpc>
                <a:spcPts val="2000"/>
              </a:lnSpc>
              <a:spcBef>
                <a:spcPts val="0"/>
              </a:spcBef>
              <a:buNone/>
            </a:pPr>
            <a:r>
              <a:rPr lang="en-US" sz="1100" kern="0" dirty="0">
                <a:solidFill>
                  <a:schemeClr val="bg1">
                    <a:lumMod val="65000"/>
                  </a:schemeClr>
                </a:solidFill>
                <a:ea typeface="Karla" pitchFamily="2" charset="0"/>
                <a:cs typeface="Poppins" panose="02000000000000000000" pitchFamily="2" charset="0"/>
              </a:rPr>
              <a:t>Etiam vitae dui congue, semper quam vitae, luctus</a:t>
            </a:r>
            <a:endParaRPr lang="en-US" sz="1100" dirty="0">
              <a:solidFill>
                <a:schemeClr val="bg1">
                  <a:lumMod val="65000"/>
                </a:schemeClr>
              </a:solidFill>
              <a:cs typeface="Poppins" panose="02000000000000000000" pitchFamily="2" charset="0"/>
            </a:endParaRPr>
          </a:p>
        </p:txBody>
      </p:sp>
      <p:sp>
        <p:nvSpPr>
          <p:cNvPr id="24" name="Подзаголовок 2"/>
          <p:cNvSpPr txBox="1">
            <a:spLocks/>
          </p:cNvSpPr>
          <p:nvPr/>
        </p:nvSpPr>
        <p:spPr>
          <a:xfrm>
            <a:off x="8622902" y="4765604"/>
            <a:ext cx="2167930" cy="11534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0"/>
              </a:spcBef>
              <a:buNone/>
            </a:pPr>
            <a:r>
              <a:rPr lang="en-US" sz="1200" b="1" dirty="0">
                <a:solidFill>
                  <a:schemeClr val="bg1"/>
                </a:solidFill>
              </a:rPr>
              <a:t>SMART tools</a:t>
            </a:r>
            <a:endParaRPr lang="en-US" sz="1100" dirty="0">
              <a:solidFill>
                <a:schemeClr val="bg1"/>
              </a:solidFill>
            </a:endParaRPr>
          </a:p>
          <a:p>
            <a:pPr marL="0" indent="0">
              <a:lnSpc>
                <a:spcPts val="2000"/>
              </a:lnSpc>
              <a:spcBef>
                <a:spcPts val="0"/>
              </a:spcBef>
              <a:buNone/>
            </a:pPr>
            <a:r>
              <a:rPr lang="en-US" sz="1100" kern="0" dirty="0">
                <a:solidFill>
                  <a:schemeClr val="bg1">
                    <a:lumMod val="65000"/>
                  </a:schemeClr>
                </a:solidFill>
                <a:ea typeface="Karla" pitchFamily="2" charset="0"/>
                <a:cs typeface="Poppins" panose="02000000000000000000" pitchFamily="2" charset="0"/>
              </a:rPr>
              <a:t>Etiam vitae dui congue, semper quam vitae, luctus</a:t>
            </a:r>
            <a:endParaRPr lang="en-US" sz="1100" dirty="0">
              <a:solidFill>
                <a:schemeClr val="bg1">
                  <a:lumMod val="65000"/>
                </a:schemeClr>
              </a:solidFill>
              <a:cs typeface="Poppins" panose="02000000000000000000" pitchFamily="2" charset="0"/>
            </a:endParaRPr>
          </a:p>
        </p:txBody>
      </p:sp>
      <p:sp>
        <p:nvSpPr>
          <p:cNvPr id="31" name="Подзаголовок 2"/>
          <p:cNvSpPr txBox="1">
            <a:spLocks/>
          </p:cNvSpPr>
          <p:nvPr/>
        </p:nvSpPr>
        <p:spPr>
          <a:xfrm>
            <a:off x="1175820" y="2452308"/>
            <a:ext cx="2167930" cy="11534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000"/>
              </a:lnSpc>
              <a:spcBef>
                <a:spcPts val="0"/>
              </a:spcBef>
              <a:buNone/>
            </a:pPr>
            <a:r>
              <a:rPr lang="en-US" sz="1200" b="1" dirty="0">
                <a:solidFill>
                  <a:schemeClr val="bg1"/>
                </a:solidFill>
              </a:rPr>
              <a:t>ELEGANT DESIGN</a:t>
            </a:r>
            <a:endParaRPr lang="en-US" sz="1100" dirty="0">
              <a:solidFill>
                <a:schemeClr val="bg1"/>
              </a:solidFill>
            </a:endParaRPr>
          </a:p>
          <a:p>
            <a:pPr marL="0" indent="0" algn="r">
              <a:lnSpc>
                <a:spcPts val="2000"/>
              </a:lnSpc>
              <a:spcBef>
                <a:spcPts val="0"/>
              </a:spcBef>
              <a:buNone/>
            </a:pPr>
            <a:r>
              <a:rPr lang="en-US" sz="1100" kern="0" dirty="0">
                <a:solidFill>
                  <a:schemeClr val="bg1">
                    <a:lumMod val="65000"/>
                  </a:schemeClr>
                </a:solidFill>
                <a:ea typeface="Karla" pitchFamily="2" charset="0"/>
                <a:cs typeface="Poppins" panose="02000000000000000000" pitchFamily="2" charset="0"/>
              </a:rPr>
              <a:t>Etiam vitae dui congue, semper quam vitae, luctus</a:t>
            </a:r>
            <a:endParaRPr lang="en-US" sz="1100" dirty="0">
              <a:solidFill>
                <a:schemeClr val="bg1">
                  <a:lumMod val="65000"/>
                </a:schemeClr>
              </a:solidFill>
              <a:cs typeface="Poppins" panose="02000000000000000000" pitchFamily="2" charset="0"/>
            </a:endParaRPr>
          </a:p>
        </p:txBody>
      </p:sp>
      <p:sp>
        <p:nvSpPr>
          <p:cNvPr id="32" name="Подзаголовок 2"/>
          <p:cNvSpPr txBox="1">
            <a:spLocks/>
          </p:cNvSpPr>
          <p:nvPr/>
        </p:nvSpPr>
        <p:spPr>
          <a:xfrm>
            <a:off x="1175820" y="3605807"/>
            <a:ext cx="2167930" cy="11534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000"/>
              </a:lnSpc>
              <a:spcBef>
                <a:spcPts val="0"/>
              </a:spcBef>
              <a:buNone/>
            </a:pPr>
            <a:r>
              <a:rPr lang="en-US" sz="1200" b="1" dirty="0">
                <a:solidFill>
                  <a:schemeClr val="bg1"/>
                </a:solidFill>
              </a:rPr>
              <a:t>INTUITIVE MANAGE</a:t>
            </a:r>
            <a:endParaRPr lang="en-US" sz="1100" dirty="0">
              <a:solidFill>
                <a:schemeClr val="bg1"/>
              </a:solidFill>
            </a:endParaRPr>
          </a:p>
          <a:p>
            <a:pPr marL="0" indent="0" algn="r">
              <a:lnSpc>
                <a:spcPts val="2000"/>
              </a:lnSpc>
              <a:spcBef>
                <a:spcPts val="0"/>
              </a:spcBef>
              <a:buNone/>
            </a:pPr>
            <a:r>
              <a:rPr lang="en-US" sz="1100" kern="0" dirty="0">
                <a:solidFill>
                  <a:schemeClr val="bg1">
                    <a:lumMod val="65000"/>
                  </a:schemeClr>
                </a:solidFill>
                <a:ea typeface="Karla" pitchFamily="2" charset="0"/>
                <a:cs typeface="Poppins" panose="02000000000000000000" pitchFamily="2" charset="0"/>
              </a:rPr>
              <a:t>Etiam vitae dui congue, semper quam vitae, luctus</a:t>
            </a:r>
            <a:endParaRPr lang="en-US" sz="1100" dirty="0">
              <a:solidFill>
                <a:schemeClr val="bg1">
                  <a:lumMod val="65000"/>
                </a:schemeClr>
              </a:solidFill>
              <a:cs typeface="Poppins" panose="02000000000000000000" pitchFamily="2" charset="0"/>
            </a:endParaRPr>
          </a:p>
        </p:txBody>
      </p:sp>
      <p:sp>
        <p:nvSpPr>
          <p:cNvPr id="33" name="Подзаголовок 2"/>
          <p:cNvSpPr txBox="1">
            <a:spLocks/>
          </p:cNvSpPr>
          <p:nvPr/>
        </p:nvSpPr>
        <p:spPr>
          <a:xfrm>
            <a:off x="1175820" y="4759306"/>
            <a:ext cx="2167930" cy="11534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000"/>
              </a:lnSpc>
              <a:spcBef>
                <a:spcPts val="0"/>
              </a:spcBef>
              <a:buNone/>
            </a:pPr>
            <a:r>
              <a:rPr lang="en-US" sz="1200" b="1" dirty="0">
                <a:solidFill>
                  <a:schemeClr val="bg1"/>
                </a:solidFill>
              </a:rPr>
              <a:t>CLEAR CODE</a:t>
            </a:r>
            <a:endParaRPr lang="en-US" sz="1100" dirty="0">
              <a:solidFill>
                <a:schemeClr val="bg1"/>
              </a:solidFill>
            </a:endParaRPr>
          </a:p>
          <a:p>
            <a:pPr marL="0" indent="0" algn="r">
              <a:lnSpc>
                <a:spcPts val="2000"/>
              </a:lnSpc>
              <a:spcBef>
                <a:spcPts val="0"/>
              </a:spcBef>
              <a:buNone/>
            </a:pPr>
            <a:r>
              <a:rPr lang="en-US" sz="1100" kern="0" dirty="0">
                <a:solidFill>
                  <a:schemeClr val="bg1">
                    <a:lumMod val="65000"/>
                  </a:schemeClr>
                </a:solidFill>
                <a:ea typeface="Karla" pitchFamily="2" charset="0"/>
                <a:cs typeface="Poppins" panose="02000000000000000000" pitchFamily="2" charset="0"/>
              </a:rPr>
              <a:t>Etiam vitae dui congue, semper quam vitae, luctus</a:t>
            </a:r>
            <a:endParaRPr lang="en-US" sz="1100" dirty="0">
              <a:solidFill>
                <a:schemeClr val="bg1">
                  <a:lumMod val="65000"/>
                </a:schemeClr>
              </a:solidFill>
              <a:cs typeface="Poppins" panose="02000000000000000000" pitchFamily="2" charset="0"/>
            </a:endParaRPr>
          </a:p>
        </p:txBody>
      </p:sp>
      <p:pic>
        <p:nvPicPr>
          <p:cNvPr id="9" name="Picture Placeholder 8">
            <a:extLst>
              <a:ext uri="{FF2B5EF4-FFF2-40B4-BE49-F238E27FC236}">
                <a16:creationId xmlns:a16="http://schemas.microsoft.com/office/drawing/2014/main" id="{85935F35-6A75-4BA4-9FF6-0641FDD862C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7809" r="7809"/>
          <a:stretch>
            <a:fillRect/>
          </a:stretch>
        </p:blipFill>
        <p:spPr/>
      </p:pic>
    </p:spTree>
    <p:extLst>
      <p:ext uri="{BB962C8B-B14F-4D97-AF65-F5344CB8AC3E}">
        <p14:creationId xmlns:p14="http://schemas.microsoft.com/office/powerpoint/2010/main" val="22060800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400"/>
                                        <p:tgtEl>
                                          <p:spTgt spid="5"/>
                                        </p:tgtEl>
                                      </p:cBhvr>
                                    </p:animEffect>
                                  </p:childTnLst>
                                </p:cTn>
                              </p:par>
                            </p:childTnLst>
                          </p:cTn>
                        </p:par>
                        <p:par>
                          <p:cTn id="8" fill="hold">
                            <p:stCondLst>
                              <p:cond delay="4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400"/>
                                        <p:tgtEl>
                                          <p:spTgt spid="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400"/>
                                        <p:tgtEl>
                                          <p:spTgt spid="3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400"/>
                                        <p:tgtEl>
                                          <p:spTgt spid="32"/>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up)">
                                      <p:cBhvr>
                                        <p:cTn id="20" dur="400"/>
                                        <p:tgtEl>
                                          <p:spTgt spid="33"/>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400"/>
                                        <p:tgtEl>
                                          <p:spTgt spid="1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up)">
                                      <p:cBhvr>
                                        <p:cTn id="26" dur="400"/>
                                        <p:tgtEl>
                                          <p:spTgt spid="18"/>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up)">
                                      <p:cBhvr>
                                        <p:cTn id="29" dur="4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P spid="18" grpId="0"/>
      <p:bldP spid="24" grpId="0"/>
      <p:bldP spid="31" grpId="0"/>
      <p:bldP spid="32"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6FDC8E49-7033-497A-85CC-B8E40C0B0DB5}"/>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t="17815" b="44929"/>
          <a:stretch/>
        </p:blipFill>
        <p:spPr>
          <a:xfrm>
            <a:off x="0" y="0"/>
            <a:ext cx="12192000" cy="6858000"/>
          </a:xfrm>
        </p:spPr>
      </p:pic>
      <p:sp>
        <p:nvSpPr>
          <p:cNvPr id="6" name="Прямоугольник 5"/>
          <p:cNvSpPr/>
          <p:nvPr/>
        </p:nvSpPr>
        <p:spPr>
          <a:xfrm>
            <a:off x="0" y="0"/>
            <a:ext cx="12192000" cy="68580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TextBox 6"/>
          <p:cNvSpPr txBox="1"/>
          <p:nvPr/>
        </p:nvSpPr>
        <p:spPr>
          <a:xfrm>
            <a:off x="1097603" y="2168730"/>
            <a:ext cx="5511743" cy="830997"/>
          </a:xfrm>
          <a:prstGeom prst="rect">
            <a:avLst/>
          </a:prstGeom>
          <a:noFill/>
        </p:spPr>
        <p:txBody>
          <a:bodyPr wrap="square" rtlCol="0">
            <a:spAutoFit/>
          </a:bodyPr>
          <a:lstStyle/>
          <a:p>
            <a:r>
              <a:rPr lang="en-US" sz="4800" b="1" dirty="0">
                <a:solidFill>
                  <a:srgbClr val="E23936"/>
                </a:solidFill>
              </a:rPr>
              <a:t>THANK</a:t>
            </a:r>
            <a:r>
              <a:rPr lang="en-US" sz="4800" dirty="0">
                <a:solidFill>
                  <a:srgbClr val="E23936"/>
                </a:solidFill>
              </a:rPr>
              <a:t> </a:t>
            </a:r>
            <a:r>
              <a:rPr lang="en-US" sz="4800" dirty="0">
                <a:solidFill>
                  <a:schemeClr val="bg1"/>
                </a:solidFill>
              </a:rPr>
              <a:t>YOU</a:t>
            </a:r>
          </a:p>
        </p:txBody>
      </p:sp>
      <p:sp>
        <p:nvSpPr>
          <p:cNvPr id="8" name="Прямоугольник 7"/>
          <p:cNvSpPr/>
          <p:nvPr/>
        </p:nvSpPr>
        <p:spPr>
          <a:xfrm>
            <a:off x="1097602" y="3692812"/>
            <a:ext cx="5738627" cy="777777"/>
          </a:xfrm>
          <a:prstGeom prst="rect">
            <a:avLst/>
          </a:prstGeom>
        </p:spPr>
        <p:txBody>
          <a:bodyPr wrap="square">
            <a:spAutoFit/>
          </a:bodyPr>
          <a:lstStyle/>
          <a:p>
            <a:pPr>
              <a:lnSpc>
                <a:spcPts val="2800"/>
              </a:lnSpc>
            </a:pPr>
            <a:r>
              <a:rPr lang="en-US" dirty="0">
                <a:solidFill>
                  <a:schemeClr val="bg1"/>
                </a:solidFill>
              </a:rPr>
              <a:t>The quality of the product has much more influence that what the designer does.</a:t>
            </a:r>
            <a:endParaRPr lang="ru-RU" dirty="0">
              <a:solidFill>
                <a:schemeClr val="bg1"/>
              </a:solidFill>
            </a:endParaRPr>
          </a:p>
        </p:txBody>
      </p:sp>
      <p:cxnSp>
        <p:nvCxnSpPr>
          <p:cNvPr id="10" name="Прямая соединительная линия 9"/>
          <p:cNvCxnSpPr>
            <a:cxnSpLocks/>
          </p:cNvCxnSpPr>
          <p:nvPr/>
        </p:nvCxnSpPr>
        <p:spPr>
          <a:xfrm>
            <a:off x="1201479" y="3257714"/>
            <a:ext cx="3548321" cy="0"/>
          </a:xfrm>
          <a:prstGeom prst="line">
            <a:avLst/>
          </a:prstGeom>
          <a:ln w="28575">
            <a:solidFill>
              <a:srgbClr val="E23936"/>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a:cxnSpLocks/>
          </p:cNvCxnSpPr>
          <p:nvPr/>
        </p:nvCxnSpPr>
        <p:spPr>
          <a:xfrm>
            <a:off x="3487994" y="3257714"/>
            <a:ext cx="1439606"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6" name="Подзаголовок 2"/>
          <p:cNvSpPr txBox="1">
            <a:spLocks/>
          </p:cNvSpPr>
          <p:nvPr/>
        </p:nvSpPr>
        <p:spPr>
          <a:xfrm>
            <a:off x="1097603" y="6056968"/>
            <a:ext cx="3347500" cy="450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0"/>
              </a:spcBef>
              <a:buNone/>
            </a:pPr>
            <a:r>
              <a:rPr lang="en-US" sz="1000" spc="150" dirty="0">
                <a:solidFill>
                  <a:schemeClr val="bg1"/>
                </a:solidFill>
              </a:rPr>
              <a:t>www.yourdomain.com</a:t>
            </a:r>
          </a:p>
        </p:txBody>
      </p:sp>
    </p:spTree>
    <p:extLst>
      <p:ext uri="{BB962C8B-B14F-4D97-AF65-F5344CB8AC3E}">
        <p14:creationId xmlns:p14="http://schemas.microsoft.com/office/powerpoint/2010/main" val="2447028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7"/>
                                        </p:tgtEl>
                                        <p:attrNameLst>
                                          <p:attrName>ppt_y</p:attrName>
                                        </p:attrNameLst>
                                      </p:cBhvr>
                                      <p:tavLst>
                                        <p:tav tm="0">
                                          <p:val>
                                            <p:strVal val="#ppt_y"/>
                                          </p:val>
                                        </p:tav>
                                        <p:tav tm="100000">
                                          <p:val>
                                            <p:strVal val="#ppt_y"/>
                                          </p:val>
                                        </p:tav>
                                      </p:tavLst>
                                    </p:anim>
                                    <p:anim calcmode="lin" valueType="num">
                                      <p:cBhvr>
                                        <p:cTn id="9" dur="2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7"/>
                                        </p:tgtEl>
                                      </p:cBhvr>
                                    </p:animEffect>
                                  </p:childTnLst>
                                </p:cTn>
                              </p:par>
                            </p:childTnLst>
                          </p:cTn>
                        </p:par>
                        <p:par>
                          <p:cTn id="12" fill="hold">
                            <p:stCondLst>
                              <p:cond delay="425"/>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350"/>
                                        <p:tgtEl>
                                          <p:spTgt spid="10"/>
                                        </p:tgtEl>
                                      </p:cBhvr>
                                    </p:animEffect>
                                  </p:childTnLst>
                                </p:cTn>
                              </p:par>
                            </p:childTnLst>
                          </p:cTn>
                        </p:par>
                        <p:par>
                          <p:cTn id="16" fill="hold">
                            <p:stCondLst>
                              <p:cond delay="775"/>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350"/>
                                        <p:tgtEl>
                                          <p:spTgt spid="11"/>
                                        </p:tgtEl>
                                      </p:cBhvr>
                                    </p:animEffect>
                                  </p:childTnLst>
                                </p:cTn>
                              </p:par>
                            </p:childTnLst>
                          </p:cTn>
                        </p:par>
                        <p:par>
                          <p:cTn id="20" fill="hold">
                            <p:stCondLst>
                              <p:cond delay="1125"/>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400"/>
                                        <p:tgtEl>
                                          <p:spTgt spid="8"/>
                                        </p:tgtEl>
                                      </p:cBhvr>
                                    </p:animEffect>
                                  </p:childTnLst>
                                </p:cTn>
                              </p:par>
                            </p:childTnLst>
                          </p:cTn>
                        </p:par>
                        <p:par>
                          <p:cTn id="24" fill="hold">
                            <p:stCondLst>
                              <p:cond delay="1525"/>
                            </p:stCondLst>
                            <p:childTnLst>
                              <p:par>
                                <p:cTn id="25" presetID="22"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4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AF2425E-33D9-4769-8340-A8A7A2CBE4F9}"/>
              </a:ext>
            </a:extLst>
          </p:cNvPr>
          <p:cNvSpPr/>
          <p:nvPr/>
        </p:nvSpPr>
        <p:spPr>
          <a:xfrm>
            <a:off x="174625" y="174625"/>
            <a:ext cx="11842750" cy="650875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33" name="TextBox 32">
            <a:extLst>
              <a:ext uri="{FF2B5EF4-FFF2-40B4-BE49-F238E27FC236}">
                <a16:creationId xmlns:a16="http://schemas.microsoft.com/office/drawing/2014/main" id="{EE6F5227-F939-4AA9-B97B-C74D9F8640E5}"/>
              </a:ext>
            </a:extLst>
          </p:cNvPr>
          <p:cNvSpPr txBox="1"/>
          <p:nvPr/>
        </p:nvSpPr>
        <p:spPr>
          <a:xfrm>
            <a:off x="8358450" y="3166712"/>
            <a:ext cx="3219414" cy="1870127"/>
          </a:xfrm>
          <a:prstGeom prst="rect">
            <a:avLst/>
          </a:prstGeom>
          <a:noFill/>
        </p:spPr>
        <p:txBody>
          <a:bodyPr wrap="square" rtlCol="0">
            <a:spAutoFit/>
          </a:bodyPr>
          <a:lstStyle/>
          <a:p>
            <a:pPr algn="r">
              <a:lnSpc>
                <a:spcPct val="80000"/>
              </a:lnSpc>
            </a:pPr>
            <a:r>
              <a:rPr lang="en-US" sz="14334" b="1" dirty="0">
                <a:solidFill>
                  <a:schemeClr val="bg1">
                    <a:lumMod val="85000"/>
                  </a:schemeClr>
                </a:solidFill>
                <a:latin typeface="+mj-lt"/>
              </a:rPr>
              <a:t>Aa</a:t>
            </a:r>
          </a:p>
        </p:txBody>
      </p:sp>
      <p:sp>
        <p:nvSpPr>
          <p:cNvPr id="17" name="Rectangle 16">
            <a:extLst>
              <a:ext uri="{FF2B5EF4-FFF2-40B4-BE49-F238E27FC236}">
                <a16:creationId xmlns:a16="http://schemas.microsoft.com/office/drawing/2014/main" id="{0E745DCF-86BB-42F7-B27E-02E8A0F7802B}"/>
              </a:ext>
            </a:extLst>
          </p:cNvPr>
          <p:cNvSpPr/>
          <p:nvPr/>
        </p:nvSpPr>
        <p:spPr>
          <a:xfrm>
            <a:off x="6186230" y="4494240"/>
            <a:ext cx="1609096" cy="1616020"/>
          </a:xfrm>
          <a:prstGeom prst="rect">
            <a:avLst/>
          </a:prstGeom>
          <a:solidFill>
            <a:srgbClr val="E2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1" name="Rectangle 10">
            <a:extLst>
              <a:ext uri="{FF2B5EF4-FFF2-40B4-BE49-F238E27FC236}">
                <a16:creationId xmlns:a16="http://schemas.microsoft.com/office/drawing/2014/main" id="{1683F5A8-3386-4AFB-812B-E2F03CC2958F}"/>
              </a:ext>
            </a:extLst>
          </p:cNvPr>
          <p:cNvSpPr/>
          <p:nvPr/>
        </p:nvSpPr>
        <p:spPr>
          <a:xfrm>
            <a:off x="817563" y="4494240"/>
            <a:ext cx="1609096" cy="1616020"/>
          </a:xfrm>
          <a:prstGeom prst="rect">
            <a:avLst/>
          </a:prstGeom>
          <a:solidFill>
            <a:srgbClr val="E2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3" name="Rectangle 12">
            <a:extLst>
              <a:ext uri="{FF2B5EF4-FFF2-40B4-BE49-F238E27FC236}">
                <a16:creationId xmlns:a16="http://schemas.microsoft.com/office/drawing/2014/main" id="{E62A04C8-94DE-4EE1-95CD-9761A55CEDB2}"/>
              </a:ext>
            </a:extLst>
          </p:cNvPr>
          <p:cNvSpPr/>
          <p:nvPr/>
        </p:nvSpPr>
        <p:spPr>
          <a:xfrm>
            <a:off x="2607119" y="4494240"/>
            <a:ext cx="1609096" cy="1616020"/>
          </a:xfrm>
          <a:prstGeom prst="rect">
            <a:avLst/>
          </a:prstGeom>
          <a:solidFill>
            <a:srgbClr val="E2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4" name="Rectangle 13">
            <a:extLst>
              <a:ext uri="{FF2B5EF4-FFF2-40B4-BE49-F238E27FC236}">
                <a16:creationId xmlns:a16="http://schemas.microsoft.com/office/drawing/2014/main" id="{48389EFD-5307-475E-9D7F-932563977382}"/>
              </a:ext>
            </a:extLst>
          </p:cNvPr>
          <p:cNvSpPr/>
          <p:nvPr/>
        </p:nvSpPr>
        <p:spPr>
          <a:xfrm>
            <a:off x="4396675" y="4494240"/>
            <a:ext cx="1609096" cy="1616020"/>
          </a:xfrm>
          <a:prstGeom prst="rect">
            <a:avLst/>
          </a:prstGeom>
          <a:solidFill>
            <a:srgbClr val="E2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5" name="Rectangle 14">
            <a:extLst>
              <a:ext uri="{FF2B5EF4-FFF2-40B4-BE49-F238E27FC236}">
                <a16:creationId xmlns:a16="http://schemas.microsoft.com/office/drawing/2014/main" id="{5A6AF201-C338-424D-A234-39CAB839495E}"/>
              </a:ext>
            </a:extLst>
          </p:cNvPr>
          <p:cNvSpPr/>
          <p:nvPr/>
        </p:nvSpPr>
        <p:spPr>
          <a:xfrm>
            <a:off x="9765342" y="4494240"/>
            <a:ext cx="1609096" cy="1616020"/>
          </a:xfrm>
          <a:prstGeom prst="rect">
            <a:avLst/>
          </a:prstGeom>
          <a:solidFill>
            <a:srgbClr val="E2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6" name="Rectangle 15">
            <a:extLst>
              <a:ext uri="{FF2B5EF4-FFF2-40B4-BE49-F238E27FC236}">
                <a16:creationId xmlns:a16="http://schemas.microsoft.com/office/drawing/2014/main" id="{0717D0D5-CC33-4F4A-BD88-348D2A44F569}"/>
              </a:ext>
            </a:extLst>
          </p:cNvPr>
          <p:cNvSpPr/>
          <p:nvPr/>
        </p:nvSpPr>
        <p:spPr>
          <a:xfrm>
            <a:off x="7975786" y="4494240"/>
            <a:ext cx="1609096" cy="1616020"/>
          </a:xfrm>
          <a:prstGeom prst="rect">
            <a:avLst/>
          </a:prstGeom>
          <a:solidFill>
            <a:srgbClr val="E2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n w="0"/>
              <a:solidFill>
                <a:schemeClr val="tx1"/>
              </a:solidFill>
              <a:effectLst>
                <a:outerShdw blurRad="38100" dist="19050" dir="2700000" algn="tl" rotWithShape="0">
                  <a:schemeClr val="dk1">
                    <a:alpha val="40000"/>
                  </a:schemeClr>
                </a:outerShdw>
              </a:effectLst>
              <a:latin typeface="+mj-lt"/>
            </a:endParaRPr>
          </a:p>
        </p:txBody>
      </p:sp>
      <p:sp>
        <p:nvSpPr>
          <p:cNvPr id="29" name="TextBox 28">
            <a:extLst>
              <a:ext uri="{FF2B5EF4-FFF2-40B4-BE49-F238E27FC236}">
                <a16:creationId xmlns:a16="http://schemas.microsoft.com/office/drawing/2014/main" id="{49C22928-36B3-4D2E-A1E7-2F2BE152BCB5}"/>
              </a:ext>
            </a:extLst>
          </p:cNvPr>
          <p:cNvSpPr txBox="1"/>
          <p:nvPr/>
        </p:nvSpPr>
        <p:spPr>
          <a:xfrm>
            <a:off x="667656" y="967616"/>
            <a:ext cx="9532938" cy="1276696"/>
          </a:xfrm>
          <a:prstGeom prst="rect">
            <a:avLst/>
          </a:prstGeom>
          <a:noFill/>
        </p:spPr>
        <p:txBody>
          <a:bodyPr wrap="square" rtlCol="0">
            <a:spAutoFit/>
          </a:bodyPr>
          <a:lstStyle/>
          <a:p>
            <a:pPr>
              <a:lnSpc>
                <a:spcPct val="80000"/>
              </a:lnSpc>
            </a:pPr>
            <a:r>
              <a:rPr lang="en-US" sz="4792" b="1" dirty="0">
                <a:solidFill>
                  <a:srgbClr val="E23936"/>
                </a:solidFill>
                <a:latin typeface="+mj-lt"/>
              </a:rPr>
              <a:t>SPORTS</a:t>
            </a:r>
            <a:br>
              <a:rPr lang="en-US" sz="4792" b="1" dirty="0">
                <a:solidFill>
                  <a:srgbClr val="E23936"/>
                </a:solidFill>
                <a:latin typeface="+mj-lt"/>
              </a:rPr>
            </a:br>
            <a:r>
              <a:rPr lang="en-US" sz="4792" dirty="0">
                <a:solidFill>
                  <a:srgbClr val="E23936"/>
                </a:solidFill>
                <a:latin typeface="+mj-lt"/>
              </a:rPr>
              <a:t>POWERPOINT TEMPLATE</a:t>
            </a:r>
          </a:p>
        </p:txBody>
      </p:sp>
      <p:sp>
        <p:nvSpPr>
          <p:cNvPr id="30" name="TextBox 29">
            <a:extLst>
              <a:ext uri="{FF2B5EF4-FFF2-40B4-BE49-F238E27FC236}">
                <a16:creationId xmlns:a16="http://schemas.microsoft.com/office/drawing/2014/main" id="{090E1AF9-A25B-451A-B0B5-88E723C3FCE2}"/>
              </a:ext>
            </a:extLst>
          </p:cNvPr>
          <p:cNvSpPr txBox="1"/>
          <p:nvPr/>
        </p:nvSpPr>
        <p:spPr>
          <a:xfrm>
            <a:off x="785812" y="3634615"/>
            <a:ext cx="9532938" cy="340350"/>
          </a:xfrm>
          <a:prstGeom prst="rect">
            <a:avLst/>
          </a:prstGeom>
          <a:noFill/>
        </p:spPr>
        <p:txBody>
          <a:bodyPr wrap="square" rtlCol="0">
            <a:spAutoFit/>
          </a:bodyPr>
          <a:lstStyle/>
          <a:p>
            <a:pPr>
              <a:lnSpc>
                <a:spcPct val="80000"/>
              </a:lnSpc>
            </a:pPr>
            <a:r>
              <a:rPr lang="en-US" sz="2000" dirty="0">
                <a:latin typeface="+mj-lt"/>
              </a:rPr>
              <a:t>FONT: </a:t>
            </a:r>
            <a:r>
              <a:rPr lang="en-US" sz="2000" b="1" dirty="0">
                <a:latin typeface="+mj-lt"/>
              </a:rPr>
              <a:t>MONTSERRAT</a:t>
            </a:r>
          </a:p>
        </p:txBody>
      </p:sp>
      <p:sp>
        <p:nvSpPr>
          <p:cNvPr id="31" name="TextBox 30">
            <a:extLst>
              <a:ext uri="{FF2B5EF4-FFF2-40B4-BE49-F238E27FC236}">
                <a16:creationId xmlns:a16="http://schemas.microsoft.com/office/drawing/2014/main" id="{8B103FB0-6C68-4B5B-BA0C-90E43A64CCC8}"/>
              </a:ext>
            </a:extLst>
          </p:cNvPr>
          <p:cNvSpPr txBox="1"/>
          <p:nvPr/>
        </p:nvSpPr>
        <p:spPr>
          <a:xfrm>
            <a:off x="785812" y="4094171"/>
            <a:ext cx="9532938" cy="340350"/>
          </a:xfrm>
          <a:prstGeom prst="rect">
            <a:avLst/>
          </a:prstGeom>
          <a:noFill/>
        </p:spPr>
        <p:txBody>
          <a:bodyPr wrap="square" rtlCol="0">
            <a:spAutoFit/>
          </a:bodyPr>
          <a:lstStyle/>
          <a:p>
            <a:pPr>
              <a:lnSpc>
                <a:spcPct val="80000"/>
              </a:lnSpc>
            </a:pPr>
            <a:r>
              <a:rPr lang="en-US" sz="2000" dirty="0">
                <a:latin typeface="+mj-lt"/>
              </a:rPr>
              <a:t>COLOR </a:t>
            </a:r>
            <a:r>
              <a:rPr lang="en-US" sz="2000" b="1" dirty="0">
                <a:latin typeface="+mj-lt"/>
              </a:rPr>
              <a:t>PALETTE</a:t>
            </a:r>
          </a:p>
        </p:txBody>
      </p:sp>
      <p:cxnSp>
        <p:nvCxnSpPr>
          <p:cNvPr id="3" name="Straight Connector 2">
            <a:extLst>
              <a:ext uri="{FF2B5EF4-FFF2-40B4-BE49-F238E27FC236}">
                <a16:creationId xmlns:a16="http://schemas.microsoft.com/office/drawing/2014/main" id="{E21700E9-2B17-4318-839D-FE6676B8999E}"/>
              </a:ext>
            </a:extLst>
          </p:cNvPr>
          <p:cNvCxnSpPr>
            <a:cxnSpLocks/>
          </p:cNvCxnSpPr>
          <p:nvPr/>
        </p:nvCxnSpPr>
        <p:spPr>
          <a:xfrm>
            <a:off x="817563" y="2489607"/>
            <a:ext cx="11199812" cy="0"/>
          </a:xfrm>
          <a:prstGeom prst="line">
            <a:avLst/>
          </a:prstGeom>
          <a:ln w="76200">
            <a:solidFill>
              <a:srgbClr val="F29B96"/>
            </a:solidFill>
          </a:ln>
        </p:spPr>
        <p:style>
          <a:lnRef idx="1">
            <a:schemeClr val="accent1"/>
          </a:lnRef>
          <a:fillRef idx="0">
            <a:schemeClr val="accent1"/>
          </a:fillRef>
          <a:effectRef idx="0">
            <a:schemeClr val="accent1"/>
          </a:effectRef>
          <a:fontRef idx="minor">
            <a:schemeClr val="tx1"/>
          </a:fontRef>
        </p:style>
      </p:cxnSp>
      <p:sp>
        <p:nvSpPr>
          <p:cNvPr id="2" name="Rectangle: Rounded Corners 1">
            <a:hlinkClick r:id="rId2"/>
            <a:extLst>
              <a:ext uri="{FF2B5EF4-FFF2-40B4-BE49-F238E27FC236}">
                <a16:creationId xmlns:a16="http://schemas.microsoft.com/office/drawing/2014/main" id="{45047B1E-DE7C-41C0-AEF4-8CEBFDE6D17A}"/>
              </a:ext>
            </a:extLst>
          </p:cNvPr>
          <p:cNvSpPr/>
          <p:nvPr/>
        </p:nvSpPr>
        <p:spPr>
          <a:xfrm>
            <a:off x="3836276" y="3660015"/>
            <a:ext cx="1136568" cy="223010"/>
          </a:xfrm>
          <a:prstGeom prst="roundRect">
            <a:avLst/>
          </a:prstGeom>
          <a:solidFill>
            <a:srgbClr val="E2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spc="250" dirty="0">
                <a:solidFill>
                  <a:schemeClr val="bg1"/>
                </a:solidFill>
                <a:latin typeface="+mj-lt"/>
              </a:rPr>
              <a:t>DOWNLOAD</a:t>
            </a:r>
          </a:p>
        </p:txBody>
      </p:sp>
      <p:sp>
        <p:nvSpPr>
          <p:cNvPr id="4" name="Rectangle 3">
            <a:extLst>
              <a:ext uri="{FF2B5EF4-FFF2-40B4-BE49-F238E27FC236}">
                <a16:creationId xmlns:a16="http://schemas.microsoft.com/office/drawing/2014/main" id="{F71CC375-4A85-4E8C-911E-37484709406C}"/>
              </a:ext>
            </a:extLst>
          </p:cNvPr>
          <p:cNvSpPr/>
          <p:nvPr/>
        </p:nvSpPr>
        <p:spPr>
          <a:xfrm>
            <a:off x="266700" y="266700"/>
            <a:ext cx="11525250" cy="5143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6973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CCC78EF6-91FD-424D-974F-B43FF687881C}"/>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9151" r="19151"/>
          <a:stretch>
            <a:fillRect/>
          </a:stretch>
        </p:blipFill>
        <p:spPr/>
      </p:pic>
      <p:sp>
        <p:nvSpPr>
          <p:cNvPr id="3" name="Прямоугольник 2"/>
          <p:cNvSpPr/>
          <p:nvPr/>
        </p:nvSpPr>
        <p:spPr>
          <a:xfrm>
            <a:off x="5077535" y="0"/>
            <a:ext cx="237418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Прямоугольник 16"/>
          <p:cNvSpPr/>
          <p:nvPr/>
        </p:nvSpPr>
        <p:spPr>
          <a:xfrm>
            <a:off x="7448550" y="0"/>
            <a:ext cx="4743449" cy="6858000"/>
          </a:xfrm>
          <a:prstGeom prst="rect">
            <a:avLst/>
          </a:prstGeom>
          <a:solidFill>
            <a:srgbClr val="C0000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TextBox 17"/>
          <p:cNvSpPr txBox="1"/>
          <p:nvPr/>
        </p:nvSpPr>
        <p:spPr>
          <a:xfrm>
            <a:off x="9695542" y="674400"/>
            <a:ext cx="1886857" cy="5509200"/>
          </a:xfrm>
          <a:prstGeom prst="rect">
            <a:avLst/>
          </a:prstGeom>
          <a:noFill/>
        </p:spPr>
        <p:txBody>
          <a:bodyPr wrap="square" rtlCol="0">
            <a:spAutoFit/>
          </a:bodyPr>
          <a:lstStyle/>
          <a:p>
            <a:pPr algn="r"/>
            <a:r>
              <a:rPr lang="en-US" sz="3200" b="1" dirty="0">
                <a:solidFill>
                  <a:schemeClr val="bg1"/>
                </a:solidFill>
              </a:rPr>
              <a:t>IT IS VERY HARD TO WIN WHEN YOUR THOUGHTS TURN TO LOSING</a:t>
            </a:r>
          </a:p>
        </p:txBody>
      </p:sp>
      <p:sp>
        <p:nvSpPr>
          <p:cNvPr id="19" name="Подзаголовок 2"/>
          <p:cNvSpPr txBox="1">
            <a:spLocks/>
          </p:cNvSpPr>
          <p:nvPr/>
        </p:nvSpPr>
        <p:spPr>
          <a:xfrm>
            <a:off x="682944" y="3473325"/>
            <a:ext cx="4174806" cy="12458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600" dirty="0">
                <a:solidFill>
                  <a:schemeClr val="tx1">
                    <a:lumMod val="85000"/>
                    <a:lumOff val="15000"/>
                  </a:schemeClr>
                </a:solidFill>
              </a:rPr>
              <a:t>Who we are</a:t>
            </a:r>
          </a:p>
          <a:p>
            <a:pPr marL="0" indent="0">
              <a:lnSpc>
                <a:spcPts val="2000"/>
              </a:lnSpc>
              <a:spcBef>
                <a:spcPts val="1200"/>
              </a:spcBef>
              <a:buNone/>
            </a:pPr>
            <a:r>
              <a:rPr lang="en-US" sz="1050" kern="0" dirty="0">
                <a:solidFill>
                  <a:schemeClr val="tx1">
                    <a:lumMod val="85000"/>
                    <a:lumOff val="15000"/>
                  </a:schemeClr>
                </a:solidFill>
                <a:ea typeface="Karla" pitchFamily="2" charset="0"/>
                <a:cs typeface="Poppins" panose="02000000000000000000" pitchFamily="2" charset="0"/>
              </a:rPr>
              <a:t>Etiam vitae dui congue, semper quam vitae, luctus ligula. Sed posuere nunc in leo commod else cuprum less</a:t>
            </a:r>
            <a:r>
              <a:rPr lang="en-US" sz="1050" dirty="0">
                <a:solidFill>
                  <a:schemeClr val="tx1">
                    <a:lumMod val="85000"/>
                    <a:lumOff val="15000"/>
                  </a:schemeClr>
                </a:solidFill>
                <a:ea typeface="Karla" pitchFamily="2" charset="0"/>
                <a:cs typeface="Poppins" panose="02000000000000000000" pitchFamily="2" charset="0"/>
              </a:rPr>
              <a:t>. Etiam vitae dui congue, semper quam vitae, luctus</a:t>
            </a:r>
            <a:r>
              <a:rPr lang="en-US" sz="1050" dirty="0">
                <a:solidFill>
                  <a:schemeClr val="tx1">
                    <a:lumMod val="85000"/>
                    <a:lumOff val="15000"/>
                  </a:schemeClr>
                </a:solidFill>
                <a:cs typeface="Poppins" panose="02000000000000000000" pitchFamily="2" charset="0"/>
              </a:rPr>
              <a:t>.</a:t>
            </a:r>
          </a:p>
        </p:txBody>
      </p:sp>
      <p:sp>
        <p:nvSpPr>
          <p:cNvPr id="20" name="Подзаголовок 2"/>
          <p:cNvSpPr txBox="1">
            <a:spLocks/>
          </p:cNvSpPr>
          <p:nvPr/>
        </p:nvSpPr>
        <p:spPr>
          <a:xfrm>
            <a:off x="682150" y="4975294"/>
            <a:ext cx="4137500" cy="12458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600" dirty="0">
                <a:solidFill>
                  <a:schemeClr val="tx1">
                    <a:lumMod val="85000"/>
                    <a:lumOff val="15000"/>
                  </a:schemeClr>
                </a:solidFill>
              </a:rPr>
              <a:t>What we do</a:t>
            </a:r>
          </a:p>
          <a:p>
            <a:pPr marL="0" indent="0">
              <a:lnSpc>
                <a:spcPts val="2000"/>
              </a:lnSpc>
              <a:spcBef>
                <a:spcPts val="1200"/>
              </a:spcBef>
              <a:buNone/>
            </a:pPr>
            <a:r>
              <a:rPr lang="en-US" sz="1050" kern="0" dirty="0">
                <a:solidFill>
                  <a:schemeClr val="tx1">
                    <a:lumMod val="85000"/>
                    <a:lumOff val="15000"/>
                  </a:schemeClr>
                </a:solidFill>
                <a:ea typeface="Karla" pitchFamily="2" charset="0"/>
                <a:cs typeface="Poppins" panose="02000000000000000000" pitchFamily="2" charset="0"/>
              </a:rPr>
              <a:t>Etiam vitae dui congue, semper quam vitae, luctus ligula. Sed posuere nunc in leo commod else cuprum less</a:t>
            </a:r>
            <a:r>
              <a:rPr lang="en-US" sz="1050" dirty="0">
                <a:solidFill>
                  <a:schemeClr val="tx1">
                    <a:lumMod val="85000"/>
                    <a:lumOff val="15000"/>
                  </a:schemeClr>
                </a:solidFill>
                <a:ea typeface="Karla" pitchFamily="2" charset="0"/>
                <a:cs typeface="Poppins" panose="02000000000000000000" pitchFamily="2" charset="0"/>
              </a:rPr>
              <a:t>. Etiam vitae dui congue, semper quam vitae, luctus</a:t>
            </a:r>
            <a:r>
              <a:rPr lang="en-US" sz="1050" dirty="0">
                <a:solidFill>
                  <a:schemeClr val="tx1">
                    <a:lumMod val="85000"/>
                    <a:lumOff val="15000"/>
                  </a:schemeClr>
                </a:solidFill>
                <a:cs typeface="Poppins" panose="02000000000000000000" pitchFamily="2" charset="0"/>
              </a:rPr>
              <a:t>.</a:t>
            </a:r>
          </a:p>
        </p:txBody>
      </p:sp>
      <p:sp>
        <p:nvSpPr>
          <p:cNvPr id="25" name="Овал 9">
            <a:extLst>
              <a:ext uri="{FF2B5EF4-FFF2-40B4-BE49-F238E27FC236}">
                <a16:creationId xmlns:a16="http://schemas.microsoft.com/office/drawing/2014/main" id="{3D06E9A9-645E-4180-A777-596AC2C9BD2B}"/>
              </a:ext>
            </a:extLst>
          </p:cNvPr>
          <p:cNvSpPr/>
          <p:nvPr/>
        </p:nvSpPr>
        <p:spPr>
          <a:xfrm>
            <a:off x="5740419" y="1162466"/>
            <a:ext cx="1048420" cy="10484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dirty="0"/>
          </a:p>
        </p:txBody>
      </p:sp>
      <p:sp>
        <p:nvSpPr>
          <p:cNvPr id="26" name="Прямоугольник 2">
            <a:extLst>
              <a:ext uri="{FF2B5EF4-FFF2-40B4-BE49-F238E27FC236}">
                <a16:creationId xmlns:a16="http://schemas.microsoft.com/office/drawing/2014/main" id="{EC4B8C3F-C043-4015-9BC0-D1788E11FBD1}"/>
              </a:ext>
            </a:extLst>
          </p:cNvPr>
          <p:cNvSpPr/>
          <p:nvPr/>
        </p:nvSpPr>
        <p:spPr>
          <a:xfrm>
            <a:off x="5775553" y="1559718"/>
            <a:ext cx="978153" cy="253916"/>
          </a:xfrm>
          <a:prstGeom prst="rect">
            <a:avLst/>
          </a:prstGeom>
        </p:spPr>
        <p:txBody>
          <a:bodyPr wrap="none">
            <a:spAutoFit/>
          </a:bodyPr>
          <a:lstStyle/>
          <a:p>
            <a:pPr algn="ctr"/>
            <a:r>
              <a:rPr lang="en-US" sz="1050" dirty="0">
                <a:solidFill>
                  <a:srgbClr val="E23936"/>
                </a:solidFill>
              </a:rPr>
              <a:t>CREATIVITY</a:t>
            </a:r>
          </a:p>
        </p:txBody>
      </p:sp>
      <p:sp>
        <p:nvSpPr>
          <p:cNvPr id="27" name="Овал 12">
            <a:extLst>
              <a:ext uri="{FF2B5EF4-FFF2-40B4-BE49-F238E27FC236}">
                <a16:creationId xmlns:a16="http://schemas.microsoft.com/office/drawing/2014/main" id="{072B6A3F-686F-4E43-9EAE-4B9BEF4DCC23}"/>
              </a:ext>
            </a:extLst>
          </p:cNvPr>
          <p:cNvSpPr/>
          <p:nvPr/>
        </p:nvSpPr>
        <p:spPr>
          <a:xfrm>
            <a:off x="5740419" y="2985000"/>
            <a:ext cx="1048420" cy="1048420"/>
          </a:xfrm>
          <a:prstGeom prst="ellipse">
            <a:avLst/>
          </a:prstGeom>
          <a:solidFill>
            <a:srgbClr val="E239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dirty="0"/>
          </a:p>
        </p:txBody>
      </p:sp>
      <p:sp>
        <p:nvSpPr>
          <p:cNvPr id="28" name="Овал 13">
            <a:extLst>
              <a:ext uri="{FF2B5EF4-FFF2-40B4-BE49-F238E27FC236}">
                <a16:creationId xmlns:a16="http://schemas.microsoft.com/office/drawing/2014/main" id="{B6218430-621C-4607-B57B-D54BAF9E3C82}"/>
              </a:ext>
            </a:extLst>
          </p:cNvPr>
          <p:cNvSpPr/>
          <p:nvPr/>
        </p:nvSpPr>
        <p:spPr>
          <a:xfrm>
            <a:off x="5740419" y="4807534"/>
            <a:ext cx="1048420" cy="1048420"/>
          </a:xfrm>
          <a:prstGeom prst="ellipse">
            <a:avLst/>
          </a:prstGeom>
          <a:solidFill>
            <a:srgbClr val="E239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dirty="0"/>
          </a:p>
        </p:txBody>
      </p:sp>
      <p:sp>
        <p:nvSpPr>
          <p:cNvPr id="29" name="Прямоугольник 17">
            <a:extLst>
              <a:ext uri="{FF2B5EF4-FFF2-40B4-BE49-F238E27FC236}">
                <a16:creationId xmlns:a16="http://schemas.microsoft.com/office/drawing/2014/main" id="{46A557C7-8F53-4898-8056-470A6ACF609B}"/>
              </a:ext>
            </a:extLst>
          </p:cNvPr>
          <p:cNvSpPr/>
          <p:nvPr/>
        </p:nvSpPr>
        <p:spPr>
          <a:xfrm>
            <a:off x="5725797" y="3301461"/>
            <a:ext cx="1077664" cy="415498"/>
          </a:xfrm>
          <a:prstGeom prst="rect">
            <a:avLst/>
          </a:prstGeom>
        </p:spPr>
        <p:txBody>
          <a:bodyPr wrap="square">
            <a:spAutoFit/>
          </a:bodyPr>
          <a:lstStyle/>
          <a:p>
            <a:pPr algn="ctr"/>
            <a:r>
              <a:rPr lang="en-US" sz="1050" dirty="0">
                <a:solidFill>
                  <a:schemeClr val="bg1"/>
                </a:solidFill>
              </a:rPr>
              <a:t>HIGH QUALITY</a:t>
            </a:r>
          </a:p>
        </p:txBody>
      </p:sp>
      <p:sp>
        <p:nvSpPr>
          <p:cNvPr id="30" name="Прямоугольник 21">
            <a:extLst>
              <a:ext uri="{FF2B5EF4-FFF2-40B4-BE49-F238E27FC236}">
                <a16:creationId xmlns:a16="http://schemas.microsoft.com/office/drawing/2014/main" id="{81403535-09F4-40B1-ABC0-A48C2E3C9CAC}"/>
              </a:ext>
            </a:extLst>
          </p:cNvPr>
          <p:cNvSpPr/>
          <p:nvPr/>
        </p:nvSpPr>
        <p:spPr>
          <a:xfrm>
            <a:off x="5803605" y="5204786"/>
            <a:ext cx="922048" cy="253916"/>
          </a:xfrm>
          <a:prstGeom prst="rect">
            <a:avLst/>
          </a:prstGeom>
        </p:spPr>
        <p:txBody>
          <a:bodyPr wrap="none">
            <a:spAutoFit/>
          </a:bodyPr>
          <a:lstStyle/>
          <a:p>
            <a:pPr algn="ctr"/>
            <a:r>
              <a:rPr lang="en-US" sz="1050" dirty="0">
                <a:solidFill>
                  <a:schemeClr val="bg1"/>
                </a:solidFill>
              </a:rPr>
              <a:t>TRENDING</a:t>
            </a:r>
          </a:p>
        </p:txBody>
      </p:sp>
      <p:sp>
        <p:nvSpPr>
          <p:cNvPr id="31" name="TextBox 30">
            <a:extLst>
              <a:ext uri="{FF2B5EF4-FFF2-40B4-BE49-F238E27FC236}">
                <a16:creationId xmlns:a16="http://schemas.microsoft.com/office/drawing/2014/main" id="{B12467EF-0F77-4E2B-A03F-57678F6773AE}"/>
              </a:ext>
            </a:extLst>
          </p:cNvPr>
          <p:cNvSpPr txBox="1"/>
          <p:nvPr/>
        </p:nvSpPr>
        <p:spPr>
          <a:xfrm>
            <a:off x="636900" y="817136"/>
            <a:ext cx="4457613" cy="1938992"/>
          </a:xfrm>
          <a:prstGeom prst="rect">
            <a:avLst/>
          </a:prstGeom>
          <a:noFill/>
        </p:spPr>
        <p:txBody>
          <a:bodyPr wrap="square" rtlCol="0">
            <a:spAutoFit/>
          </a:bodyPr>
          <a:lstStyle/>
          <a:p>
            <a:r>
              <a:rPr lang="en-US" sz="4000" dirty="0">
                <a:solidFill>
                  <a:schemeClr val="tx1">
                    <a:lumMod val="85000"/>
                    <a:lumOff val="15000"/>
                  </a:schemeClr>
                </a:solidFill>
              </a:rPr>
              <a:t>NEVER LET GOOD ENOUGH </a:t>
            </a:r>
            <a:r>
              <a:rPr lang="en-US" sz="4000" b="1" dirty="0">
                <a:solidFill>
                  <a:srgbClr val="E23936"/>
                </a:solidFill>
              </a:rPr>
              <a:t>BE ENOUGH!</a:t>
            </a:r>
            <a:endParaRPr lang="en-US" sz="1400" b="1" dirty="0"/>
          </a:p>
        </p:txBody>
      </p:sp>
      <p:cxnSp>
        <p:nvCxnSpPr>
          <p:cNvPr id="32" name="Прямая соединительная линия 10">
            <a:extLst>
              <a:ext uri="{FF2B5EF4-FFF2-40B4-BE49-F238E27FC236}">
                <a16:creationId xmlns:a16="http://schemas.microsoft.com/office/drawing/2014/main" id="{FAF9E0DB-FB41-4F9F-A8D0-2CD973F5438E}"/>
              </a:ext>
            </a:extLst>
          </p:cNvPr>
          <p:cNvCxnSpPr>
            <a:cxnSpLocks/>
          </p:cNvCxnSpPr>
          <p:nvPr/>
        </p:nvCxnSpPr>
        <p:spPr>
          <a:xfrm>
            <a:off x="755650" y="2983350"/>
            <a:ext cx="927100" cy="0"/>
          </a:xfrm>
          <a:prstGeom prst="line">
            <a:avLst/>
          </a:prstGeom>
          <a:ln w="28575">
            <a:solidFill>
              <a:srgbClr val="E239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9227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400"/>
                                        <p:tgtEl>
                                          <p:spTgt spid="19"/>
                                        </p:tgtEl>
                                      </p:cBhvr>
                                    </p:animEffect>
                                  </p:childTnLst>
                                </p:cTn>
                              </p:par>
                            </p:childTnLst>
                          </p:cTn>
                        </p:par>
                        <p:par>
                          <p:cTn id="8" fill="hold">
                            <p:stCondLst>
                              <p:cond delay="4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400"/>
                                        <p:tgtEl>
                                          <p:spTgt spid="20"/>
                                        </p:tgtEl>
                                      </p:cBhvr>
                                    </p:animEffect>
                                  </p:childTnLst>
                                </p:cTn>
                              </p:par>
                            </p:childTnLst>
                          </p:cTn>
                        </p:par>
                        <p:par>
                          <p:cTn id="12" fill="hold">
                            <p:stCondLst>
                              <p:cond delay="8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8"/>
                                        </p:tgtEl>
                                        <p:attrNameLst>
                                          <p:attrName>style.visibility</p:attrName>
                                        </p:attrNameLst>
                                      </p:cBhvr>
                                      <p:to>
                                        <p:strVal val="visible"/>
                                      </p:to>
                                    </p:set>
                                    <p:anim calcmode="lin" valueType="num">
                                      <p:cBhvr>
                                        <p:cTn id="15" dur="25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6" dur="250" fill="hold"/>
                                        <p:tgtEl>
                                          <p:spTgt spid="18"/>
                                        </p:tgtEl>
                                        <p:attrNameLst>
                                          <p:attrName>ppt_y</p:attrName>
                                        </p:attrNameLst>
                                      </p:cBhvr>
                                      <p:tavLst>
                                        <p:tav tm="0">
                                          <p:val>
                                            <p:strVal val="#ppt_y"/>
                                          </p:val>
                                        </p:tav>
                                        <p:tav tm="100000">
                                          <p:val>
                                            <p:strVal val="#ppt_y"/>
                                          </p:val>
                                        </p:tav>
                                      </p:tavLst>
                                    </p:anim>
                                    <p:anim calcmode="lin" valueType="num">
                                      <p:cBhvr>
                                        <p:cTn id="17" dur="25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8" dur="25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9" dur="250" tmFilter="0,0; .5, 1; 1, 1"/>
                                        <p:tgtEl>
                                          <p:spTgt spid="18"/>
                                        </p:tgtEl>
                                      </p:cBhvr>
                                    </p:animEffect>
                                  </p:childTnLst>
                                </p:cTn>
                              </p:par>
                            </p:childTnLst>
                          </p:cTn>
                        </p:par>
                        <p:par>
                          <p:cTn id="20" fill="hold">
                            <p:stCondLst>
                              <p:cond delay="2150"/>
                            </p:stCondLst>
                            <p:childTnLst>
                              <p:par>
                                <p:cTn id="21" presetID="22" presetClass="entr" presetSubtype="1"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350"/>
                                        <p:tgtEl>
                                          <p:spTgt spid="3"/>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400"/>
                                        <p:tgtEl>
                                          <p:spTgt spid="25"/>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up)">
                                      <p:cBhvr>
                                        <p:cTn id="30" dur="400"/>
                                        <p:tgtEl>
                                          <p:spTgt spid="26"/>
                                        </p:tgtEl>
                                      </p:cBhvr>
                                    </p:animEffect>
                                  </p:childTnLst>
                                </p:cTn>
                              </p:par>
                            </p:childTnLst>
                          </p:cTn>
                        </p:par>
                        <p:par>
                          <p:cTn id="31" fill="hold">
                            <p:stCondLst>
                              <p:cond delay="2900"/>
                            </p:stCondLst>
                            <p:childTnLst>
                              <p:par>
                                <p:cTn id="32" presetID="22" presetClass="entr" presetSubtype="1"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up)">
                                      <p:cBhvr>
                                        <p:cTn id="34" dur="400"/>
                                        <p:tgtEl>
                                          <p:spTgt spid="27"/>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up)">
                                      <p:cBhvr>
                                        <p:cTn id="37" dur="400"/>
                                        <p:tgtEl>
                                          <p:spTgt spid="29"/>
                                        </p:tgtEl>
                                      </p:cBhvr>
                                    </p:animEffect>
                                  </p:childTnLst>
                                </p:cTn>
                              </p:par>
                            </p:childTnLst>
                          </p:cTn>
                        </p:par>
                        <p:par>
                          <p:cTn id="38" fill="hold">
                            <p:stCondLst>
                              <p:cond delay="3300"/>
                            </p:stCondLst>
                            <p:childTnLst>
                              <p:par>
                                <p:cTn id="39" presetID="22" presetClass="entr" presetSubtype="1"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up)">
                                      <p:cBhvr>
                                        <p:cTn id="41" dur="400"/>
                                        <p:tgtEl>
                                          <p:spTgt spid="28"/>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up)">
                                      <p:cBhvr>
                                        <p:cTn id="44" dur="400"/>
                                        <p:tgtEl>
                                          <p:spTgt spid="30"/>
                                        </p:tgtEl>
                                      </p:cBhvr>
                                    </p:animEffect>
                                  </p:childTnLst>
                                </p:cTn>
                              </p:par>
                            </p:childTnLst>
                          </p:cTn>
                        </p:par>
                        <p:par>
                          <p:cTn id="45" fill="hold">
                            <p:stCondLst>
                              <p:cond delay="3700"/>
                            </p:stCondLst>
                            <p:childTnLst>
                              <p:par>
                                <p:cTn id="46" presetID="41" presetClass="entr" presetSubtype="0" fill="hold" grpId="0" nodeType="afterEffect">
                                  <p:stCondLst>
                                    <p:cond delay="0"/>
                                  </p:stCondLst>
                                  <p:iterate type="lt">
                                    <p:tmPct val="10000"/>
                                  </p:iterate>
                                  <p:childTnLst>
                                    <p:set>
                                      <p:cBhvr>
                                        <p:cTn id="47" dur="1" fill="hold">
                                          <p:stCondLst>
                                            <p:cond delay="0"/>
                                          </p:stCondLst>
                                        </p:cTn>
                                        <p:tgtEl>
                                          <p:spTgt spid="31"/>
                                        </p:tgtEl>
                                        <p:attrNameLst>
                                          <p:attrName>style.visibility</p:attrName>
                                        </p:attrNameLst>
                                      </p:cBhvr>
                                      <p:to>
                                        <p:strVal val="visible"/>
                                      </p:to>
                                    </p:set>
                                    <p:anim calcmode="lin" valueType="num">
                                      <p:cBhvr>
                                        <p:cTn id="48" dur="25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49" dur="250" fill="hold"/>
                                        <p:tgtEl>
                                          <p:spTgt spid="31"/>
                                        </p:tgtEl>
                                        <p:attrNameLst>
                                          <p:attrName>ppt_y</p:attrName>
                                        </p:attrNameLst>
                                      </p:cBhvr>
                                      <p:tavLst>
                                        <p:tav tm="0">
                                          <p:val>
                                            <p:strVal val="#ppt_y"/>
                                          </p:val>
                                        </p:tav>
                                        <p:tav tm="100000">
                                          <p:val>
                                            <p:strVal val="#ppt_y"/>
                                          </p:val>
                                        </p:tav>
                                      </p:tavLst>
                                    </p:anim>
                                    <p:anim calcmode="lin" valueType="num">
                                      <p:cBhvr>
                                        <p:cTn id="50" dur="25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51" dur="25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52" dur="250" tmFilter="0,0; .5, 1; 1, 1"/>
                                        <p:tgtEl>
                                          <p:spTgt spid="31"/>
                                        </p:tgtEl>
                                      </p:cBhvr>
                                    </p:animEffect>
                                  </p:childTnLst>
                                </p:cTn>
                              </p:par>
                            </p:childTnLst>
                          </p:cTn>
                        </p:par>
                        <p:par>
                          <p:cTn id="53" fill="hold">
                            <p:stCondLst>
                              <p:cond delay="4600"/>
                            </p:stCondLst>
                            <p:childTnLst>
                              <p:par>
                                <p:cTn id="54" presetID="22" presetClass="entr" presetSubtype="8" fill="hold" nodeType="after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left)">
                                      <p:cBhvr>
                                        <p:cTn id="56" dur="3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P spid="19" grpId="0"/>
      <p:bldP spid="20" grpId="0"/>
      <p:bldP spid="25" grpId="0" animBg="1"/>
      <p:bldP spid="26" grpId="0"/>
      <p:bldP spid="27" grpId="0" animBg="1"/>
      <p:bldP spid="28" grpId="0" animBg="1"/>
      <p:bldP spid="29" grpId="0"/>
      <p:bldP spid="30"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3843DF0-A066-4F30-8AB8-BC69D72A30CC}"/>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36678"/>
          <a:stretch/>
        </p:blipFill>
        <p:spPr>
          <a:xfrm>
            <a:off x="0" y="1719618"/>
            <a:ext cx="12192001" cy="5138382"/>
          </a:xfrm>
        </p:spPr>
      </p:pic>
      <p:sp>
        <p:nvSpPr>
          <p:cNvPr id="7" name="Прямоугольник 6"/>
          <p:cNvSpPr/>
          <p:nvPr/>
        </p:nvSpPr>
        <p:spPr>
          <a:xfrm>
            <a:off x="2" y="4686300"/>
            <a:ext cx="12191999" cy="2171700"/>
          </a:xfrm>
          <a:prstGeom prst="rect">
            <a:avLst/>
          </a:prstGeom>
          <a:solidFill>
            <a:srgbClr val="E2393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Подзаголовок 2"/>
          <p:cNvSpPr txBox="1">
            <a:spLocks/>
          </p:cNvSpPr>
          <p:nvPr/>
        </p:nvSpPr>
        <p:spPr>
          <a:xfrm>
            <a:off x="749064" y="5165581"/>
            <a:ext cx="3124910" cy="1082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400" b="1" dirty="0">
                <a:solidFill>
                  <a:schemeClr val="bg1"/>
                </a:solidFill>
              </a:rPr>
              <a:t>Put Title Hoes Here</a:t>
            </a:r>
            <a:endParaRPr lang="en-US" sz="1600" dirty="0">
              <a:solidFill>
                <a:schemeClr val="bg1"/>
              </a:solidFill>
            </a:endParaRPr>
          </a:p>
          <a:p>
            <a:pPr marL="0" indent="0">
              <a:lnSpc>
                <a:spcPts val="2000"/>
              </a:lnSpc>
              <a:spcBef>
                <a:spcPts val="0"/>
              </a:spcBef>
              <a:buNone/>
            </a:pPr>
            <a:r>
              <a:rPr lang="en-US" sz="1100" kern="0" dirty="0">
                <a:solidFill>
                  <a:schemeClr val="bg1"/>
                </a:solidFill>
                <a:ea typeface="Karla" pitchFamily="2" charset="0"/>
                <a:cs typeface="Poppins" panose="02000000000000000000" pitchFamily="2" charset="0"/>
              </a:rPr>
              <a:t>Etiam vitae dui congue, semper quam vitae, luctus ligula. Sed posuere nunc in leo commod else cuprum less</a:t>
            </a:r>
            <a:r>
              <a:rPr lang="en-US" sz="1100" dirty="0">
                <a:solidFill>
                  <a:schemeClr val="bg1"/>
                </a:solidFill>
                <a:ea typeface="Karla" pitchFamily="2" charset="0"/>
                <a:cs typeface="Poppins" panose="02000000000000000000" pitchFamily="2" charset="0"/>
              </a:rPr>
              <a:t>.</a:t>
            </a:r>
            <a:r>
              <a:rPr lang="en-US" sz="1100" dirty="0">
                <a:solidFill>
                  <a:schemeClr val="bg1"/>
                </a:solidFill>
                <a:cs typeface="Poppins" panose="02000000000000000000" pitchFamily="2" charset="0"/>
              </a:rPr>
              <a:t>.</a:t>
            </a:r>
          </a:p>
        </p:txBody>
      </p:sp>
      <p:sp>
        <p:nvSpPr>
          <p:cNvPr id="12" name="Подзаголовок 2"/>
          <p:cNvSpPr txBox="1">
            <a:spLocks/>
          </p:cNvSpPr>
          <p:nvPr/>
        </p:nvSpPr>
        <p:spPr>
          <a:xfrm>
            <a:off x="4641377" y="5165581"/>
            <a:ext cx="3124910" cy="1082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400" b="1" dirty="0">
                <a:solidFill>
                  <a:schemeClr val="bg1"/>
                </a:solidFill>
              </a:rPr>
              <a:t>Put Title Hoes Here</a:t>
            </a:r>
            <a:endParaRPr lang="en-US" sz="1600" dirty="0">
              <a:solidFill>
                <a:schemeClr val="bg1"/>
              </a:solidFill>
            </a:endParaRPr>
          </a:p>
          <a:p>
            <a:pPr marL="0" indent="0">
              <a:lnSpc>
                <a:spcPts val="2000"/>
              </a:lnSpc>
              <a:spcBef>
                <a:spcPts val="0"/>
              </a:spcBef>
              <a:buNone/>
            </a:pPr>
            <a:r>
              <a:rPr lang="en-US" sz="1100" kern="0" dirty="0">
                <a:solidFill>
                  <a:schemeClr val="bg1"/>
                </a:solidFill>
                <a:ea typeface="Karla" pitchFamily="2" charset="0"/>
                <a:cs typeface="Poppins" panose="02000000000000000000" pitchFamily="2" charset="0"/>
              </a:rPr>
              <a:t>Etiam vitae dui congue, semper quam vitae, luctus ligula. Sed posuere nunc in leo commod else cuprum less</a:t>
            </a:r>
            <a:r>
              <a:rPr lang="en-US" sz="1100" dirty="0">
                <a:solidFill>
                  <a:schemeClr val="bg1"/>
                </a:solidFill>
                <a:ea typeface="Karla" pitchFamily="2" charset="0"/>
                <a:cs typeface="Poppins" panose="02000000000000000000" pitchFamily="2" charset="0"/>
              </a:rPr>
              <a:t>.</a:t>
            </a:r>
            <a:r>
              <a:rPr lang="en-US" sz="1100" dirty="0">
                <a:solidFill>
                  <a:schemeClr val="bg1"/>
                </a:solidFill>
                <a:cs typeface="Poppins" panose="02000000000000000000" pitchFamily="2" charset="0"/>
              </a:rPr>
              <a:t>.</a:t>
            </a:r>
          </a:p>
        </p:txBody>
      </p:sp>
      <p:sp>
        <p:nvSpPr>
          <p:cNvPr id="14" name="Подзаголовок 2"/>
          <p:cNvSpPr txBox="1">
            <a:spLocks/>
          </p:cNvSpPr>
          <p:nvPr/>
        </p:nvSpPr>
        <p:spPr>
          <a:xfrm>
            <a:off x="8533690" y="5165581"/>
            <a:ext cx="3124910" cy="1082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400" b="1" dirty="0">
                <a:solidFill>
                  <a:schemeClr val="bg1"/>
                </a:solidFill>
              </a:rPr>
              <a:t>Put Title Hoes Here</a:t>
            </a:r>
            <a:endParaRPr lang="en-US" sz="1600" dirty="0">
              <a:solidFill>
                <a:schemeClr val="bg1"/>
              </a:solidFill>
            </a:endParaRPr>
          </a:p>
          <a:p>
            <a:pPr marL="0" indent="0">
              <a:lnSpc>
                <a:spcPts val="2000"/>
              </a:lnSpc>
              <a:spcBef>
                <a:spcPts val="0"/>
              </a:spcBef>
              <a:buNone/>
            </a:pPr>
            <a:r>
              <a:rPr lang="en-US" sz="1100" kern="0" dirty="0">
                <a:solidFill>
                  <a:schemeClr val="bg1"/>
                </a:solidFill>
                <a:ea typeface="Karla" pitchFamily="2" charset="0"/>
                <a:cs typeface="Poppins" panose="02000000000000000000" pitchFamily="2" charset="0"/>
              </a:rPr>
              <a:t>Etiam vitae dui congue, semper quam vitae, luctus ligula. Sed posuere nunc in leo commod else cuprum less</a:t>
            </a:r>
            <a:r>
              <a:rPr lang="en-US" sz="1100" dirty="0">
                <a:solidFill>
                  <a:schemeClr val="bg1"/>
                </a:solidFill>
                <a:ea typeface="Karla" pitchFamily="2" charset="0"/>
                <a:cs typeface="Poppins" panose="02000000000000000000" pitchFamily="2" charset="0"/>
              </a:rPr>
              <a:t>.</a:t>
            </a:r>
            <a:r>
              <a:rPr lang="en-US" sz="1100" dirty="0">
                <a:solidFill>
                  <a:schemeClr val="bg1"/>
                </a:solidFill>
                <a:cs typeface="Poppins" panose="02000000000000000000" pitchFamily="2" charset="0"/>
              </a:rPr>
              <a:t>.</a:t>
            </a:r>
          </a:p>
        </p:txBody>
      </p:sp>
      <p:sp>
        <p:nvSpPr>
          <p:cNvPr id="16" name="TextBox 15"/>
          <p:cNvSpPr txBox="1"/>
          <p:nvPr/>
        </p:nvSpPr>
        <p:spPr>
          <a:xfrm>
            <a:off x="2099976" y="646924"/>
            <a:ext cx="7970784" cy="800412"/>
          </a:xfrm>
          <a:prstGeom prst="rect">
            <a:avLst/>
          </a:prstGeom>
          <a:noFill/>
        </p:spPr>
        <p:txBody>
          <a:bodyPr wrap="square" rtlCol="0">
            <a:spAutoFit/>
          </a:bodyPr>
          <a:lstStyle/>
          <a:p>
            <a:pPr algn="ctr">
              <a:lnSpc>
                <a:spcPts val="3000"/>
              </a:lnSpc>
            </a:pPr>
            <a:r>
              <a:rPr lang="en-US" sz="4000" dirty="0"/>
              <a:t>DESIGN </a:t>
            </a:r>
            <a:r>
              <a:rPr lang="en-US" sz="4000" b="1" dirty="0">
                <a:solidFill>
                  <a:srgbClr val="E23936"/>
                </a:solidFill>
              </a:rPr>
              <a:t>SOLUTION</a:t>
            </a:r>
          </a:p>
          <a:p>
            <a:pPr algn="ctr">
              <a:lnSpc>
                <a:spcPts val="3000"/>
              </a:lnSpc>
            </a:pPr>
            <a:r>
              <a:rPr lang="en-US" sz="1200" kern="0" spc="50" dirty="0">
                <a:solidFill>
                  <a:schemeClr val="tx1">
                    <a:lumMod val="85000"/>
                    <a:lumOff val="15000"/>
                  </a:schemeClr>
                </a:solidFill>
                <a:ea typeface="Karla" pitchFamily="2" charset="0"/>
                <a:cs typeface="Poppins" panose="02000000000000000000" pitchFamily="2" charset="0"/>
              </a:rPr>
              <a:t>CREATIVE APPROACH TO THE DEVELOPMENT OF YOUR BUSINESS</a:t>
            </a:r>
            <a:endParaRPr lang="en-US" sz="1200" spc="50" dirty="0">
              <a:solidFill>
                <a:schemeClr val="tx1">
                  <a:lumMod val="85000"/>
                  <a:lumOff val="15000"/>
                </a:schemeClr>
              </a:solidFill>
            </a:endParaRPr>
          </a:p>
        </p:txBody>
      </p:sp>
    </p:spTree>
    <p:extLst>
      <p:ext uri="{BB962C8B-B14F-4D97-AF65-F5344CB8AC3E}">
        <p14:creationId xmlns:p14="http://schemas.microsoft.com/office/powerpoint/2010/main" val="1149454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400"/>
                                        <p:tgtEl>
                                          <p:spTgt spid="16"/>
                                        </p:tgtEl>
                                      </p:cBhvr>
                                    </p:animEffect>
                                  </p:childTnLst>
                                </p:cTn>
                              </p:par>
                            </p:childTnLst>
                          </p:cTn>
                        </p:par>
                        <p:par>
                          <p:cTn id="8" fill="hold">
                            <p:stCondLst>
                              <p:cond delay="4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A73621F-A0A9-4E32-9D43-CF3435E69F7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32076" b="32076"/>
          <a:stretch>
            <a:fillRect/>
          </a:stretch>
        </p:blipFill>
        <p:spPr/>
      </p:pic>
      <p:sp>
        <p:nvSpPr>
          <p:cNvPr id="5" name="TextBox 4"/>
          <p:cNvSpPr txBox="1"/>
          <p:nvPr/>
        </p:nvSpPr>
        <p:spPr>
          <a:xfrm>
            <a:off x="2099976" y="641911"/>
            <a:ext cx="7970784" cy="938270"/>
          </a:xfrm>
          <a:prstGeom prst="rect">
            <a:avLst/>
          </a:prstGeom>
          <a:noFill/>
        </p:spPr>
        <p:txBody>
          <a:bodyPr wrap="square" rtlCol="0">
            <a:spAutoFit/>
          </a:bodyPr>
          <a:lstStyle/>
          <a:p>
            <a:pPr algn="ctr">
              <a:lnSpc>
                <a:spcPts val="3600"/>
              </a:lnSpc>
            </a:pPr>
            <a:r>
              <a:rPr lang="en-US" sz="4000" dirty="0"/>
              <a:t>OUR </a:t>
            </a:r>
            <a:r>
              <a:rPr lang="en-US" sz="4000" b="1" dirty="0">
                <a:solidFill>
                  <a:srgbClr val="E23936"/>
                </a:solidFill>
              </a:rPr>
              <a:t>MISSION</a:t>
            </a:r>
          </a:p>
          <a:p>
            <a:pPr algn="ctr">
              <a:lnSpc>
                <a:spcPts val="3600"/>
              </a:lnSpc>
            </a:pPr>
            <a:r>
              <a:rPr lang="en-US" sz="1200" kern="0" spc="50" dirty="0">
                <a:solidFill>
                  <a:schemeClr val="bg1">
                    <a:lumMod val="75000"/>
                  </a:schemeClr>
                </a:solidFill>
                <a:ea typeface="Karla" pitchFamily="2" charset="0"/>
                <a:cs typeface="Poppins" panose="02000000000000000000" pitchFamily="2" charset="0"/>
              </a:rPr>
              <a:t>SOME WORDS AND DESCRIPTION ABOUT SERVICE’S THAT YOU OFFER</a:t>
            </a:r>
            <a:endParaRPr lang="en-US" sz="1200" spc="50" dirty="0">
              <a:solidFill>
                <a:schemeClr val="bg1">
                  <a:lumMod val="75000"/>
                </a:schemeClr>
              </a:solidFill>
            </a:endParaRPr>
          </a:p>
        </p:txBody>
      </p:sp>
      <p:sp>
        <p:nvSpPr>
          <p:cNvPr id="6" name="Прямоугольник 5"/>
          <p:cNvSpPr/>
          <p:nvPr/>
        </p:nvSpPr>
        <p:spPr>
          <a:xfrm>
            <a:off x="0" y="1970724"/>
            <a:ext cx="12192001" cy="2916551"/>
          </a:xfrm>
          <a:prstGeom prst="rect">
            <a:avLst/>
          </a:prstGeom>
          <a:solidFill>
            <a:schemeClr val="tx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E23936"/>
              </a:solidFill>
            </a:endParaRPr>
          </a:p>
        </p:txBody>
      </p:sp>
      <p:sp>
        <p:nvSpPr>
          <p:cNvPr id="10" name="Подзаголовок 2"/>
          <p:cNvSpPr txBox="1">
            <a:spLocks/>
          </p:cNvSpPr>
          <p:nvPr/>
        </p:nvSpPr>
        <p:spPr>
          <a:xfrm>
            <a:off x="478839" y="2884527"/>
            <a:ext cx="2445488" cy="11831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600"/>
              </a:spcBef>
              <a:buNone/>
            </a:pPr>
            <a:r>
              <a:rPr lang="en-US" sz="1200" dirty="0">
                <a:solidFill>
                  <a:schemeClr val="bg1"/>
                </a:solidFill>
              </a:rPr>
              <a:t>PERSONAL APPROACH</a:t>
            </a:r>
          </a:p>
          <a:p>
            <a:pPr marL="0" indent="0" algn="ctr">
              <a:lnSpc>
                <a:spcPts val="2000"/>
              </a:lnSpc>
              <a:spcBef>
                <a:spcPts val="600"/>
              </a:spcBef>
              <a:buNone/>
            </a:pPr>
            <a:r>
              <a:rPr lang="en-US" sz="1100" kern="0" dirty="0">
                <a:solidFill>
                  <a:schemeClr val="bg1">
                    <a:lumMod val="85000"/>
                  </a:schemeClr>
                </a:solidFill>
                <a:ea typeface="Karla" pitchFamily="2" charset="0"/>
                <a:cs typeface="Poppins" panose="02000000000000000000" pitchFamily="2" charset="0"/>
              </a:rPr>
              <a:t>Etiam vitae dui congue, semper quam vitae, luctus ligula. Sed posuere nunc in leocd</a:t>
            </a:r>
            <a:endParaRPr lang="en-US" sz="1100" dirty="0">
              <a:solidFill>
                <a:schemeClr val="bg1">
                  <a:lumMod val="85000"/>
                </a:schemeClr>
              </a:solidFill>
              <a:cs typeface="Poppins" panose="02000000000000000000" pitchFamily="2" charset="0"/>
            </a:endParaRPr>
          </a:p>
        </p:txBody>
      </p:sp>
      <p:cxnSp>
        <p:nvCxnSpPr>
          <p:cNvPr id="12" name="Прямая соединительная линия 11"/>
          <p:cNvCxnSpPr>
            <a:cxnSpLocks/>
          </p:cNvCxnSpPr>
          <p:nvPr/>
        </p:nvCxnSpPr>
        <p:spPr>
          <a:xfrm>
            <a:off x="3158243" y="2851136"/>
            <a:ext cx="0" cy="1249895"/>
          </a:xfrm>
          <a:prstGeom prst="line">
            <a:avLst/>
          </a:prstGeom>
          <a:ln w="3175">
            <a:solidFill>
              <a:schemeClr val="bg1">
                <a:alpha val="31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Подзаголовок 2"/>
          <p:cNvSpPr txBox="1">
            <a:spLocks/>
          </p:cNvSpPr>
          <p:nvPr/>
        </p:nvSpPr>
        <p:spPr>
          <a:xfrm>
            <a:off x="3392160" y="2884527"/>
            <a:ext cx="2445488" cy="11831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600"/>
              </a:spcBef>
              <a:buNone/>
            </a:pPr>
            <a:r>
              <a:rPr lang="en-US" sz="1200" dirty="0">
                <a:solidFill>
                  <a:schemeClr val="bg1"/>
                </a:solidFill>
              </a:rPr>
              <a:t>CREATIVITY</a:t>
            </a:r>
          </a:p>
          <a:p>
            <a:pPr marL="0" indent="0" algn="ctr">
              <a:lnSpc>
                <a:spcPts val="2000"/>
              </a:lnSpc>
              <a:spcBef>
                <a:spcPts val="600"/>
              </a:spcBef>
              <a:buNone/>
            </a:pPr>
            <a:r>
              <a:rPr lang="en-US" sz="1100" kern="0" dirty="0">
                <a:solidFill>
                  <a:schemeClr val="bg1">
                    <a:lumMod val="85000"/>
                  </a:schemeClr>
                </a:solidFill>
                <a:ea typeface="Karla" pitchFamily="2" charset="0"/>
                <a:cs typeface="Poppins" panose="02000000000000000000" pitchFamily="2" charset="0"/>
              </a:rPr>
              <a:t>Etiam vitae dui congue, semper quam vitae, luctus ligula. Sed posuere nunc in leocd</a:t>
            </a:r>
            <a:endParaRPr lang="en-US" sz="1100" dirty="0">
              <a:solidFill>
                <a:schemeClr val="bg1">
                  <a:lumMod val="85000"/>
                </a:schemeClr>
              </a:solidFill>
              <a:cs typeface="Poppins" panose="02000000000000000000" pitchFamily="2" charset="0"/>
            </a:endParaRPr>
          </a:p>
        </p:txBody>
      </p:sp>
      <p:cxnSp>
        <p:nvCxnSpPr>
          <p:cNvPr id="16" name="Прямая соединительная линия 15"/>
          <p:cNvCxnSpPr>
            <a:cxnSpLocks/>
          </p:cNvCxnSpPr>
          <p:nvPr/>
        </p:nvCxnSpPr>
        <p:spPr>
          <a:xfrm>
            <a:off x="6071564" y="2851136"/>
            <a:ext cx="0" cy="1249895"/>
          </a:xfrm>
          <a:prstGeom prst="line">
            <a:avLst/>
          </a:prstGeom>
          <a:ln w="3175">
            <a:solidFill>
              <a:schemeClr val="bg1">
                <a:alpha val="31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Подзаголовок 2"/>
          <p:cNvSpPr txBox="1">
            <a:spLocks/>
          </p:cNvSpPr>
          <p:nvPr/>
        </p:nvSpPr>
        <p:spPr>
          <a:xfrm>
            <a:off x="6305481" y="2884527"/>
            <a:ext cx="2445488" cy="11831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600"/>
              </a:spcBef>
              <a:buNone/>
            </a:pPr>
            <a:r>
              <a:rPr lang="en-US" sz="1200" dirty="0">
                <a:solidFill>
                  <a:schemeClr val="bg1"/>
                </a:solidFill>
              </a:rPr>
              <a:t>MAGIC DESIGN</a:t>
            </a:r>
          </a:p>
          <a:p>
            <a:pPr marL="0" indent="0" algn="ctr">
              <a:lnSpc>
                <a:spcPts val="2000"/>
              </a:lnSpc>
              <a:spcBef>
                <a:spcPts val="600"/>
              </a:spcBef>
              <a:buNone/>
            </a:pPr>
            <a:r>
              <a:rPr lang="en-US" sz="1100" kern="0" dirty="0">
                <a:solidFill>
                  <a:schemeClr val="bg1">
                    <a:lumMod val="85000"/>
                  </a:schemeClr>
                </a:solidFill>
                <a:ea typeface="Karla" pitchFamily="2" charset="0"/>
                <a:cs typeface="Poppins" panose="02000000000000000000" pitchFamily="2" charset="0"/>
              </a:rPr>
              <a:t>Etiam vitae dui congue, semper quam vitae, luctus ligula. Sed posuere nunc in leocd</a:t>
            </a:r>
            <a:endParaRPr lang="en-US" sz="1100" dirty="0">
              <a:solidFill>
                <a:schemeClr val="bg1">
                  <a:lumMod val="85000"/>
                </a:schemeClr>
              </a:solidFill>
              <a:cs typeface="Poppins" panose="02000000000000000000" pitchFamily="2" charset="0"/>
            </a:endParaRPr>
          </a:p>
        </p:txBody>
      </p:sp>
      <p:cxnSp>
        <p:nvCxnSpPr>
          <p:cNvPr id="19" name="Прямая соединительная линия 18"/>
          <p:cNvCxnSpPr>
            <a:cxnSpLocks/>
          </p:cNvCxnSpPr>
          <p:nvPr/>
        </p:nvCxnSpPr>
        <p:spPr>
          <a:xfrm>
            <a:off x="8984885" y="2851136"/>
            <a:ext cx="0" cy="1249895"/>
          </a:xfrm>
          <a:prstGeom prst="line">
            <a:avLst/>
          </a:prstGeom>
          <a:ln w="3175">
            <a:solidFill>
              <a:schemeClr val="bg1">
                <a:alpha val="31000"/>
              </a:schemeClr>
            </a:solidFill>
            <a:prstDash val="dash"/>
          </a:ln>
        </p:spPr>
        <p:style>
          <a:lnRef idx="1">
            <a:schemeClr val="accent1"/>
          </a:lnRef>
          <a:fillRef idx="0">
            <a:schemeClr val="accent1"/>
          </a:fillRef>
          <a:effectRef idx="0">
            <a:schemeClr val="accent1"/>
          </a:effectRef>
          <a:fontRef idx="minor">
            <a:schemeClr val="tx1"/>
          </a:fontRef>
        </p:style>
      </p:cxnSp>
      <p:sp>
        <p:nvSpPr>
          <p:cNvPr id="21" name="Подзаголовок 2"/>
          <p:cNvSpPr txBox="1">
            <a:spLocks/>
          </p:cNvSpPr>
          <p:nvPr/>
        </p:nvSpPr>
        <p:spPr>
          <a:xfrm>
            <a:off x="9218801" y="2884527"/>
            <a:ext cx="2445488" cy="11831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600"/>
              </a:spcBef>
              <a:buNone/>
            </a:pPr>
            <a:r>
              <a:rPr lang="en-US" sz="1200" dirty="0">
                <a:solidFill>
                  <a:schemeClr val="bg1"/>
                </a:solidFill>
              </a:rPr>
              <a:t>BIG EXPIRIENCE</a:t>
            </a:r>
          </a:p>
          <a:p>
            <a:pPr marL="0" indent="0" algn="ctr">
              <a:lnSpc>
                <a:spcPts val="2000"/>
              </a:lnSpc>
              <a:spcBef>
                <a:spcPts val="600"/>
              </a:spcBef>
              <a:buNone/>
            </a:pPr>
            <a:r>
              <a:rPr lang="en-US" sz="1100" kern="0" dirty="0">
                <a:solidFill>
                  <a:schemeClr val="bg1">
                    <a:lumMod val="85000"/>
                  </a:schemeClr>
                </a:solidFill>
                <a:ea typeface="Karla" pitchFamily="2" charset="0"/>
                <a:cs typeface="Poppins" panose="02000000000000000000" pitchFamily="2" charset="0"/>
              </a:rPr>
              <a:t>Etiam vitae dui congue, semper quam vitae, luctus ligula. Sed posuere nunc in leocd</a:t>
            </a:r>
            <a:endParaRPr lang="en-US" sz="1100" dirty="0">
              <a:solidFill>
                <a:schemeClr val="bg1">
                  <a:lumMod val="85000"/>
                </a:schemeClr>
              </a:solidFill>
              <a:cs typeface="Poppins" panose="02000000000000000000" pitchFamily="2" charset="0"/>
            </a:endParaRPr>
          </a:p>
        </p:txBody>
      </p:sp>
      <p:sp>
        <p:nvSpPr>
          <p:cNvPr id="22" name="Подзаголовок 2"/>
          <p:cNvSpPr txBox="1">
            <a:spLocks/>
          </p:cNvSpPr>
          <p:nvPr/>
        </p:nvSpPr>
        <p:spPr>
          <a:xfrm>
            <a:off x="2375467" y="5303898"/>
            <a:ext cx="7441066" cy="91463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0"/>
              </a:spcBef>
              <a:buNone/>
            </a:pPr>
            <a:r>
              <a:rPr lang="en-US" sz="1100" kern="0" dirty="0">
                <a:solidFill>
                  <a:schemeClr val="bg1">
                    <a:lumMod val="65000"/>
                  </a:schemeClr>
                </a:solidFill>
                <a:ea typeface="Karla" pitchFamily="2" charset="0"/>
                <a:cs typeface="Poppins" panose="02000000000000000000" pitchFamily="2" charset="0"/>
              </a:rPr>
              <a:t>Etiam vitae dui congue, semper quam vitae, luctus ligula. Sed posuere nunc in leo commod else cuprum less</a:t>
            </a:r>
            <a:r>
              <a:rPr lang="en-US" sz="1100" dirty="0">
                <a:solidFill>
                  <a:schemeClr val="bg1">
                    <a:lumMod val="65000"/>
                  </a:schemeClr>
                </a:solidFill>
                <a:ea typeface="Karla" pitchFamily="2" charset="0"/>
                <a:cs typeface="Poppins" panose="02000000000000000000" pitchFamily="2" charset="0"/>
              </a:rPr>
              <a:t>. Etiam vitae dui congue, semper quam vitae, luctus</a:t>
            </a:r>
            <a:r>
              <a:rPr lang="en-US" sz="1100" dirty="0">
                <a:solidFill>
                  <a:schemeClr val="bg1">
                    <a:lumMod val="65000"/>
                  </a:schemeClr>
                </a:solidFill>
                <a:cs typeface="Poppins" panose="02000000000000000000" pitchFamily="2" charset="0"/>
              </a:rPr>
              <a:t>. Nunc ullamcorper sodales massa, et convallis odio. Nunc</a:t>
            </a:r>
          </a:p>
          <a:p>
            <a:pPr marL="0" indent="0" algn="ctr">
              <a:lnSpc>
                <a:spcPts val="2000"/>
              </a:lnSpc>
              <a:spcBef>
                <a:spcPts val="0"/>
              </a:spcBef>
              <a:buNone/>
            </a:pPr>
            <a:r>
              <a:rPr lang="en-US" sz="1100" dirty="0">
                <a:solidFill>
                  <a:schemeClr val="bg1">
                    <a:lumMod val="65000"/>
                  </a:schemeClr>
                </a:solidFill>
                <a:cs typeface="Poppins" panose="02000000000000000000" pitchFamily="2" charset="0"/>
              </a:rPr>
              <a:t>et lectus at mauris varius sollicitudin. Nam dapibus posuere rutrum. </a:t>
            </a:r>
          </a:p>
        </p:txBody>
      </p:sp>
    </p:spTree>
    <p:extLst>
      <p:ext uri="{BB962C8B-B14F-4D97-AF65-F5344CB8AC3E}">
        <p14:creationId xmlns:p14="http://schemas.microsoft.com/office/powerpoint/2010/main" val="3359763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400"/>
                                        <p:tgtEl>
                                          <p:spTgt spid="5"/>
                                        </p:tgtEl>
                                      </p:cBhvr>
                                    </p:animEffect>
                                  </p:childTnLst>
                                </p:cTn>
                              </p:par>
                            </p:childTnLst>
                          </p:cTn>
                        </p:par>
                        <p:par>
                          <p:cTn id="8" fill="hold">
                            <p:stCondLst>
                              <p:cond delay="4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400"/>
                                        <p:tgtEl>
                                          <p:spTgt spid="10"/>
                                        </p:tgtEl>
                                      </p:cBhvr>
                                    </p:animEffect>
                                  </p:childTnLst>
                                </p:cTn>
                              </p:par>
                            </p:childTnLst>
                          </p:cTn>
                        </p:par>
                        <p:par>
                          <p:cTn id="12" fill="hold">
                            <p:stCondLst>
                              <p:cond delay="80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350"/>
                                        <p:tgtEl>
                                          <p:spTgt spid="12"/>
                                        </p:tgtEl>
                                      </p:cBhvr>
                                    </p:animEffect>
                                  </p:childTnLst>
                                </p:cTn>
                              </p:par>
                            </p:childTnLst>
                          </p:cTn>
                        </p:par>
                        <p:par>
                          <p:cTn id="16" fill="hold">
                            <p:stCondLst>
                              <p:cond delay="1150"/>
                            </p:stCondLst>
                            <p:childTnLst>
                              <p:par>
                                <p:cTn id="17" presetID="22" presetClass="entr" presetSubtype="1"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400"/>
                                        <p:tgtEl>
                                          <p:spTgt spid="15"/>
                                        </p:tgtEl>
                                      </p:cBhvr>
                                    </p:animEffect>
                                  </p:childTnLst>
                                </p:cTn>
                              </p:par>
                            </p:childTnLst>
                          </p:cTn>
                        </p:par>
                        <p:par>
                          <p:cTn id="20" fill="hold">
                            <p:stCondLst>
                              <p:cond delay="1550"/>
                            </p:stCondLst>
                            <p:childTnLst>
                              <p:par>
                                <p:cTn id="21" presetID="22" presetClass="entr" presetSubtype="1"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350"/>
                                        <p:tgtEl>
                                          <p:spTgt spid="16"/>
                                        </p:tgtEl>
                                      </p:cBhvr>
                                    </p:animEffect>
                                  </p:childTnLst>
                                </p:cTn>
                              </p:par>
                            </p:childTnLst>
                          </p:cTn>
                        </p:par>
                        <p:par>
                          <p:cTn id="24" fill="hold">
                            <p:stCondLst>
                              <p:cond delay="19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400"/>
                                        <p:tgtEl>
                                          <p:spTgt spid="18"/>
                                        </p:tgtEl>
                                      </p:cBhvr>
                                    </p:animEffect>
                                  </p:childTnLst>
                                </p:cTn>
                              </p:par>
                            </p:childTnLst>
                          </p:cTn>
                        </p:par>
                        <p:par>
                          <p:cTn id="28" fill="hold">
                            <p:stCondLst>
                              <p:cond delay="2300"/>
                            </p:stCondLst>
                            <p:childTnLst>
                              <p:par>
                                <p:cTn id="29" presetID="22" presetClass="entr" presetSubtype="1"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350"/>
                                        <p:tgtEl>
                                          <p:spTgt spid="19"/>
                                        </p:tgtEl>
                                      </p:cBhvr>
                                    </p:animEffect>
                                  </p:childTnLst>
                                </p:cTn>
                              </p:par>
                            </p:childTnLst>
                          </p:cTn>
                        </p:par>
                        <p:par>
                          <p:cTn id="32" fill="hold">
                            <p:stCondLst>
                              <p:cond delay="2650"/>
                            </p:stCondLst>
                            <p:childTnLst>
                              <p:par>
                                <p:cTn id="33" presetID="22" presetClass="entr" presetSubtype="1"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400"/>
                                        <p:tgtEl>
                                          <p:spTgt spid="21"/>
                                        </p:tgtEl>
                                      </p:cBhvr>
                                    </p:animEffect>
                                  </p:childTnLst>
                                </p:cTn>
                              </p:par>
                            </p:childTnLst>
                          </p:cTn>
                        </p:par>
                        <p:par>
                          <p:cTn id="36" fill="hold">
                            <p:stCondLst>
                              <p:cond delay="3050"/>
                            </p:stCondLst>
                            <p:childTnLst>
                              <p:par>
                                <p:cTn id="37" presetID="22" presetClass="entr" presetSubtype="1"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up)">
                                      <p:cBhvr>
                                        <p:cTn id="39" dur="4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5" grpId="0"/>
      <p:bldP spid="18"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6295" y="896057"/>
            <a:ext cx="4288798" cy="1080873"/>
          </a:xfrm>
          <a:prstGeom prst="rect">
            <a:avLst/>
          </a:prstGeom>
          <a:noFill/>
        </p:spPr>
        <p:txBody>
          <a:bodyPr wrap="square" rtlCol="0">
            <a:spAutoFit/>
          </a:bodyPr>
          <a:lstStyle/>
          <a:p>
            <a:pPr>
              <a:lnSpc>
                <a:spcPct val="80000"/>
              </a:lnSpc>
            </a:pPr>
            <a:r>
              <a:rPr lang="en-US" sz="4000" dirty="0"/>
              <a:t>ABOUT </a:t>
            </a:r>
            <a:r>
              <a:rPr lang="en-US" sz="4000" b="1" dirty="0">
                <a:solidFill>
                  <a:srgbClr val="E23936"/>
                </a:solidFill>
              </a:rPr>
              <a:t>COMPANY</a:t>
            </a:r>
          </a:p>
        </p:txBody>
      </p:sp>
      <p:sp>
        <p:nvSpPr>
          <p:cNvPr id="7" name="Подзаголовок 2"/>
          <p:cNvSpPr txBox="1">
            <a:spLocks/>
          </p:cNvSpPr>
          <p:nvPr/>
        </p:nvSpPr>
        <p:spPr>
          <a:xfrm>
            <a:off x="550810" y="2876279"/>
            <a:ext cx="4657872" cy="13528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600" b="1" dirty="0">
                <a:solidFill>
                  <a:srgbClr val="E23936"/>
                </a:solidFill>
              </a:rPr>
              <a:t>98 </a:t>
            </a:r>
            <a:r>
              <a:rPr lang="en-US" sz="1600" dirty="0">
                <a:solidFill>
                  <a:srgbClr val="E23936"/>
                </a:solidFill>
              </a:rPr>
              <a:t>% </a:t>
            </a:r>
            <a:r>
              <a:rPr lang="en-US" sz="1400" dirty="0"/>
              <a:t>CLIENTS RECOMMEND US</a:t>
            </a:r>
            <a:endParaRPr lang="en-US" sz="1800" dirty="0"/>
          </a:p>
          <a:p>
            <a:pPr marL="0" indent="0">
              <a:lnSpc>
                <a:spcPts val="2000"/>
              </a:lnSpc>
              <a:spcBef>
                <a:spcPts val="1200"/>
              </a:spcBef>
              <a:buNone/>
            </a:pPr>
            <a:r>
              <a:rPr lang="en-US" sz="1100" kern="0" dirty="0">
                <a:solidFill>
                  <a:schemeClr val="bg1">
                    <a:lumMod val="65000"/>
                  </a:schemeClr>
                </a:solidFill>
                <a:ea typeface="Karla" pitchFamily="2" charset="0"/>
                <a:cs typeface="Poppins" panose="02000000000000000000" pitchFamily="2" charset="0"/>
              </a:rPr>
              <a:t>Etiam vitae dui congue, semper quam vitae, luctus ligula. Sed posuere nunc in leo commod else cuprum less</a:t>
            </a:r>
            <a:r>
              <a:rPr lang="en-US" sz="1100" dirty="0">
                <a:solidFill>
                  <a:schemeClr val="bg1">
                    <a:lumMod val="65000"/>
                  </a:schemeClr>
                </a:solidFill>
                <a:ea typeface="Karla" pitchFamily="2" charset="0"/>
                <a:cs typeface="Poppins" panose="02000000000000000000" pitchFamily="2" charset="0"/>
              </a:rPr>
              <a:t>. Etiam vitae dui congue, semper quam vitae, luctus</a:t>
            </a:r>
            <a:r>
              <a:rPr lang="en-US" sz="1100" dirty="0">
                <a:solidFill>
                  <a:schemeClr val="bg1">
                    <a:lumMod val="65000"/>
                  </a:schemeClr>
                </a:solidFill>
                <a:cs typeface="Poppins" panose="02000000000000000000" pitchFamily="2" charset="0"/>
              </a:rPr>
              <a:t>.</a:t>
            </a:r>
          </a:p>
        </p:txBody>
      </p:sp>
      <p:sp>
        <p:nvSpPr>
          <p:cNvPr id="8" name="Подзаголовок 2"/>
          <p:cNvSpPr txBox="1">
            <a:spLocks/>
          </p:cNvSpPr>
          <p:nvPr/>
        </p:nvSpPr>
        <p:spPr>
          <a:xfrm>
            <a:off x="550810" y="4586780"/>
            <a:ext cx="4657872" cy="13528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600" b="1" dirty="0">
                <a:solidFill>
                  <a:srgbClr val="E23936"/>
                </a:solidFill>
              </a:rPr>
              <a:t>87 </a:t>
            </a:r>
            <a:r>
              <a:rPr lang="en-US" sz="1600" dirty="0">
                <a:solidFill>
                  <a:srgbClr val="E23936"/>
                </a:solidFill>
              </a:rPr>
              <a:t>% </a:t>
            </a:r>
            <a:r>
              <a:rPr lang="en-US" sz="1400" dirty="0"/>
              <a:t>BACK AGAIN</a:t>
            </a:r>
            <a:endParaRPr lang="en-US" sz="1800" dirty="0"/>
          </a:p>
          <a:p>
            <a:pPr marL="0" indent="0">
              <a:lnSpc>
                <a:spcPts val="2000"/>
              </a:lnSpc>
              <a:spcBef>
                <a:spcPts val="1200"/>
              </a:spcBef>
              <a:buNone/>
            </a:pPr>
            <a:r>
              <a:rPr lang="en-US" sz="1100" kern="0" dirty="0">
                <a:solidFill>
                  <a:schemeClr val="bg1">
                    <a:lumMod val="65000"/>
                  </a:schemeClr>
                </a:solidFill>
                <a:ea typeface="Karla" pitchFamily="2" charset="0"/>
                <a:cs typeface="Poppins" panose="02000000000000000000" pitchFamily="2" charset="0"/>
              </a:rPr>
              <a:t>Etiam vitae dui congue, semper quam vitae, luctus ligula. Sed posuere nunc in leo commod else cuprum less</a:t>
            </a:r>
            <a:r>
              <a:rPr lang="en-US" sz="1100" dirty="0">
                <a:solidFill>
                  <a:schemeClr val="bg1">
                    <a:lumMod val="65000"/>
                  </a:schemeClr>
                </a:solidFill>
                <a:ea typeface="Karla" pitchFamily="2" charset="0"/>
                <a:cs typeface="Poppins" panose="02000000000000000000" pitchFamily="2" charset="0"/>
              </a:rPr>
              <a:t>. Etiam vitae dui congue, semper quam vitae, luctus</a:t>
            </a:r>
            <a:r>
              <a:rPr lang="en-US" sz="1100" dirty="0">
                <a:solidFill>
                  <a:schemeClr val="bg1">
                    <a:lumMod val="65000"/>
                  </a:schemeClr>
                </a:solidFill>
                <a:cs typeface="Poppins" panose="02000000000000000000" pitchFamily="2" charset="0"/>
              </a:rPr>
              <a:t>.</a:t>
            </a:r>
          </a:p>
        </p:txBody>
      </p:sp>
      <p:pic>
        <p:nvPicPr>
          <p:cNvPr id="12" name="Picture Placeholder 11">
            <a:extLst>
              <a:ext uri="{FF2B5EF4-FFF2-40B4-BE49-F238E27FC236}">
                <a16:creationId xmlns:a16="http://schemas.microsoft.com/office/drawing/2014/main" id="{964DC270-804A-46DF-AE75-5674E320374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167" r="19167"/>
          <a:stretch>
            <a:fillRect/>
          </a:stretch>
        </p:blipFill>
        <p:spPr/>
      </p:pic>
      <p:cxnSp>
        <p:nvCxnSpPr>
          <p:cNvPr id="13" name="Прямая соединительная линия 10">
            <a:extLst>
              <a:ext uri="{FF2B5EF4-FFF2-40B4-BE49-F238E27FC236}">
                <a16:creationId xmlns:a16="http://schemas.microsoft.com/office/drawing/2014/main" id="{5BA449E3-693E-484A-A8F8-7D204672AE11}"/>
              </a:ext>
            </a:extLst>
          </p:cNvPr>
          <p:cNvCxnSpPr>
            <a:cxnSpLocks/>
          </p:cNvCxnSpPr>
          <p:nvPr/>
        </p:nvCxnSpPr>
        <p:spPr>
          <a:xfrm>
            <a:off x="639537" y="2388262"/>
            <a:ext cx="927100" cy="0"/>
          </a:xfrm>
          <a:prstGeom prst="line">
            <a:avLst/>
          </a:prstGeom>
          <a:ln w="28575">
            <a:solidFill>
              <a:srgbClr val="E239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095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6"/>
                                        </p:tgtEl>
                                        <p:attrNameLst>
                                          <p:attrName>ppt_y</p:attrName>
                                        </p:attrNameLst>
                                      </p:cBhvr>
                                      <p:tavLst>
                                        <p:tav tm="0">
                                          <p:val>
                                            <p:strVal val="#ppt_y"/>
                                          </p:val>
                                        </p:tav>
                                        <p:tav tm="100000">
                                          <p:val>
                                            <p:strVal val="#ppt_y"/>
                                          </p:val>
                                        </p:tav>
                                      </p:tavLst>
                                    </p:anim>
                                    <p:anim calcmode="lin" valueType="num">
                                      <p:cBhvr>
                                        <p:cTn id="9" dur="2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6"/>
                                        </p:tgtEl>
                                      </p:cBhvr>
                                    </p:animEffect>
                                  </p:childTnLst>
                                </p:cTn>
                              </p:par>
                            </p:childTnLst>
                          </p:cTn>
                        </p:par>
                        <p:par>
                          <p:cTn id="12" fill="hold">
                            <p:stCondLst>
                              <p:cond delay="525"/>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400"/>
                                        <p:tgtEl>
                                          <p:spTgt spid="7"/>
                                        </p:tgtEl>
                                      </p:cBhvr>
                                    </p:animEffect>
                                  </p:childTnLst>
                                </p:cTn>
                              </p:par>
                            </p:childTnLst>
                          </p:cTn>
                        </p:par>
                        <p:par>
                          <p:cTn id="16" fill="hold">
                            <p:stCondLst>
                              <p:cond delay="925"/>
                            </p:stCondLst>
                            <p:childTnLst>
                              <p:par>
                                <p:cTn id="17" presetID="22" presetClass="entr" presetSubtype="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400"/>
                                        <p:tgtEl>
                                          <p:spTgt spid="8"/>
                                        </p:tgtEl>
                                      </p:cBhvr>
                                    </p:animEffect>
                                  </p:childTnLst>
                                </p:cTn>
                              </p:par>
                            </p:childTnLst>
                          </p:cTn>
                        </p:par>
                        <p:par>
                          <p:cTn id="20" fill="hold">
                            <p:stCondLst>
                              <p:cond delay="1325"/>
                            </p:stCondLst>
                            <p:childTnLst>
                              <p:par>
                                <p:cTn id="21" presetID="2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3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4AE2BD0-5F4B-45F0-8869-073AF9A6ADA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72" b="7872"/>
          <a:stretch>
            <a:fillRect/>
          </a:stretch>
        </p:blipFill>
        <p:spPr/>
      </p:pic>
      <p:sp>
        <p:nvSpPr>
          <p:cNvPr id="10" name="Прямоугольник 9"/>
          <p:cNvSpPr/>
          <p:nvPr/>
        </p:nvSpPr>
        <p:spPr>
          <a:xfrm>
            <a:off x="0" y="0"/>
            <a:ext cx="12192000" cy="6858000"/>
          </a:xfrm>
          <a:prstGeom prst="rect">
            <a:avLst/>
          </a:prstGeom>
          <a:solidFill>
            <a:schemeClr val="bg2">
              <a:lumMod val="1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TextBox 2"/>
          <p:cNvSpPr txBox="1"/>
          <p:nvPr/>
        </p:nvSpPr>
        <p:spPr>
          <a:xfrm>
            <a:off x="1838271" y="772718"/>
            <a:ext cx="8515458" cy="707886"/>
          </a:xfrm>
          <a:prstGeom prst="rect">
            <a:avLst/>
          </a:prstGeom>
          <a:noFill/>
        </p:spPr>
        <p:txBody>
          <a:bodyPr wrap="square" rtlCol="0">
            <a:spAutoFit/>
          </a:bodyPr>
          <a:lstStyle/>
          <a:p>
            <a:pPr algn="ctr"/>
            <a:r>
              <a:rPr lang="en-US" sz="4000" dirty="0">
                <a:solidFill>
                  <a:schemeClr val="bg1"/>
                </a:solidFill>
              </a:rPr>
              <a:t>COMPANY </a:t>
            </a:r>
            <a:r>
              <a:rPr lang="en-US" sz="4000" b="1" dirty="0">
                <a:solidFill>
                  <a:schemeClr val="bg1"/>
                </a:solidFill>
              </a:rPr>
              <a:t>IN NUMBERS</a:t>
            </a:r>
            <a:endParaRPr lang="en-US" sz="1400" b="1" dirty="0">
              <a:solidFill>
                <a:schemeClr val="bg1"/>
              </a:solidFill>
            </a:endParaRPr>
          </a:p>
        </p:txBody>
      </p:sp>
      <p:sp>
        <p:nvSpPr>
          <p:cNvPr id="4" name="Подзаголовок 2"/>
          <p:cNvSpPr txBox="1">
            <a:spLocks/>
          </p:cNvSpPr>
          <p:nvPr/>
        </p:nvSpPr>
        <p:spPr>
          <a:xfrm>
            <a:off x="3025378" y="4983897"/>
            <a:ext cx="6141244" cy="9146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1200"/>
              </a:spcBef>
              <a:buNone/>
            </a:pPr>
            <a:r>
              <a:rPr lang="en-US" sz="1200" kern="0" dirty="0">
                <a:solidFill>
                  <a:schemeClr val="bg1"/>
                </a:solidFill>
                <a:ea typeface="Karla" pitchFamily="2" charset="0"/>
                <a:cs typeface="Poppins" panose="02000000000000000000" pitchFamily="2" charset="0"/>
              </a:rPr>
              <a:t>Etiam vitae dui congue, semper quam vitae, luctus ligula. Sed posuere nunc in leo commod else cuprum less</a:t>
            </a:r>
            <a:r>
              <a:rPr lang="en-US" sz="1200" dirty="0">
                <a:solidFill>
                  <a:schemeClr val="bg1"/>
                </a:solidFill>
                <a:ea typeface="Karla" pitchFamily="2" charset="0"/>
                <a:cs typeface="Poppins" panose="02000000000000000000" pitchFamily="2" charset="0"/>
              </a:rPr>
              <a:t>. Etiam vitae dui congue, semper quam vitae, luctus</a:t>
            </a:r>
            <a:r>
              <a:rPr lang="en-US" sz="1200" dirty="0">
                <a:solidFill>
                  <a:schemeClr val="bg1"/>
                </a:solidFill>
                <a:cs typeface="Poppins" panose="02000000000000000000" pitchFamily="2" charset="0"/>
              </a:rPr>
              <a:t>. </a:t>
            </a:r>
            <a:r>
              <a:rPr lang="en-US" sz="1200" dirty="0">
                <a:solidFill>
                  <a:schemeClr val="bg1"/>
                </a:solidFill>
              </a:rPr>
              <a:t>Donec convallis orci eu orci rutrum, ac venenati.</a:t>
            </a:r>
            <a:endParaRPr lang="en-US" sz="1200" dirty="0">
              <a:solidFill>
                <a:schemeClr val="bg1"/>
              </a:solidFill>
              <a:cs typeface="Poppins" panose="02000000000000000000" pitchFamily="2" charset="0"/>
            </a:endParaRPr>
          </a:p>
          <a:p>
            <a:pPr marL="0" indent="0" algn="ctr">
              <a:lnSpc>
                <a:spcPts val="2000"/>
              </a:lnSpc>
              <a:spcBef>
                <a:spcPts val="1200"/>
              </a:spcBef>
              <a:buNone/>
            </a:pPr>
            <a:endParaRPr lang="en-US" sz="1200" dirty="0">
              <a:solidFill>
                <a:schemeClr val="bg1"/>
              </a:solidFill>
              <a:cs typeface="Poppins" panose="02000000000000000000" pitchFamily="2" charset="0"/>
            </a:endParaRPr>
          </a:p>
        </p:txBody>
      </p:sp>
      <p:sp>
        <p:nvSpPr>
          <p:cNvPr id="5" name="Прямоугольник 4"/>
          <p:cNvSpPr/>
          <p:nvPr/>
        </p:nvSpPr>
        <p:spPr>
          <a:xfrm>
            <a:off x="5120413" y="1562678"/>
            <a:ext cx="2063385" cy="394916"/>
          </a:xfrm>
          <a:prstGeom prst="rect">
            <a:avLst/>
          </a:prstGeom>
        </p:spPr>
        <p:txBody>
          <a:bodyPr wrap="none">
            <a:spAutoFit/>
          </a:bodyPr>
          <a:lstStyle/>
          <a:p>
            <a:pPr>
              <a:lnSpc>
                <a:spcPts val="2800"/>
              </a:lnSpc>
            </a:pPr>
            <a:r>
              <a:rPr lang="en-US" sz="1050" kern="0" spc="50" dirty="0">
                <a:solidFill>
                  <a:schemeClr val="bg1"/>
                </a:solidFill>
                <a:ea typeface="Karla" pitchFamily="2" charset="0"/>
                <a:cs typeface="Poppins" panose="02000000000000000000" pitchFamily="2" charset="0"/>
              </a:rPr>
              <a:t>SOME WORDS ABOUT US</a:t>
            </a:r>
            <a:endParaRPr lang="en-US" sz="1050" spc="50" dirty="0">
              <a:solidFill>
                <a:schemeClr val="bg1"/>
              </a:solidFill>
            </a:endParaRPr>
          </a:p>
        </p:txBody>
      </p:sp>
      <p:sp>
        <p:nvSpPr>
          <p:cNvPr id="6" name="Овал 5"/>
          <p:cNvSpPr/>
          <p:nvPr/>
        </p:nvSpPr>
        <p:spPr>
          <a:xfrm>
            <a:off x="1105339" y="2592553"/>
            <a:ext cx="1666324" cy="1666324"/>
          </a:xfrm>
          <a:prstGeom prst="ellipse">
            <a:avLst/>
          </a:prstGeom>
          <a:noFill/>
          <a:ln w="3810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p:cNvSpPr/>
          <p:nvPr/>
        </p:nvSpPr>
        <p:spPr>
          <a:xfrm>
            <a:off x="1105339" y="3233167"/>
            <a:ext cx="1666325" cy="373436"/>
          </a:xfrm>
          <a:prstGeom prst="rect">
            <a:avLst/>
          </a:prstGeom>
        </p:spPr>
        <p:txBody>
          <a:bodyPr wrap="square">
            <a:spAutoFit/>
          </a:bodyPr>
          <a:lstStyle/>
          <a:p>
            <a:pPr algn="ctr">
              <a:lnSpc>
                <a:spcPts val="2000"/>
              </a:lnSpc>
            </a:pPr>
            <a:r>
              <a:rPr lang="en-US" sz="2800" spc="100" dirty="0">
                <a:solidFill>
                  <a:srgbClr val="E23936"/>
                </a:solidFill>
                <a:cs typeface="Poppins" panose="02000000000000000000" pitchFamily="2" charset="0"/>
              </a:rPr>
              <a:t>2500</a:t>
            </a:r>
          </a:p>
        </p:txBody>
      </p:sp>
      <p:sp>
        <p:nvSpPr>
          <p:cNvPr id="15" name="Прямоугольник 14"/>
          <p:cNvSpPr/>
          <p:nvPr/>
        </p:nvSpPr>
        <p:spPr>
          <a:xfrm>
            <a:off x="1223260" y="3550404"/>
            <a:ext cx="1430482" cy="261610"/>
          </a:xfrm>
          <a:prstGeom prst="rect">
            <a:avLst/>
          </a:prstGeom>
        </p:spPr>
        <p:txBody>
          <a:bodyPr wrap="square">
            <a:spAutoFit/>
          </a:bodyPr>
          <a:lstStyle/>
          <a:p>
            <a:pPr algn="ctr"/>
            <a:r>
              <a:rPr lang="en-US" sz="1100" dirty="0">
                <a:solidFill>
                  <a:schemeClr val="bg1"/>
                </a:solidFill>
              </a:rPr>
              <a:t>Clients</a:t>
            </a:r>
          </a:p>
        </p:txBody>
      </p:sp>
      <p:sp>
        <p:nvSpPr>
          <p:cNvPr id="16" name="Овал 15"/>
          <p:cNvSpPr/>
          <p:nvPr/>
        </p:nvSpPr>
        <p:spPr>
          <a:xfrm>
            <a:off x="3877005" y="2592553"/>
            <a:ext cx="1666324" cy="1666324"/>
          </a:xfrm>
          <a:prstGeom prst="ellipse">
            <a:avLst/>
          </a:prstGeom>
          <a:noFill/>
          <a:ln w="3810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Прямоугольник 16"/>
          <p:cNvSpPr/>
          <p:nvPr/>
        </p:nvSpPr>
        <p:spPr>
          <a:xfrm>
            <a:off x="3877006" y="3233167"/>
            <a:ext cx="1666323" cy="373436"/>
          </a:xfrm>
          <a:prstGeom prst="rect">
            <a:avLst/>
          </a:prstGeom>
        </p:spPr>
        <p:txBody>
          <a:bodyPr wrap="square">
            <a:spAutoFit/>
          </a:bodyPr>
          <a:lstStyle/>
          <a:p>
            <a:pPr algn="ctr">
              <a:lnSpc>
                <a:spcPts val="2000"/>
              </a:lnSpc>
            </a:pPr>
            <a:r>
              <a:rPr lang="en-US" sz="2800" spc="100" dirty="0">
                <a:solidFill>
                  <a:srgbClr val="E23936"/>
                </a:solidFill>
                <a:cs typeface="Poppins" panose="02000000000000000000" pitchFamily="2" charset="0"/>
              </a:rPr>
              <a:t>5600</a:t>
            </a:r>
          </a:p>
        </p:txBody>
      </p:sp>
      <p:sp>
        <p:nvSpPr>
          <p:cNvPr id="18" name="Прямоугольник 17"/>
          <p:cNvSpPr/>
          <p:nvPr/>
        </p:nvSpPr>
        <p:spPr>
          <a:xfrm>
            <a:off x="3994926" y="3550404"/>
            <a:ext cx="1430482" cy="261610"/>
          </a:xfrm>
          <a:prstGeom prst="rect">
            <a:avLst/>
          </a:prstGeom>
        </p:spPr>
        <p:txBody>
          <a:bodyPr wrap="square">
            <a:spAutoFit/>
          </a:bodyPr>
          <a:lstStyle/>
          <a:p>
            <a:pPr algn="ctr"/>
            <a:r>
              <a:rPr lang="en-US" sz="1100" dirty="0">
                <a:solidFill>
                  <a:schemeClr val="bg1"/>
                </a:solidFill>
              </a:rPr>
              <a:t>Retwits</a:t>
            </a:r>
          </a:p>
        </p:txBody>
      </p:sp>
      <p:sp>
        <p:nvSpPr>
          <p:cNvPr id="19" name="Овал 18"/>
          <p:cNvSpPr/>
          <p:nvPr/>
        </p:nvSpPr>
        <p:spPr>
          <a:xfrm>
            <a:off x="6648670" y="2592553"/>
            <a:ext cx="1666324" cy="1666324"/>
          </a:xfrm>
          <a:prstGeom prst="ellipse">
            <a:avLst/>
          </a:prstGeom>
          <a:noFill/>
          <a:ln w="3810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Прямоугольник 19"/>
          <p:cNvSpPr/>
          <p:nvPr/>
        </p:nvSpPr>
        <p:spPr>
          <a:xfrm>
            <a:off x="6648670" y="3233167"/>
            <a:ext cx="1666325" cy="373436"/>
          </a:xfrm>
          <a:prstGeom prst="rect">
            <a:avLst/>
          </a:prstGeom>
        </p:spPr>
        <p:txBody>
          <a:bodyPr wrap="square">
            <a:spAutoFit/>
          </a:bodyPr>
          <a:lstStyle/>
          <a:p>
            <a:pPr algn="ctr">
              <a:lnSpc>
                <a:spcPts val="2000"/>
              </a:lnSpc>
            </a:pPr>
            <a:r>
              <a:rPr lang="en-US" sz="2800" spc="100" dirty="0">
                <a:solidFill>
                  <a:srgbClr val="E23936"/>
                </a:solidFill>
                <a:cs typeface="Poppins" panose="02000000000000000000" pitchFamily="2" charset="0"/>
              </a:rPr>
              <a:t>7152</a:t>
            </a:r>
          </a:p>
        </p:txBody>
      </p:sp>
      <p:sp>
        <p:nvSpPr>
          <p:cNvPr id="21" name="Прямоугольник 20"/>
          <p:cNvSpPr/>
          <p:nvPr/>
        </p:nvSpPr>
        <p:spPr>
          <a:xfrm>
            <a:off x="6766591" y="3550404"/>
            <a:ext cx="1430482" cy="261610"/>
          </a:xfrm>
          <a:prstGeom prst="rect">
            <a:avLst/>
          </a:prstGeom>
        </p:spPr>
        <p:txBody>
          <a:bodyPr wrap="square">
            <a:spAutoFit/>
          </a:bodyPr>
          <a:lstStyle/>
          <a:p>
            <a:pPr algn="ctr"/>
            <a:r>
              <a:rPr lang="en-US" sz="1100" dirty="0">
                <a:solidFill>
                  <a:schemeClr val="bg1"/>
                </a:solidFill>
              </a:rPr>
              <a:t>Followers</a:t>
            </a:r>
          </a:p>
        </p:txBody>
      </p:sp>
      <p:sp>
        <p:nvSpPr>
          <p:cNvPr id="24" name="Овал 23"/>
          <p:cNvSpPr/>
          <p:nvPr/>
        </p:nvSpPr>
        <p:spPr>
          <a:xfrm>
            <a:off x="9420336" y="2592553"/>
            <a:ext cx="1666324" cy="1666324"/>
          </a:xfrm>
          <a:prstGeom prst="ellipse">
            <a:avLst/>
          </a:prstGeom>
          <a:noFill/>
          <a:ln w="3810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Прямоугольник 24"/>
          <p:cNvSpPr/>
          <p:nvPr/>
        </p:nvSpPr>
        <p:spPr>
          <a:xfrm>
            <a:off x="9420337" y="3233167"/>
            <a:ext cx="1666323" cy="373436"/>
          </a:xfrm>
          <a:prstGeom prst="rect">
            <a:avLst/>
          </a:prstGeom>
        </p:spPr>
        <p:txBody>
          <a:bodyPr wrap="square">
            <a:spAutoFit/>
          </a:bodyPr>
          <a:lstStyle/>
          <a:p>
            <a:pPr algn="ctr">
              <a:lnSpc>
                <a:spcPts val="2000"/>
              </a:lnSpc>
            </a:pPr>
            <a:r>
              <a:rPr lang="en-US" sz="2800" spc="100" dirty="0">
                <a:solidFill>
                  <a:srgbClr val="E23936"/>
                </a:solidFill>
                <a:cs typeface="Poppins" panose="02000000000000000000" pitchFamily="2" charset="0"/>
              </a:rPr>
              <a:t>1500</a:t>
            </a:r>
          </a:p>
        </p:txBody>
      </p:sp>
      <p:sp>
        <p:nvSpPr>
          <p:cNvPr id="26" name="Прямоугольник 25"/>
          <p:cNvSpPr/>
          <p:nvPr/>
        </p:nvSpPr>
        <p:spPr>
          <a:xfrm>
            <a:off x="9538257" y="3550404"/>
            <a:ext cx="1430482" cy="261610"/>
          </a:xfrm>
          <a:prstGeom prst="rect">
            <a:avLst/>
          </a:prstGeom>
        </p:spPr>
        <p:txBody>
          <a:bodyPr wrap="square">
            <a:spAutoFit/>
          </a:bodyPr>
          <a:lstStyle/>
          <a:p>
            <a:pPr algn="ctr"/>
            <a:r>
              <a:rPr lang="en-US" sz="1100" dirty="0">
                <a:solidFill>
                  <a:schemeClr val="bg1"/>
                </a:solidFill>
              </a:rPr>
              <a:t>Review’s</a:t>
            </a:r>
          </a:p>
        </p:txBody>
      </p:sp>
    </p:spTree>
    <p:extLst>
      <p:ext uri="{BB962C8B-B14F-4D97-AF65-F5344CB8AC3E}">
        <p14:creationId xmlns:p14="http://schemas.microsoft.com/office/powerpoint/2010/main" val="37664436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3"/>
                                        </p:tgtEl>
                                        <p:attrNameLst>
                                          <p:attrName>ppt_y</p:attrName>
                                        </p:attrNameLst>
                                      </p:cBhvr>
                                      <p:tavLst>
                                        <p:tav tm="0">
                                          <p:val>
                                            <p:strVal val="#ppt_y"/>
                                          </p:val>
                                        </p:tav>
                                        <p:tav tm="100000">
                                          <p:val>
                                            <p:strVal val="#ppt_y"/>
                                          </p:val>
                                        </p:tav>
                                      </p:tavLst>
                                    </p:anim>
                                    <p:anim calcmode="lin" valueType="num">
                                      <p:cBhvr>
                                        <p:cTn id="9"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3"/>
                                        </p:tgtEl>
                                      </p:cBhvr>
                                    </p:animEffect>
                                  </p:childTnLst>
                                </p:cTn>
                              </p:par>
                            </p:childTnLst>
                          </p:cTn>
                        </p:par>
                        <p:par>
                          <p:cTn id="12" fill="hold">
                            <p:stCondLst>
                              <p:cond delay="625"/>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p:cTn id="15"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250" fill="hold"/>
                                        <p:tgtEl>
                                          <p:spTgt spid="5"/>
                                        </p:tgtEl>
                                        <p:attrNameLst>
                                          <p:attrName>ppt_y</p:attrName>
                                        </p:attrNameLst>
                                      </p:cBhvr>
                                      <p:tavLst>
                                        <p:tav tm="0">
                                          <p:val>
                                            <p:strVal val="#ppt_y"/>
                                          </p:val>
                                        </p:tav>
                                        <p:tav tm="100000">
                                          <p:val>
                                            <p:strVal val="#ppt_y"/>
                                          </p:val>
                                        </p:tav>
                                      </p:tavLst>
                                    </p:anim>
                                    <p:anim calcmode="lin" valueType="num">
                                      <p:cBhvr>
                                        <p:cTn id="17"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250" tmFilter="0,0; .5, 1; 1, 1"/>
                                        <p:tgtEl>
                                          <p:spTgt spid="5"/>
                                        </p:tgtEl>
                                      </p:cBhvr>
                                    </p:animEffect>
                                  </p:childTnLst>
                                </p:cTn>
                              </p:par>
                            </p:childTnLst>
                          </p:cTn>
                        </p:par>
                        <p:par>
                          <p:cTn id="20" fill="hold">
                            <p:stCondLst>
                              <p:cond delay="1250"/>
                            </p:stCondLst>
                            <p:childTnLst>
                              <p:par>
                                <p:cTn id="21" presetID="22" presetClass="entr" presetSubtype="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400"/>
                                        <p:tgtEl>
                                          <p:spTgt spid="6"/>
                                        </p:tgtEl>
                                      </p:cBhvr>
                                    </p:animEffect>
                                  </p:childTnLst>
                                </p:cTn>
                              </p:par>
                            </p:childTnLst>
                          </p:cTn>
                        </p:par>
                        <p:par>
                          <p:cTn id="24" fill="hold">
                            <p:stCondLst>
                              <p:cond delay="1650"/>
                            </p:stCondLst>
                            <p:childTnLst>
                              <p:par>
                                <p:cTn id="25" presetID="22" presetClass="entr" presetSubtype="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400"/>
                                        <p:tgtEl>
                                          <p:spTgt spid="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400"/>
                                        <p:tgtEl>
                                          <p:spTgt spid="15"/>
                                        </p:tgtEl>
                                      </p:cBhvr>
                                    </p:animEffect>
                                  </p:childTnLst>
                                </p:cTn>
                              </p:par>
                            </p:childTnLst>
                          </p:cTn>
                        </p:par>
                        <p:par>
                          <p:cTn id="31" fill="hold">
                            <p:stCondLst>
                              <p:cond delay="2050"/>
                            </p:stCondLst>
                            <p:childTnLst>
                              <p:par>
                                <p:cTn id="32" presetID="22" presetClass="entr" presetSubtype="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400"/>
                                        <p:tgtEl>
                                          <p:spTgt spid="16"/>
                                        </p:tgtEl>
                                      </p:cBhvr>
                                    </p:animEffect>
                                  </p:childTnLst>
                                </p:cTn>
                              </p:par>
                            </p:childTnLst>
                          </p:cTn>
                        </p:par>
                        <p:par>
                          <p:cTn id="35" fill="hold">
                            <p:stCondLst>
                              <p:cond delay="2450"/>
                            </p:stCondLst>
                            <p:childTnLst>
                              <p:par>
                                <p:cTn id="36" presetID="22" presetClass="entr" presetSubtype="1"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400"/>
                                        <p:tgtEl>
                                          <p:spTgt spid="17"/>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up)">
                                      <p:cBhvr>
                                        <p:cTn id="41" dur="400"/>
                                        <p:tgtEl>
                                          <p:spTgt spid="18"/>
                                        </p:tgtEl>
                                      </p:cBhvr>
                                    </p:animEffect>
                                  </p:childTnLst>
                                </p:cTn>
                              </p:par>
                            </p:childTnLst>
                          </p:cTn>
                        </p:par>
                        <p:par>
                          <p:cTn id="42" fill="hold">
                            <p:stCondLst>
                              <p:cond delay="2850"/>
                            </p:stCondLst>
                            <p:childTnLst>
                              <p:par>
                                <p:cTn id="43" presetID="22" presetClass="entr" presetSubtype="1"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up)">
                                      <p:cBhvr>
                                        <p:cTn id="45" dur="400"/>
                                        <p:tgtEl>
                                          <p:spTgt spid="19"/>
                                        </p:tgtEl>
                                      </p:cBhvr>
                                    </p:animEffect>
                                  </p:childTnLst>
                                </p:cTn>
                              </p:par>
                            </p:childTnLst>
                          </p:cTn>
                        </p:par>
                        <p:par>
                          <p:cTn id="46" fill="hold">
                            <p:stCondLst>
                              <p:cond delay="3250"/>
                            </p:stCondLst>
                            <p:childTnLst>
                              <p:par>
                                <p:cTn id="47" presetID="22" presetClass="entr" presetSubtype="1"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400"/>
                                        <p:tgtEl>
                                          <p:spTgt spid="20"/>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up)">
                                      <p:cBhvr>
                                        <p:cTn id="52" dur="400"/>
                                        <p:tgtEl>
                                          <p:spTgt spid="21"/>
                                        </p:tgtEl>
                                      </p:cBhvr>
                                    </p:animEffect>
                                  </p:childTnLst>
                                </p:cTn>
                              </p:par>
                            </p:childTnLst>
                          </p:cTn>
                        </p:par>
                        <p:par>
                          <p:cTn id="53" fill="hold">
                            <p:stCondLst>
                              <p:cond delay="3650"/>
                            </p:stCondLst>
                            <p:childTnLst>
                              <p:par>
                                <p:cTn id="54" presetID="22" presetClass="entr" presetSubtype="1"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up)">
                                      <p:cBhvr>
                                        <p:cTn id="56" dur="400"/>
                                        <p:tgtEl>
                                          <p:spTgt spid="24"/>
                                        </p:tgtEl>
                                      </p:cBhvr>
                                    </p:animEffect>
                                  </p:childTnLst>
                                </p:cTn>
                              </p:par>
                            </p:childTnLst>
                          </p:cTn>
                        </p:par>
                        <p:par>
                          <p:cTn id="57" fill="hold">
                            <p:stCondLst>
                              <p:cond delay="4050"/>
                            </p:stCondLst>
                            <p:childTnLst>
                              <p:par>
                                <p:cTn id="58" presetID="22" presetClass="entr" presetSubtype="1" fill="hold" grpId="0"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up)">
                                      <p:cBhvr>
                                        <p:cTn id="60" dur="400"/>
                                        <p:tgtEl>
                                          <p:spTgt spid="25"/>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up)">
                                      <p:cBhvr>
                                        <p:cTn id="63" dur="400"/>
                                        <p:tgtEl>
                                          <p:spTgt spid="26"/>
                                        </p:tgtEl>
                                      </p:cBhvr>
                                    </p:animEffect>
                                  </p:childTnLst>
                                </p:cTn>
                              </p:par>
                            </p:childTnLst>
                          </p:cTn>
                        </p:par>
                        <p:par>
                          <p:cTn id="64" fill="hold">
                            <p:stCondLst>
                              <p:cond delay="4450"/>
                            </p:stCondLst>
                            <p:childTnLst>
                              <p:par>
                                <p:cTn id="65" presetID="22" presetClass="entr" presetSubtype="1" fill="hold" grpId="0" nodeType="after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wipe(up)">
                                      <p:cBhvr>
                                        <p:cTn id="6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p:bldP spid="15" grpId="0"/>
      <p:bldP spid="16" grpId="0" animBg="1"/>
      <p:bldP spid="17" grpId="0"/>
      <p:bldP spid="18" grpId="0"/>
      <p:bldP spid="19" grpId="0" animBg="1"/>
      <p:bldP spid="20" grpId="0"/>
      <p:bldP spid="21" grpId="0"/>
      <p:bldP spid="24" grpId="0" animBg="1"/>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6C503EB-2372-413C-92DD-F5E9512977E5}"/>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7225" r="17225"/>
          <a:stretch>
            <a:fillRect/>
          </a:stretch>
        </p:blipFill>
        <p:spPr/>
      </p:pic>
      <p:sp>
        <p:nvSpPr>
          <p:cNvPr id="7" name="TextBox 6"/>
          <p:cNvSpPr txBox="1"/>
          <p:nvPr/>
        </p:nvSpPr>
        <p:spPr>
          <a:xfrm>
            <a:off x="598946" y="1640594"/>
            <a:ext cx="5049671" cy="1143903"/>
          </a:xfrm>
          <a:prstGeom prst="rect">
            <a:avLst/>
          </a:prstGeom>
          <a:noFill/>
        </p:spPr>
        <p:txBody>
          <a:bodyPr wrap="square" rtlCol="0">
            <a:spAutoFit/>
          </a:bodyPr>
          <a:lstStyle/>
          <a:p>
            <a:pPr>
              <a:lnSpc>
                <a:spcPts val="4100"/>
              </a:lnSpc>
            </a:pPr>
            <a:r>
              <a:rPr lang="en-US" sz="4400" dirty="0">
                <a:solidFill>
                  <a:schemeClr val="bg1"/>
                </a:solidFill>
              </a:rPr>
              <a:t>EXCLUSIVE</a:t>
            </a:r>
          </a:p>
          <a:p>
            <a:pPr>
              <a:lnSpc>
                <a:spcPts val="4100"/>
              </a:lnSpc>
            </a:pPr>
            <a:r>
              <a:rPr lang="en-US" sz="4400" b="1" dirty="0">
                <a:solidFill>
                  <a:schemeClr val="bg1"/>
                </a:solidFill>
              </a:rPr>
              <a:t>SERVICE </a:t>
            </a:r>
          </a:p>
        </p:txBody>
      </p:sp>
      <p:sp>
        <p:nvSpPr>
          <p:cNvPr id="8" name="Подзаголовок 2"/>
          <p:cNvSpPr txBox="1">
            <a:spLocks/>
          </p:cNvSpPr>
          <p:nvPr/>
        </p:nvSpPr>
        <p:spPr>
          <a:xfrm>
            <a:off x="598946" y="3866128"/>
            <a:ext cx="3653740" cy="13768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050" kern="0" dirty="0">
                <a:solidFill>
                  <a:schemeClr val="bg1">
                    <a:lumMod val="85000"/>
                  </a:schemeClr>
                </a:solidFill>
                <a:ea typeface="Karla" pitchFamily="2" charset="0"/>
                <a:cs typeface="Poppins" panose="02000000000000000000" pitchFamily="2" charset="0"/>
              </a:rPr>
              <a:t>Etiam vitae dui congue, semper quam vitae, </a:t>
            </a:r>
            <a:br>
              <a:rPr lang="en-US" sz="1050" kern="0" dirty="0">
                <a:solidFill>
                  <a:schemeClr val="bg1">
                    <a:lumMod val="85000"/>
                  </a:schemeClr>
                </a:solidFill>
                <a:ea typeface="Karla" pitchFamily="2" charset="0"/>
                <a:cs typeface="Poppins" panose="02000000000000000000" pitchFamily="2" charset="0"/>
              </a:rPr>
            </a:br>
            <a:r>
              <a:rPr lang="en-US" sz="1050" kern="0" dirty="0" err="1">
                <a:solidFill>
                  <a:schemeClr val="bg1">
                    <a:lumMod val="85000"/>
                  </a:schemeClr>
                </a:solidFill>
                <a:ea typeface="Karla" pitchFamily="2" charset="0"/>
                <a:cs typeface="Poppins" panose="02000000000000000000" pitchFamily="2" charset="0"/>
              </a:rPr>
              <a:t>luctus</a:t>
            </a:r>
            <a:r>
              <a:rPr lang="en-US" sz="1050" kern="0" dirty="0">
                <a:solidFill>
                  <a:schemeClr val="bg1">
                    <a:lumMod val="85000"/>
                  </a:schemeClr>
                </a:solidFill>
                <a:ea typeface="Karla" pitchFamily="2" charset="0"/>
                <a:cs typeface="Poppins" panose="02000000000000000000" pitchFamily="2" charset="0"/>
              </a:rPr>
              <a:t> ligula. Sed posuere nunc in leo commod else cuprum less</a:t>
            </a:r>
            <a:r>
              <a:rPr lang="en-US" sz="1050" dirty="0">
                <a:solidFill>
                  <a:schemeClr val="bg1">
                    <a:lumMod val="85000"/>
                  </a:schemeClr>
                </a:solidFill>
                <a:ea typeface="Karla" pitchFamily="2" charset="0"/>
                <a:cs typeface="Poppins" panose="02000000000000000000" pitchFamily="2" charset="0"/>
              </a:rPr>
              <a:t>. Etiam vitae dui congue, semper quam vitae, luctus</a:t>
            </a:r>
            <a:r>
              <a:rPr lang="en-US" sz="1050" dirty="0">
                <a:solidFill>
                  <a:schemeClr val="bg1">
                    <a:lumMod val="85000"/>
                  </a:schemeClr>
                </a:solidFill>
                <a:cs typeface="Poppins" panose="02000000000000000000" pitchFamily="2" charset="0"/>
              </a:rPr>
              <a:t>. </a:t>
            </a:r>
            <a:r>
              <a:rPr lang="en-US" sz="1050" dirty="0">
                <a:solidFill>
                  <a:schemeClr val="bg1">
                    <a:lumMod val="85000"/>
                  </a:schemeClr>
                </a:solidFill>
              </a:rPr>
              <a:t>Integer a turpis quam. Donec convallis orci eu orci rutrum, ac venenatis diam mollis.</a:t>
            </a:r>
            <a:endParaRPr lang="en-US" sz="1050" dirty="0">
              <a:solidFill>
                <a:schemeClr val="bg1">
                  <a:lumMod val="85000"/>
                </a:schemeClr>
              </a:solidFill>
              <a:cs typeface="Poppins" panose="02000000000000000000" pitchFamily="2" charset="0"/>
            </a:endParaRPr>
          </a:p>
        </p:txBody>
      </p:sp>
      <p:sp>
        <p:nvSpPr>
          <p:cNvPr id="9" name="Прямоугольник 8"/>
          <p:cNvSpPr/>
          <p:nvPr/>
        </p:nvSpPr>
        <p:spPr>
          <a:xfrm>
            <a:off x="4786382" y="1526018"/>
            <a:ext cx="6801852" cy="390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одзаголовок 2"/>
          <p:cNvSpPr txBox="1">
            <a:spLocks/>
          </p:cNvSpPr>
          <p:nvPr/>
        </p:nvSpPr>
        <p:spPr>
          <a:xfrm>
            <a:off x="5351655" y="2366580"/>
            <a:ext cx="2707317"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1200"/>
              </a:spcBef>
              <a:buNone/>
            </a:pPr>
            <a:r>
              <a:rPr lang="en-US" sz="1200" dirty="0">
                <a:solidFill>
                  <a:schemeClr val="tx1">
                    <a:lumMod val="85000"/>
                    <a:lumOff val="15000"/>
                  </a:schemeClr>
                </a:solidFill>
              </a:rPr>
              <a:t>SPORTS</a:t>
            </a:r>
            <a:br>
              <a:rPr lang="en-US" sz="1200" dirty="0">
                <a:solidFill>
                  <a:schemeClr val="tx1">
                    <a:lumMod val="85000"/>
                    <a:lumOff val="15000"/>
                  </a:schemeClr>
                </a:solidFill>
              </a:rPr>
            </a:br>
            <a:r>
              <a:rPr lang="en-US" sz="1050" kern="0" dirty="0">
                <a:solidFill>
                  <a:schemeClr val="tx1">
                    <a:lumMod val="85000"/>
                    <a:lumOff val="15000"/>
                  </a:schemeClr>
                </a:solidFill>
                <a:ea typeface="Karla" pitchFamily="2" charset="0"/>
                <a:cs typeface="Poppins" panose="02000000000000000000" pitchFamily="2" charset="0"/>
              </a:rPr>
              <a:t>Etiam vitae dui congue, semper quam vitae, luctus ligula. Sed posuere nunc.</a:t>
            </a:r>
            <a:endParaRPr lang="en-US" sz="1050" dirty="0">
              <a:solidFill>
                <a:schemeClr val="tx1">
                  <a:lumMod val="85000"/>
                  <a:lumOff val="15000"/>
                </a:schemeClr>
              </a:solidFill>
              <a:cs typeface="Poppins" panose="02000000000000000000" pitchFamily="2" charset="0"/>
            </a:endParaRPr>
          </a:p>
        </p:txBody>
      </p:sp>
      <p:sp>
        <p:nvSpPr>
          <p:cNvPr id="15" name="Подзаголовок 2"/>
          <p:cNvSpPr txBox="1">
            <a:spLocks/>
          </p:cNvSpPr>
          <p:nvPr/>
        </p:nvSpPr>
        <p:spPr>
          <a:xfrm>
            <a:off x="8458648" y="2366580"/>
            <a:ext cx="2716503"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200" dirty="0">
                <a:solidFill>
                  <a:schemeClr val="tx1">
                    <a:lumMod val="85000"/>
                    <a:lumOff val="15000"/>
                  </a:schemeClr>
                </a:solidFill>
              </a:rPr>
              <a:t>SPORTS</a:t>
            </a:r>
            <a:br>
              <a:rPr lang="en-US" sz="1200" dirty="0">
                <a:solidFill>
                  <a:schemeClr val="tx1">
                    <a:lumMod val="85000"/>
                    <a:lumOff val="15000"/>
                  </a:schemeClr>
                </a:solidFill>
              </a:rPr>
            </a:br>
            <a:r>
              <a:rPr lang="en-US" sz="1050" kern="0" dirty="0">
                <a:solidFill>
                  <a:schemeClr val="tx1">
                    <a:lumMod val="85000"/>
                    <a:lumOff val="15000"/>
                  </a:schemeClr>
                </a:solidFill>
                <a:ea typeface="Karla" pitchFamily="2" charset="0"/>
                <a:cs typeface="Poppins" panose="02000000000000000000" pitchFamily="2" charset="0"/>
              </a:rPr>
              <a:t>Etiam vitae dui congue, semper quam vitae, luctus ligula. Sed posuere nunc.</a:t>
            </a:r>
            <a:endParaRPr lang="en-US" sz="1050" dirty="0">
              <a:solidFill>
                <a:schemeClr val="tx1">
                  <a:lumMod val="85000"/>
                  <a:lumOff val="15000"/>
                </a:schemeClr>
              </a:solidFill>
              <a:cs typeface="Poppins" panose="02000000000000000000" pitchFamily="2" charset="0"/>
            </a:endParaRPr>
          </a:p>
        </p:txBody>
      </p:sp>
      <p:sp>
        <p:nvSpPr>
          <p:cNvPr id="21" name="Подзаголовок 2"/>
          <p:cNvSpPr txBox="1">
            <a:spLocks/>
          </p:cNvSpPr>
          <p:nvPr/>
        </p:nvSpPr>
        <p:spPr>
          <a:xfrm>
            <a:off x="5351655" y="4060468"/>
            <a:ext cx="2707317"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200" dirty="0">
                <a:solidFill>
                  <a:schemeClr val="tx1">
                    <a:lumMod val="85000"/>
                    <a:lumOff val="15000"/>
                  </a:schemeClr>
                </a:solidFill>
              </a:rPr>
              <a:t>SPORTS</a:t>
            </a:r>
            <a:br>
              <a:rPr lang="en-US" sz="1200" dirty="0">
                <a:solidFill>
                  <a:schemeClr val="tx1">
                    <a:lumMod val="85000"/>
                    <a:lumOff val="15000"/>
                  </a:schemeClr>
                </a:solidFill>
              </a:rPr>
            </a:br>
            <a:r>
              <a:rPr lang="en-US" sz="1050" kern="0" dirty="0">
                <a:solidFill>
                  <a:schemeClr val="tx1">
                    <a:lumMod val="85000"/>
                    <a:lumOff val="15000"/>
                  </a:schemeClr>
                </a:solidFill>
                <a:ea typeface="Karla" pitchFamily="2" charset="0"/>
                <a:cs typeface="Poppins" panose="02000000000000000000" pitchFamily="2" charset="0"/>
              </a:rPr>
              <a:t>Etiam vitae dui congue, semper quam vitae, luctus ligula. Sed posuere nunc.</a:t>
            </a:r>
            <a:endParaRPr lang="en-US" sz="1050" dirty="0">
              <a:solidFill>
                <a:schemeClr val="tx1">
                  <a:lumMod val="85000"/>
                  <a:lumOff val="15000"/>
                </a:schemeClr>
              </a:solidFill>
              <a:cs typeface="Poppins" panose="02000000000000000000" pitchFamily="2" charset="0"/>
            </a:endParaRPr>
          </a:p>
        </p:txBody>
      </p:sp>
      <p:sp>
        <p:nvSpPr>
          <p:cNvPr id="23" name="Подзаголовок 2"/>
          <p:cNvSpPr txBox="1">
            <a:spLocks/>
          </p:cNvSpPr>
          <p:nvPr/>
        </p:nvSpPr>
        <p:spPr>
          <a:xfrm>
            <a:off x="8458648" y="4060468"/>
            <a:ext cx="2716503"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200" dirty="0">
                <a:solidFill>
                  <a:schemeClr val="tx1">
                    <a:lumMod val="85000"/>
                    <a:lumOff val="15000"/>
                  </a:schemeClr>
                </a:solidFill>
              </a:rPr>
              <a:t>SPORTS</a:t>
            </a:r>
            <a:br>
              <a:rPr lang="en-US" sz="1200" dirty="0">
                <a:solidFill>
                  <a:schemeClr val="tx1">
                    <a:lumMod val="85000"/>
                    <a:lumOff val="15000"/>
                  </a:schemeClr>
                </a:solidFill>
              </a:rPr>
            </a:br>
            <a:r>
              <a:rPr lang="en-US" sz="1050" kern="0" dirty="0">
                <a:solidFill>
                  <a:schemeClr val="tx1">
                    <a:lumMod val="85000"/>
                    <a:lumOff val="15000"/>
                  </a:schemeClr>
                </a:solidFill>
                <a:ea typeface="Karla" pitchFamily="2" charset="0"/>
                <a:cs typeface="Poppins" panose="02000000000000000000" pitchFamily="2" charset="0"/>
              </a:rPr>
              <a:t>Etiam vitae dui congue, semper quam vitae, luctus ligula. Sed posuere nunc.</a:t>
            </a:r>
            <a:endParaRPr lang="en-US" sz="1050" dirty="0">
              <a:solidFill>
                <a:schemeClr val="tx1">
                  <a:lumMod val="85000"/>
                  <a:lumOff val="15000"/>
                </a:schemeClr>
              </a:solidFill>
              <a:cs typeface="Poppins" panose="02000000000000000000" pitchFamily="2" charset="0"/>
            </a:endParaRPr>
          </a:p>
        </p:txBody>
      </p:sp>
      <p:cxnSp>
        <p:nvCxnSpPr>
          <p:cNvPr id="17" name="Прямая соединительная линия 10">
            <a:extLst>
              <a:ext uri="{FF2B5EF4-FFF2-40B4-BE49-F238E27FC236}">
                <a16:creationId xmlns:a16="http://schemas.microsoft.com/office/drawing/2014/main" id="{06C22F52-100E-44E0-AB92-BEE46A0DCD4E}"/>
              </a:ext>
            </a:extLst>
          </p:cNvPr>
          <p:cNvCxnSpPr>
            <a:cxnSpLocks/>
          </p:cNvCxnSpPr>
          <p:nvPr/>
        </p:nvCxnSpPr>
        <p:spPr>
          <a:xfrm>
            <a:off x="726622" y="3084948"/>
            <a:ext cx="927100" cy="0"/>
          </a:xfrm>
          <a:prstGeom prst="line">
            <a:avLst/>
          </a:prstGeom>
          <a:ln w="28575">
            <a:solidFill>
              <a:srgbClr val="E239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476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7"/>
                                        </p:tgtEl>
                                        <p:attrNameLst>
                                          <p:attrName>ppt_y</p:attrName>
                                        </p:attrNameLst>
                                      </p:cBhvr>
                                      <p:tavLst>
                                        <p:tav tm="0">
                                          <p:val>
                                            <p:strVal val="#ppt_y"/>
                                          </p:val>
                                        </p:tav>
                                        <p:tav tm="100000">
                                          <p:val>
                                            <p:strVal val="#ppt_y"/>
                                          </p:val>
                                        </p:tav>
                                      </p:tavLst>
                                    </p:anim>
                                    <p:anim calcmode="lin" valueType="num">
                                      <p:cBhvr>
                                        <p:cTn id="9" dur="2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7"/>
                                        </p:tgtEl>
                                      </p:cBhvr>
                                    </p:animEffect>
                                  </p:childTnLst>
                                </p:cTn>
                              </p:par>
                            </p:childTnLst>
                          </p:cTn>
                        </p:par>
                        <p:par>
                          <p:cTn id="12" fill="hold">
                            <p:stCondLst>
                              <p:cond delay="625"/>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400"/>
                                        <p:tgtEl>
                                          <p:spTgt spid="8"/>
                                        </p:tgtEl>
                                      </p:cBhvr>
                                    </p:animEffect>
                                  </p:childTnLst>
                                </p:cTn>
                              </p:par>
                            </p:childTnLst>
                          </p:cTn>
                        </p:par>
                        <p:par>
                          <p:cTn id="16" fill="hold">
                            <p:stCondLst>
                              <p:cond delay="1025"/>
                            </p:stCondLst>
                            <p:childTnLst>
                              <p:par>
                                <p:cTn id="17" presetID="22"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400"/>
                                        <p:tgtEl>
                                          <p:spTgt spid="13"/>
                                        </p:tgtEl>
                                      </p:cBhvr>
                                    </p:animEffect>
                                  </p:childTnLst>
                                </p:cTn>
                              </p:par>
                            </p:childTnLst>
                          </p:cTn>
                        </p:par>
                        <p:par>
                          <p:cTn id="20" fill="hold">
                            <p:stCondLst>
                              <p:cond delay="1425"/>
                            </p:stCondLst>
                            <p:childTnLst>
                              <p:par>
                                <p:cTn id="21" presetID="22" presetClass="entr" presetSubtype="1"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400"/>
                                        <p:tgtEl>
                                          <p:spTgt spid="15"/>
                                        </p:tgtEl>
                                      </p:cBhvr>
                                    </p:animEffect>
                                  </p:childTnLst>
                                </p:cTn>
                              </p:par>
                            </p:childTnLst>
                          </p:cTn>
                        </p:par>
                        <p:par>
                          <p:cTn id="24" fill="hold">
                            <p:stCondLst>
                              <p:cond delay="1825"/>
                            </p:stCondLst>
                            <p:childTnLst>
                              <p:par>
                                <p:cTn id="25" presetID="22" presetClass="entr" presetSubtype="1"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400"/>
                                        <p:tgtEl>
                                          <p:spTgt spid="21"/>
                                        </p:tgtEl>
                                      </p:cBhvr>
                                    </p:animEffect>
                                  </p:childTnLst>
                                </p:cTn>
                              </p:par>
                            </p:childTnLst>
                          </p:cTn>
                        </p:par>
                        <p:par>
                          <p:cTn id="28" fill="hold">
                            <p:stCondLst>
                              <p:cond delay="2225"/>
                            </p:stCondLst>
                            <p:childTnLst>
                              <p:par>
                                <p:cTn id="29" presetID="22" presetClass="entr" presetSubtype="1"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400"/>
                                        <p:tgtEl>
                                          <p:spTgt spid="23"/>
                                        </p:tgtEl>
                                      </p:cBhvr>
                                    </p:animEffect>
                                  </p:childTnLst>
                                </p:cTn>
                              </p:par>
                            </p:childTnLst>
                          </p:cTn>
                        </p:par>
                        <p:par>
                          <p:cTn id="32" fill="hold">
                            <p:stCondLst>
                              <p:cond delay="2625"/>
                            </p:stCondLst>
                            <p:childTnLst>
                              <p:par>
                                <p:cTn id="33" presetID="22" presetClass="entr" presetSubtype="8"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3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5" grpId="0"/>
      <p:bldP spid="21"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877BB5B-1ECE-41C0-8990-58F0363B4AF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9495" b="19495"/>
          <a:stretch>
            <a:fillRect/>
          </a:stretch>
        </p:blipFill>
        <p:spPr/>
      </p:pic>
      <p:sp>
        <p:nvSpPr>
          <p:cNvPr id="8" name="Прямоугольник 7"/>
          <p:cNvSpPr/>
          <p:nvPr/>
        </p:nvSpPr>
        <p:spPr>
          <a:xfrm>
            <a:off x="0" y="-19049"/>
            <a:ext cx="12192000" cy="3135970"/>
          </a:xfrm>
          <a:custGeom>
            <a:avLst/>
            <a:gdLst>
              <a:gd name="connsiteX0" fmla="*/ 0 w 12192000"/>
              <a:gd name="connsiteY0" fmla="*/ 0 h 2183642"/>
              <a:gd name="connsiteX1" fmla="*/ 12192000 w 12192000"/>
              <a:gd name="connsiteY1" fmla="*/ 0 h 2183642"/>
              <a:gd name="connsiteX2" fmla="*/ 12192000 w 12192000"/>
              <a:gd name="connsiteY2" fmla="*/ 2183642 h 2183642"/>
              <a:gd name="connsiteX3" fmla="*/ 0 w 12192000"/>
              <a:gd name="connsiteY3" fmla="*/ 2183642 h 2183642"/>
              <a:gd name="connsiteX4" fmla="*/ 0 w 12192000"/>
              <a:gd name="connsiteY4" fmla="*/ 0 h 2183642"/>
              <a:gd name="connsiteX0" fmla="*/ 0 w 12192000"/>
              <a:gd name="connsiteY0" fmla="*/ 0 h 3125337"/>
              <a:gd name="connsiteX1" fmla="*/ 12192000 w 12192000"/>
              <a:gd name="connsiteY1" fmla="*/ 0 h 3125337"/>
              <a:gd name="connsiteX2" fmla="*/ 12192000 w 12192000"/>
              <a:gd name="connsiteY2" fmla="*/ 2183642 h 3125337"/>
              <a:gd name="connsiteX3" fmla="*/ 27296 w 12192000"/>
              <a:gd name="connsiteY3" fmla="*/ 3125337 h 3125337"/>
              <a:gd name="connsiteX4" fmla="*/ 0 w 12192000"/>
              <a:gd name="connsiteY4" fmla="*/ 0 h 3125337"/>
              <a:gd name="connsiteX0" fmla="*/ 0 w 12192000"/>
              <a:gd name="connsiteY0" fmla="*/ 0 h 3135970"/>
              <a:gd name="connsiteX1" fmla="*/ 12192000 w 12192000"/>
              <a:gd name="connsiteY1" fmla="*/ 0 h 3135970"/>
              <a:gd name="connsiteX2" fmla="*/ 12192000 w 12192000"/>
              <a:gd name="connsiteY2" fmla="*/ 2183642 h 3135970"/>
              <a:gd name="connsiteX3" fmla="*/ 6031 w 12192000"/>
              <a:gd name="connsiteY3" fmla="*/ 3135970 h 3135970"/>
              <a:gd name="connsiteX4" fmla="*/ 0 w 12192000"/>
              <a:gd name="connsiteY4" fmla="*/ 0 h 3135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135970">
                <a:moveTo>
                  <a:pt x="0" y="0"/>
                </a:moveTo>
                <a:lnTo>
                  <a:pt x="12192000" y="0"/>
                </a:lnTo>
                <a:lnTo>
                  <a:pt x="12192000" y="2183642"/>
                </a:lnTo>
                <a:lnTo>
                  <a:pt x="6031" y="3135970"/>
                </a:lnTo>
                <a:cubicBezTo>
                  <a:pt x="4021" y="2090647"/>
                  <a:pt x="2010" y="1045323"/>
                  <a:pt x="0" y="0"/>
                </a:cubicBezTo>
                <a:close/>
              </a:path>
            </a:pathLst>
          </a:custGeom>
          <a:solidFill>
            <a:schemeClr val="bg2">
              <a:lumMod val="1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TextBox 8"/>
          <p:cNvSpPr txBox="1"/>
          <p:nvPr/>
        </p:nvSpPr>
        <p:spPr>
          <a:xfrm>
            <a:off x="2099976" y="754481"/>
            <a:ext cx="7970784" cy="938270"/>
          </a:xfrm>
          <a:prstGeom prst="rect">
            <a:avLst/>
          </a:prstGeom>
          <a:noFill/>
        </p:spPr>
        <p:txBody>
          <a:bodyPr wrap="square" rtlCol="0">
            <a:spAutoFit/>
          </a:bodyPr>
          <a:lstStyle/>
          <a:p>
            <a:pPr algn="ctr">
              <a:lnSpc>
                <a:spcPts val="3600"/>
              </a:lnSpc>
            </a:pPr>
            <a:r>
              <a:rPr lang="en-US" sz="4000" dirty="0">
                <a:solidFill>
                  <a:schemeClr val="bg1"/>
                </a:solidFill>
              </a:rPr>
              <a:t>BRILLIANT SERVICE</a:t>
            </a:r>
          </a:p>
          <a:p>
            <a:pPr algn="ctr">
              <a:lnSpc>
                <a:spcPts val="3600"/>
              </a:lnSpc>
            </a:pPr>
            <a:r>
              <a:rPr lang="en-US" sz="1200" kern="0" spc="50" dirty="0">
                <a:solidFill>
                  <a:schemeClr val="bg1"/>
                </a:solidFill>
                <a:ea typeface="Karla" pitchFamily="2" charset="0"/>
                <a:cs typeface="Poppins" panose="02000000000000000000" pitchFamily="2" charset="0"/>
              </a:rPr>
              <a:t>SOME WORDS ABOUT SERVICE</a:t>
            </a:r>
            <a:endParaRPr lang="en-US" sz="1200" spc="50" dirty="0">
              <a:solidFill>
                <a:schemeClr val="bg1"/>
              </a:solidFill>
            </a:endParaRPr>
          </a:p>
        </p:txBody>
      </p:sp>
      <p:sp>
        <p:nvSpPr>
          <p:cNvPr id="13" name="Подзаголовок 2"/>
          <p:cNvSpPr txBox="1">
            <a:spLocks/>
          </p:cNvSpPr>
          <p:nvPr/>
        </p:nvSpPr>
        <p:spPr>
          <a:xfrm>
            <a:off x="1064526" y="4158235"/>
            <a:ext cx="2620370" cy="140865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1200"/>
              </a:spcBef>
              <a:buNone/>
            </a:pPr>
            <a:r>
              <a:rPr lang="en-US" sz="1050" dirty="0"/>
              <a:t>SPORT</a:t>
            </a:r>
            <a:br>
              <a:rPr lang="en-US" sz="1050" dirty="0"/>
            </a:br>
            <a:r>
              <a:rPr lang="en-US" sz="1000" kern="0" dirty="0">
                <a:solidFill>
                  <a:schemeClr val="bg1">
                    <a:lumMod val="65000"/>
                  </a:schemeClr>
                </a:solidFill>
                <a:ea typeface="Karla" pitchFamily="2" charset="0"/>
                <a:cs typeface="Poppins" panose="02000000000000000000" pitchFamily="2" charset="0"/>
              </a:rPr>
              <a:t>Etiam vitae dui congue, semper quam vitae, luctus ligula. Sed posuere nunc in leocd else. </a:t>
            </a:r>
            <a:r>
              <a:rPr lang="pt-BR" sz="1000" kern="0" dirty="0">
                <a:solidFill>
                  <a:schemeClr val="bg1">
                    <a:lumMod val="65000"/>
                  </a:schemeClr>
                </a:solidFill>
                <a:ea typeface="Karla" pitchFamily="2" charset="0"/>
                <a:cs typeface="Poppins" panose="02000000000000000000" pitchFamily="2" charset="0"/>
              </a:rPr>
              <a:t>Integer a turpis quam. Donec convallis orci eu orci rutrum else.</a:t>
            </a:r>
          </a:p>
          <a:p>
            <a:pPr marL="0" indent="0" algn="ctr">
              <a:lnSpc>
                <a:spcPts val="2000"/>
              </a:lnSpc>
              <a:spcBef>
                <a:spcPts val="1200"/>
              </a:spcBef>
              <a:buNone/>
            </a:pPr>
            <a:endParaRPr lang="en-US" sz="1000" dirty="0">
              <a:solidFill>
                <a:schemeClr val="bg1">
                  <a:lumMod val="65000"/>
                </a:schemeClr>
              </a:solidFill>
              <a:cs typeface="Poppins" panose="02000000000000000000" pitchFamily="2" charset="0"/>
            </a:endParaRPr>
          </a:p>
        </p:txBody>
      </p:sp>
      <p:sp>
        <p:nvSpPr>
          <p:cNvPr id="14" name="Подзаголовок 2"/>
          <p:cNvSpPr txBox="1">
            <a:spLocks/>
          </p:cNvSpPr>
          <p:nvPr/>
        </p:nvSpPr>
        <p:spPr>
          <a:xfrm>
            <a:off x="4816036" y="4151951"/>
            <a:ext cx="2538663" cy="141370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1200"/>
              </a:spcBef>
              <a:buNone/>
            </a:pPr>
            <a:r>
              <a:rPr lang="en-US" sz="1050" dirty="0"/>
              <a:t>SPORT</a:t>
            </a:r>
            <a:br>
              <a:rPr lang="en-US" sz="1050" dirty="0"/>
            </a:br>
            <a:r>
              <a:rPr lang="en-US" sz="1000" kern="0" dirty="0">
                <a:solidFill>
                  <a:schemeClr val="bg1">
                    <a:lumMod val="65000"/>
                  </a:schemeClr>
                </a:solidFill>
                <a:ea typeface="Karla" pitchFamily="2" charset="0"/>
                <a:cs typeface="Poppins" panose="02000000000000000000" pitchFamily="2" charset="0"/>
              </a:rPr>
              <a:t>Etiam vitae dui congue, semper quam vitae, luctus ligula. Sed posuere nunc in leocd else. </a:t>
            </a:r>
            <a:r>
              <a:rPr lang="pt-BR" sz="1000" kern="0" dirty="0">
                <a:solidFill>
                  <a:schemeClr val="bg1">
                    <a:lumMod val="65000"/>
                  </a:schemeClr>
                </a:solidFill>
                <a:ea typeface="Karla" pitchFamily="2" charset="0"/>
                <a:cs typeface="Poppins" panose="02000000000000000000" pitchFamily="2" charset="0"/>
              </a:rPr>
              <a:t>Integer a turpis quam. Donec convallis orci eu orci rutrum else.</a:t>
            </a:r>
          </a:p>
          <a:p>
            <a:pPr marL="0" indent="0" algn="ctr">
              <a:lnSpc>
                <a:spcPts val="2000"/>
              </a:lnSpc>
              <a:spcBef>
                <a:spcPts val="1200"/>
              </a:spcBef>
              <a:buNone/>
            </a:pPr>
            <a:endParaRPr lang="en-US" sz="900" dirty="0">
              <a:solidFill>
                <a:schemeClr val="bg1">
                  <a:lumMod val="65000"/>
                </a:schemeClr>
              </a:solidFill>
              <a:cs typeface="Poppins" panose="02000000000000000000" pitchFamily="2" charset="0"/>
            </a:endParaRPr>
          </a:p>
        </p:txBody>
      </p:sp>
      <p:sp>
        <p:nvSpPr>
          <p:cNvPr id="15" name="Подзаголовок 2"/>
          <p:cNvSpPr txBox="1">
            <a:spLocks/>
          </p:cNvSpPr>
          <p:nvPr/>
        </p:nvSpPr>
        <p:spPr>
          <a:xfrm>
            <a:off x="8594066" y="4151953"/>
            <a:ext cx="2557909" cy="141370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1200"/>
              </a:spcBef>
              <a:buNone/>
            </a:pPr>
            <a:r>
              <a:rPr lang="en-US" sz="1050" dirty="0"/>
              <a:t>SPORT</a:t>
            </a:r>
            <a:br>
              <a:rPr lang="en-US" sz="1050" dirty="0"/>
            </a:br>
            <a:r>
              <a:rPr lang="en-US" sz="1000" kern="0" dirty="0">
                <a:solidFill>
                  <a:schemeClr val="bg1">
                    <a:lumMod val="65000"/>
                  </a:schemeClr>
                </a:solidFill>
                <a:ea typeface="Karla" pitchFamily="2" charset="0"/>
                <a:cs typeface="Poppins" panose="02000000000000000000" pitchFamily="2" charset="0"/>
              </a:rPr>
              <a:t>Etiam vitae dui congue, semper quam vitae, luctus ligula. Sed posuere nunc in leocd else. </a:t>
            </a:r>
            <a:r>
              <a:rPr lang="pt-BR" sz="1000" kern="0" dirty="0">
                <a:solidFill>
                  <a:schemeClr val="bg1">
                    <a:lumMod val="65000"/>
                  </a:schemeClr>
                </a:solidFill>
                <a:ea typeface="Karla" pitchFamily="2" charset="0"/>
                <a:cs typeface="Poppins" panose="02000000000000000000" pitchFamily="2" charset="0"/>
              </a:rPr>
              <a:t>Integer a turpis quam. Donec convallis orci eu orci rutrum else.</a:t>
            </a:r>
          </a:p>
          <a:p>
            <a:pPr marL="0" indent="0" algn="ctr">
              <a:lnSpc>
                <a:spcPts val="2000"/>
              </a:lnSpc>
              <a:spcBef>
                <a:spcPts val="1200"/>
              </a:spcBef>
              <a:buNone/>
            </a:pPr>
            <a:endParaRPr lang="en-US" sz="1000" dirty="0">
              <a:solidFill>
                <a:schemeClr val="bg1">
                  <a:lumMod val="65000"/>
                </a:schemeClr>
              </a:solidFill>
              <a:cs typeface="Poppins" panose="02000000000000000000" pitchFamily="2" charset="0"/>
            </a:endParaRPr>
          </a:p>
        </p:txBody>
      </p:sp>
      <p:sp>
        <p:nvSpPr>
          <p:cNvPr id="16" name="Овал 15"/>
          <p:cNvSpPr/>
          <p:nvPr/>
        </p:nvSpPr>
        <p:spPr>
          <a:xfrm>
            <a:off x="1951013" y="2552036"/>
            <a:ext cx="777922" cy="777922"/>
          </a:xfrm>
          <a:prstGeom prst="ellipse">
            <a:avLst/>
          </a:prstGeom>
          <a:solidFill>
            <a:srgbClr val="C0000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Прямоугольник 16"/>
          <p:cNvSpPr/>
          <p:nvPr/>
        </p:nvSpPr>
        <p:spPr>
          <a:xfrm>
            <a:off x="2179513" y="2756331"/>
            <a:ext cx="320921" cy="369332"/>
          </a:xfrm>
          <a:prstGeom prst="rect">
            <a:avLst/>
          </a:prstGeom>
        </p:spPr>
        <p:txBody>
          <a:bodyPr wrap="none">
            <a:spAutoFit/>
          </a:bodyPr>
          <a:lstStyle/>
          <a:p>
            <a:pPr algn="ctr"/>
            <a:r>
              <a:rPr lang="en-US" dirty="0">
                <a:solidFill>
                  <a:schemeClr val="bg1"/>
                </a:solidFill>
              </a:rPr>
              <a:t></a:t>
            </a:r>
            <a:endParaRPr lang="ru-RU" dirty="0">
              <a:solidFill>
                <a:schemeClr val="bg1"/>
              </a:solidFill>
            </a:endParaRPr>
          </a:p>
        </p:txBody>
      </p:sp>
      <p:sp>
        <p:nvSpPr>
          <p:cNvPr id="21" name="Овал 20"/>
          <p:cNvSpPr/>
          <p:nvPr/>
        </p:nvSpPr>
        <p:spPr>
          <a:xfrm>
            <a:off x="5707039" y="2538388"/>
            <a:ext cx="777922" cy="777922"/>
          </a:xfrm>
          <a:prstGeom prst="ellipse">
            <a:avLst/>
          </a:prstGeom>
          <a:solidFill>
            <a:srgbClr val="C0000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p:cNvSpPr/>
          <p:nvPr/>
        </p:nvSpPr>
        <p:spPr>
          <a:xfrm>
            <a:off x="5935539" y="2742683"/>
            <a:ext cx="320921" cy="369332"/>
          </a:xfrm>
          <a:prstGeom prst="rect">
            <a:avLst/>
          </a:prstGeom>
        </p:spPr>
        <p:txBody>
          <a:bodyPr wrap="none">
            <a:spAutoFit/>
          </a:bodyPr>
          <a:lstStyle/>
          <a:p>
            <a:pPr algn="ctr"/>
            <a:r>
              <a:rPr lang="en-US" dirty="0">
                <a:solidFill>
                  <a:schemeClr val="bg1"/>
                </a:solidFill>
              </a:rPr>
              <a:t></a:t>
            </a:r>
            <a:endParaRPr lang="ru-RU" dirty="0">
              <a:solidFill>
                <a:schemeClr val="bg1"/>
              </a:solidFill>
            </a:endParaRPr>
          </a:p>
        </p:txBody>
      </p:sp>
      <p:sp>
        <p:nvSpPr>
          <p:cNvPr id="23" name="Овал 22"/>
          <p:cNvSpPr/>
          <p:nvPr/>
        </p:nvSpPr>
        <p:spPr>
          <a:xfrm>
            <a:off x="9463064" y="2552036"/>
            <a:ext cx="777922" cy="777922"/>
          </a:xfrm>
          <a:prstGeom prst="ellipse">
            <a:avLst/>
          </a:prstGeom>
          <a:solidFill>
            <a:srgbClr val="C0000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4" name="Прямоугольник 23"/>
          <p:cNvSpPr/>
          <p:nvPr/>
        </p:nvSpPr>
        <p:spPr>
          <a:xfrm>
            <a:off x="9691294" y="2753350"/>
            <a:ext cx="320921" cy="646331"/>
          </a:xfrm>
          <a:prstGeom prst="rect">
            <a:avLst/>
          </a:prstGeom>
        </p:spPr>
        <p:txBody>
          <a:bodyPr wrap="none">
            <a:spAutoFit/>
          </a:bodyPr>
          <a:lstStyle/>
          <a:p>
            <a:pPr algn="ctr"/>
            <a:r>
              <a:rPr lang="en-US" dirty="0">
                <a:solidFill>
                  <a:schemeClr val="bg1"/>
                </a:solidFill>
              </a:rPr>
              <a:t></a:t>
            </a:r>
            <a:endParaRPr lang="ru-RU" dirty="0">
              <a:solidFill>
                <a:schemeClr val="bg1"/>
              </a:solidFill>
            </a:endParaRPr>
          </a:p>
          <a:p>
            <a:pPr algn="ctr"/>
            <a:endParaRPr lang="ru-RU" dirty="0">
              <a:solidFill>
                <a:schemeClr val="bg1"/>
              </a:solidFill>
            </a:endParaRPr>
          </a:p>
        </p:txBody>
      </p:sp>
      <p:sp>
        <p:nvSpPr>
          <p:cNvPr id="30" name="Прямоугольник 29"/>
          <p:cNvSpPr/>
          <p:nvPr/>
        </p:nvSpPr>
        <p:spPr>
          <a:xfrm>
            <a:off x="1815453" y="5709321"/>
            <a:ext cx="1100138" cy="330072"/>
          </a:xfrm>
          <a:prstGeom prst="rect">
            <a:avLst/>
          </a:prstGeom>
          <a:solidFill>
            <a:srgbClr val="E2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1" name="Прямоугольник 30"/>
          <p:cNvSpPr/>
          <p:nvPr/>
        </p:nvSpPr>
        <p:spPr>
          <a:xfrm>
            <a:off x="1994886" y="5665744"/>
            <a:ext cx="755336" cy="309893"/>
          </a:xfrm>
          <a:prstGeom prst="rect">
            <a:avLst/>
          </a:prstGeom>
        </p:spPr>
        <p:txBody>
          <a:bodyPr wrap="none">
            <a:spAutoFit/>
          </a:bodyPr>
          <a:lstStyle/>
          <a:p>
            <a:pPr algn="ctr">
              <a:lnSpc>
                <a:spcPts val="2000"/>
              </a:lnSpc>
            </a:pPr>
            <a:r>
              <a:rPr lang="en-US" sz="800" spc="100" dirty="0">
                <a:solidFill>
                  <a:schemeClr val="bg1"/>
                </a:solidFill>
                <a:cs typeface="Poppins" panose="02000000000000000000" pitchFamily="2" charset="0"/>
              </a:rPr>
              <a:t>3-5 DAYS</a:t>
            </a:r>
            <a:endParaRPr lang="en-US" sz="800" dirty="0">
              <a:solidFill>
                <a:schemeClr val="bg1"/>
              </a:solidFill>
              <a:cs typeface="Poppins" panose="02000000000000000000" pitchFamily="2" charset="0"/>
            </a:endParaRPr>
          </a:p>
        </p:txBody>
      </p:sp>
      <p:sp>
        <p:nvSpPr>
          <p:cNvPr id="32" name="Прямоугольник 31"/>
          <p:cNvSpPr/>
          <p:nvPr/>
        </p:nvSpPr>
        <p:spPr>
          <a:xfrm>
            <a:off x="5561658" y="5715128"/>
            <a:ext cx="1100138" cy="330072"/>
          </a:xfrm>
          <a:prstGeom prst="rect">
            <a:avLst/>
          </a:prstGeom>
          <a:solidFill>
            <a:srgbClr val="E2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3" name="Прямоугольник 32"/>
          <p:cNvSpPr/>
          <p:nvPr/>
        </p:nvSpPr>
        <p:spPr>
          <a:xfrm>
            <a:off x="5733877" y="5676490"/>
            <a:ext cx="769763" cy="310085"/>
          </a:xfrm>
          <a:prstGeom prst="rect">
            <a:avLst/>
          </a:prstGeom>
        </p:spPr>
        <p:txBody>
          <a:bodyPr wrap="none">
            <a:spAutoFit/>
          </a:bodyPr>
          <a:lstStyle/>
          <a:p>
            <a:pPr algn="ctr">
              <a:lnSpc>
                <a:spcPts val="2000"/>
              </a:lnSpc>
            </a:pPr>
            <a:r>
              <a:rPr lang="en-US" sz="800" spc="100" dirty="0">
                <a:solidFill>
                  <a:schemeClr val="bg1"/>
                </a:solidFill>
                <a:cs typeface="Poppins" panose="02000000000000000000" pitchFamily="2" charset="0"/>
              </a:rPr>
              <a:t>4-6 DAYS</a:t>
            </a:r>
            <a:endParaRPr lang="en-US" sz="800" dirty="0">
              <a:solidFill>
                <a:schemeClr val="bg1"/>
              </a:solidFill>
              <a:cs typeface="Poppins" panose="02000000000000000000" pitchFamily="2" charset="0"/>
            </a:endParaRPr>
          </a:p>
        </p:txBody>
      </p:sp>
      <p:sp>
        <p:nvSpPr>
          <p:cNvPr id="34" name="Прямоугольник 33"/>
          <p:cNvSpPr/>
          <p:nvPr/>
        </p:nvSpPr>
        <p:spPr>
          <a:xfrm>
            <a:off x="9382291" y="5708999"/>
            <a:ext cx="1100138" cy="330072"/>
          </a:xfrm>
          <a:prstGeom prst="rect">
            <a:avLst/>
          </a:prstGeom>
          <a:solidFill>
            <a:srgbClr val="E2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Прямоугольник 34"/>
          <p:cNvSpPr/>
          <p:nvPr/>
        </p:nvSpPr>
        <p:spPr>
          <a:xfrm>
            <a:off x="9557717" y="5679070"/>
            <a:ext cx="763351" cy="310085"/>
          </a:xfrm>
          <a:prstGeom prst="rect">
            <a:avLst/>
          </a:prstGeom>
        </p:spPr>
        <p:txBody>
          <a:bodyPr wrap="none">
            <a:spAutoFit/>
          </a:bodyPr>
          <a:lstStyle/>
          <a:p>
            <a:pPr algn="ctr">
              <a:lnSpc>
                <a:spcPts val="2000"/>
              </a:lnSpc>
            </a:pPr>
            <a:r>
              <a:rPr lang="en-US" sz="800" spc="100" dirty="0">
                <a:solidFill>
                  <a:schemeClr val="bg1"/>
                </a:solidFill>
                <a:cs typeface="Poppins" panose="02000000000000000000" pitchFamily="2" charset="0"/>
              </a:rPr>
              <a:t>7-9 DAYS</a:t>
            </a:r>
            <a:endParaRPr lang="en-US" sz="800" dirty="0">
              <a:solidFill>
                <a:schemeClr val="bg1"/>
              </a:solidFill>
              <a:cs typeface="Poppins" panose="02000000000000000000" pitchFamily="2" charset="0"/>
            </a:endParaRPr>
          </a:p>
        </p:txBody>
      </p:sp>
      <p:pic>
        <p:nvPicPr>
          <p:cNvPr id="11" name="Picture Placeholder 10">
            <a:extLst>
              <a:ext uri="{FF2B5EF4-FFF2-40B4-BE49-F238E27FC236}">
                <a16:creationId xmlns:a16="http://schemas.microsoft.com/office/drawing/2014/main" id="{D833BD14-3D3C-4759-AED7-27A16AD2751E}"/>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6417" r="16417"/>
          <a:stretch>
            <a:fillRect/>
          </a:stretch>
        </p:blipFill>
        <p:spPr/>
      </p:pic>
      <p:pic>
        <p:nvPicPr>
          <p:cNvPr id="18" name="Picture Placeholder 17">
            <a:extLst>
              <a:ext uri="{FF2B5EF4-FFF2-40B4-BE49-F238E27FC236}">
                <a16:creationId xmlns:a16="http://schemas.microsoft.com/office/drawing/2014/main" id="{5C939CD1-F2B1-49A2-9367-1FF3FF0B2A83}"/>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21922" r="21922"/>
          <a:stretch>
            <a:fillRect/>
          </a:stretch>
        </p:blipFill>
        <p:spPr/>
      </p:pic>
      <p:pic>
        <p:nvPicPr>
          <p:cNvPr id="20" name="Picture Placeholder 19">
            <a:extLst>
              <a:ext uri="{FF2B5EF4-FFF2-40B4-BE49-F238E27FC236}">
                <a16:creationId xmlns:a16="http://schemas.microsoft.com/office/drawing/2014/main" id="{77388072-5E99-43DC-8EB9-D33ABEC1FAED}"/>
              </a:ext>
            </a:extLst>
          </p:cNvPr>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16883" r="16883"/>
          <a:stretch>
            <a:fillRect/>
          </a:stretch>
        </p:blipFill>
        <p:spPr/>
      </p:pic>
    </p:spTree>
    <p:extLst>
      <p:ext uri="{BB962C8B-B14F-4D97-AF65-F5344CB8AC3E}">
        <p14:creationId xmlns:p14="http://schemas.microsoft.com/office/powerpoint/2010/main" val="3127395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400"/>
                                        <p:tgtEl>
                                          <p:spTgt spid="9"/>
                                        </p:tgtEl>
                                      </p:cBhvr>
                                    </p:animEffect>
                                  </p:childTnLst>
                                </p:cTn>
                              </p:par>
                            </p:childTnLst>
                          </p:cTn>
                        </p:par>
                        <p:par>
                          <p:cTn id="8" fill="hold">
                            <p:stCondLst>
                              <p:cond delay="4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650"/>
                                        <p:tgtEl>
                                          <p:spTgt spid="16"/>
                                        </p:tgtEl>
                                      </p:cBhvr>
                                    </p:animEffect>
                                    <p:anim calcmode="lin" valueType="num">
                                      <p:cBhvr>
                                        <p:cTn id="12" dur="650" fill="hold"/>
                                        <p:tgtEl>
                                          <p:spTgt spid="16"/>
                                        </p:tgtEl>
                                        <p:attrNameLst>
                                          <p:attrName>ppt_x</p:attrName>
                                        </p:attrNameLst>
                                      </p:cBhvr>
                                      <p:tavLst>
                                        <p:tav tm="0">
                                          <p:val>
                                            <p:strVal val="#ppt_x"/>
                                          </p:val>
                                        </p:tav>
                                        <p:tav tm="100000">
                                          <p:val>
                                            <p:strVal val="#ppt_x"/>
                                          </p:val>
                                        </p:tav>
                                      </p:tavLst>
                                    </p:anim>
                                    <p:anim calcmode="lin" valueType="num">
                                      <p:cBhvr>
                                        <p:cTn id="13" dur="650" fill="hold"/>
                                        <p:tgtEl>
                                          <p:spTgt spid="1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650"/>
                                        <p:tgtEl>
                                          <p:spTgt spid="17"/>
                                        </p:tgtEl>
                                      </p:cBhvr>
                                    </p:animEffect>
                                    <p:anim calcmode="lin" valueType="num">
                                      <p:cBhvr>
                                        <p:cTn id="17" dur="650" fill="hold"/>
                                        <p:tgtEl>
                                          <p:spTgt spid="17"/>
                                        </p:tgtEl>
                                        <p:attrNameLst>
                                          <p:attrName>ppt_x</p:attrName>
                                        </p:attrNameLst>
                                      </p:cBhvr>
                                      <p:tavLst>
                                        <p:tav tm="0">
                                          <p:val>
                                            <p:strVal val="#ppt_x"/>
                                          </p:val>
                                        </p:tav>
                                        <p:tav tm="100000">
                                          <p:val>
                                            <p:strVal val="#ppt_x"/>
                                          </p:val>
                                        </p:tav>
                                      </p:tavLst>
                                    </p:anim>
                                    <p:anim calcmode="lin" valueType="num">
                                      <p:cBhvr>
                                        <p:cTn id="18" dur="650" fill="hold"/>
                                        <p:tgtEl>
                                          <p:spTgt spid="17"/>
                                        </p:tgtEl>
                                        <p:attrNameLst>
                                          <p:attrName>ppt_y</p:attrName>
                                        </p:attrNameLst>
                                      </p:cBhvr>
                                      <p:tavLst>
                                        <p:tav tm="0">
                                          <p:val>
                                            <p:strVal val="#ppt_y+.1"/>
                                          </p:val>
                                        </p:tav>
                                        <p:tav tm="100000">
                                          <p:val>
                                            <p:strVal val="#ppt_y"/>
                                          </p:val>
                                        </p:tav>
                                      </p:tavLst>
                                    </p:anim>
                                  </p:childTnLst>
                                </p:cTn>
                              </p:par>
                            </p:childTnLst>
                          </p:cTn>
                        </p:par>
                        <p:par>
                          <p:cTn id="19" fill="hold">
                            <p:stCondLst>
                              <p:cond delay="1050"/>
                            </p:stCondLst>
                            <p:childTnLst>
                              <p:par>
                                <p:cTn id="20" presetID="22" presetClass="entr" presetSubtype="1"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400"/>
                                        <p:tgtEl>
                                          <p:spTgt spid="13"/>
                                        </p:tgtEl>
                                      </p:cBhvr>
                                    </p:animEffect>
                                  </p:childTnLst>
                                </p:cTn>
                              </p:par>
                            </p:childTnLst>
                          </p:cTn>
                        </p:par>
                        <p:par>
                          <p:cTn id="23" fill="hold">
                            <p:stCondLst>
                              <p:cond delay="1450"/>
                            </p:stCondLst>
                            <p:childTnLst>
                              <p:par>
                                <p:cTn id="24" presetID="42" presetClass="entr" presetSubtype="0"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650"/>
                                        <p:tgtEl>
                                          <p:spTgt spid="30"/>
                                        </p:tgtEl>
                                      </p:cBhvr>
                                    </p:animEffect>
                                    <p:anim calcmode="lin" valueType="num">
                                      <p:cBhvr>
                                        <p:cTn id="27" dur="650" fill="hold"/>
                                        <p:tgtEl>
                                          <p:spTgt spid="30"/>
                                        </p:tgtEl>
                                        <p:attrNameLst>
                                          <p:attrName>ppt_x</p:attrName>
                                        </p:attrNameLst>
                                      </p:cBhvr>
                                      <p:tavLst>
                                        <p:tav tm="0">
                                          <p:val>
                                            <p:strVal val="#ppt_x"/>
                                          </p:val>
                                        </p:tav>
                                        <p:tav tm="100000">
                                          <p:val>
                                            <p:strVal val="#ppt_x"/>
                                          </p:val>
                                        </p:tav>
                                      </p:tavLst>
                                    </p:anim>
                                    <p:anim calcmode="lin" valueType="num">
                                      <p:cBhvr>
                                        <p:cTn id="28" dur="650" fill="hold"/>
                                        <p:tgtEl>
                                          <p:spTgt spid="3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650"/>
                                        <p:tgtEl>
                                          <p:spTgt spid="31"/>
                                        </p:tgtEl>
                                      </p:cBhvr>
                                    </p:animEffect>
                                    <p:anim calcmode="lin" valueType="num">
                                      <p:cBhvr>
                                        <p:cTn id="32" dur="650" fill="hold"/>
                                        <p:tgtEl>
                                          <p:spTgt spid="31"/>
                                        </p:tgtEl>
                                        <p:attrNameLst>
                                          <p:attrName>ppt_x</p:attrName>
                                        </p:attrNameLst>
                                      </p:cBhvr>
                                      <p:tavLst>
                                        <p:tav tm="0">
                                          <p:val>
                                            <p:strVal val="#ppt_x"/>
                                          </p:val>
                                        </p:tav>
                                        <p:tav tm="100000">
                                          <p:val>
                                            <p:strVal val="#ppt_x"/>
                                          </p:val>
                                        </p:tav>
                                      </p:tavLst>
                                    </p:anim>
                                    <p:anim calcmode="lin" valueType="num">
                                      <p:cBhvr>
                                        <p:cTn id="33" dur="650" fill="hold"/>
                                        <p:tgtEl>
                                          <p:spTgt spid="31"/>
                                        </p:tgtEl>
                                        <p:attrNameLst>
                                          <p:attrName>ppt_y</p:attrName>
                                        </p:attrNameLst>
                                      </p:cBhvr>
                                      <p:tavLst>
                                        <p:tav tm="0">
                                          <p:val>
                                            <p:strVal val="#ppt_y+.1"/>
                                          </p:val>
                                        </p:tav>
                                        <p:tav tm="100000">
                                          <p:val>
                                            <p:strVal val="#ppt_y"/>
                                          </p:val>
                                        </p:tav>
                                      </p:tavLst>
                                    </p:anim>
                                  </p:childTnLst>
                                </p:cTn>
                              </p:par>
                            </p:childTnLst>
                          </p:cTn>
                        </p:par>
                        <p:par>
                          <p:cTn id="34" fill="hold">
                            <p:stCondLst>
                              <p:cond delay="2100"/>
                            </p:stCondLst>
                            <p:childTnLst>
                              <p:par>
                                <p:cTn id="35" presetID="42"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650"/>
                                        <p:tgtEl>
                                          <p:spTgt spid="21"/>
                                        </p:tgtEl>
                                      </p:cBhvr>
                                    </p:animEffect>
                                    <p:anim calcmode="lin" valueType="num">
                                      <p:cBhvr>
                                        <p:cTn id="38" dur="650" fill="hold"/>
                                        <p:tgtEl>
                                          <p:spTgt spid="21"/>
                                        </p:tgtEl>
                                        <p:attrNameLst>
                                          <p:attrName>ppt_x</p:attrName>
                                        </p:attrNameLst>
                                      </p:cBhvr>
                                      <p:tavLst>
                                        <p:tav tm="0">
                                          <p:val>
                                            <p:strVal val="#ppt_x"/>
                                          </p:val>
                                        </p:tav>
                                        <p:tav tm="100000">
                                          <p:val>
                                            <p:strVal val="#ppt_x"/>
                                          </p:val>
                                        </p:tav>
                                      </p:tavLst>
                                    </p:anim>
                                    <p:anim calcmode="lin" valueType="num">
                                      <p:cBhvr>
                                        <p:cTn id="39" dur="65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650"/>
                                        <p:tgtEl>
                                          <p:spTgt spid="22"/>
                                        </p:tgtEl>
                                      </p:cBhvr>
                                    </p:animEffect>
                                    <p:anim calcmode="lin" valueType="num">
                                      <p:cBhvr>
                                        <p:cTn id="43" dur="650" fill="hold"/>
                                        <p:tgtEl>
                                          <p:spTgt spid="22"/>
                                        </p:tgtEl>
                                        <p:attrNameLst>
                                          <p:attrName>ppt_x</p:attrName>
                                        </p:attrNameLst>
                                      </p:cBhvr>
                                      <p:tavLst>
                                        <p:tav tm="0">
                                          <p:val>
                                            <p:strVal val="#ppt_x"/>
                                          </p:val>
                                        </p:tav>
                                        <p:tav tm="100000">
                                          <p:val>
                                            <p:strVal val="#ppt_x"/>
                                          </p:val>
                                        </p:tav>
                                      </p:tavLst>
                                    </p:anim>
                                    <p:anim calcmode="lin" valueType="num">
                                      <p:cBhvr>
                                        <p:cTn id="44" dur="650" fill="hold"/>
                                        <p:tgtEl>
                                          <p:spTgt spid="22"/>
                                        </p:tgtEl>
                                        <p:attrNameLst>
                                          <p:attrName>ppt_y</p:attrName>
                                        </p:attrNameLst>
                                      </p:cBhvr>
                                      <p:tavLst>
                                        <p:tav tm="0">
                                          <p:val>
                                            <p:strVal val="#ppt_y+.1"/>
                                          </p:val>
                                        </p:tav>
                                        <p:tav tm="100000">
                                          <p:val>
                                            <p:strVal val="#ppt_y"/>
                                          </p:val>
                                        </p:tav>
                                      </p:tavLst>
                                    </p:anim>
                                  </p:childTnLst>
                                </p:cTn>
                              </p:par>
                            </p:childTnLst>
                          </p:cTn>
                        </p:par>
                        <p:par>
                          <p:cTn id="45" fill="hold">
                            <p:stCondLst>
                              <p:cond delay="2750"/>
                            </p:stCondLst>
                            <p:childTnLst>
                              <p:par>
                                <p:cTn id="46" presetID="22" presetClass="entr" presetSubtype="1"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up)">
                                      <p:cBhvr>
                                        <p:cTn id="48" dur="400"/>
                                        <p:tgtEl>
                                          <p:spTgt spid="14"/>
                                        </p:tgtEl>
                                      </p:cBhvr>
                                    </p:animEffect>
                                  </p:childTnLst>
                                </p:cTn>
                              </p:par>
                            </p:childTnLst>
                          </p:cTn>
                        </p:par>
                        <p:par>
                          <p:cTn id="49" fill="hold">
                            <p:stCondLst>
                              <p:cond delay="3150"/>
                            </p:stCondLst>
                            <p:childTnLst>
                              <p:par>
                                <p:cTn id="50" presetID="42" presetClass="entr" presetSubtype="0" fill="hold" grpId="0"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650"/>
                                        <p:tgtEl>
                                          <p:spTgt spid="32"/>
                                        </p:tgtEl>
                                      </p:cBhvr>
                                    </p:animEffect>
                                    <p:anim calcmode="lin" valueType="num">
                                      <p:cBhvr>
                                        <p:cTn id="53" dur="650" fill="hold"/>
                                        <p:tgtEl>
                                          <p:spTgt spid="32"/>
                                        </p:tgtEl>
                                        <p:attrNameLst>
                                          <p:attrName>ppt_x</p:attrName>
                                        </p:attrNameLst>
                                      </p:cBhvr>
                                      <p:tavLst>
                                        <p:tav tm="0">
                                          <p:val>
                                            <p:strVal val="#ppt_x"/>
                                          </p:val>
                                        </p:tav>
                                        <p:tav tm="100000">
                                          <p:val>
                                            <p:strVal val="#ppt_x"/>
                                          </p:val>
                                        </p:tav>
                                      </p:tavLst>
                                    </p:anim>
                                    <p:anim calcmode="lin" valueType="num">
                                      <p:cBhvr>
                                        <p:cTn id="54" dur="650" fill="hold"/>
                                        <p:tgtEl>
                                          <p:spTgt spid="3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650"/>
                                        <p:tgtEl>
                                          <p:spTgt spid="33"/>
                                        </p:tgtEl>
                                      </p:cBhvr>
                                    </p:animEffect>
                                    <p:anim calcmode="lin" valueType="num">
                                      <p:cBhvr>
                                        <p:cTn id="58" dur="650" fill="hold"/>
                                        <p:tgtEl>
                                          <p:spTgt spid="33"/>
                                        </p:tgtEl>
                                        <p:attrNameLst>
                                          <p:attrName>ppt_x</p:attrName>
                                        </p:attrNameLst>
                                      </p:cBhvr>
                                      <p:tavLst>
                                        <p:tav tm="0">
                                          <p:val>
                                            <p:strVal val="#ppt_x"/>
                                          </p:val>
                                        </p:tav>
                                        <p:tav tm="100000">
                                          <p:val>
                                            <p:strVal val="#ppt_x"/>
                                          </p:val>
                                        </p:tav>
                                      </p:tavLst>
                                    </p:anim>
                                    <p:anim calcmode="lin" valueType="num">
                                      <p:cBhvr>
                                        <p:cTn id="59" dur="650" fill="hold"/>
                                        <p:tgtEl>
                                          <p:spTgt spid="33"/>
                                        </p:tgtEl>
                                        <p:attrNameLst>
                                          <p:attrName>ppt_y</p:attrName>
                                        </p:attrNameLst>
                                      </p:cBhvr>
                                      <p:tavLst>
                                        <p:tav tm="0">
                                          <p:val>
                                            <p:strVal val="#ppt_y+.1"/>
                                          </p:val>
                                        </p:tav>
                                        <p:tav tm="100000">
                                          <p:val>
                                            <p:strVal val="#ppt_y"/>
                                          </p:val>
                                        </p:tav>
                                      </p:tavLst>
                                    </p:anim>
                                  </p:childTnLst>
                                </p:cTn>
                              </p:par>
                            </p:childTnLst>
                          </p:cTn>
                        </p:par>
                        <p:par>
                          <p:cTn id="60" fill="hold">
                            <p:stCondLst>
                              <p:cond delay="3800"/>
                            </p:stCondLst>
                            <p:childTnLst>
                              <p:par>
                                <p:cTn id="61" presetID="42" presetClass="entr" presetSubtype="0"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650"/>
                                        <p:tgtEl>
                                          <p:spTgt spid="23"/>
                                        </p:tgtEl>
                                      </p:cBhvr>
                                    </p:animEffect>
                                    <p:anim calcmode="lin" valueType="num">
                                      <p:cBhvr>
                                        <p:cTn id="64" dur="650" fill="hold"/>
                                        <p:tgtEl>
                                          <p:spTgt spid="23"/>
                                        </p:tgtEl>
                                        <p:attrNameLst>
                                          <p:attrName>ppt_x</p:attrName>
                                        </p:attrNameLst>
                                      </p:cBhvr>
                                      <p:tavLst>
                                        <p:tav tm="0">
                                          <p:val>
                                            <p:strVal val="#ppt_x"/>
                                          </p:val>
                                        </p:tav>
                                        <p:tav tm="100000">
                                          <p:val>
                                            <p:strVal val="#ppt_x"/>
                                          </p:val>
                                        </p:tav>
                                      </p:tavLst>
                                    </p:anim>
                                    <p:anim calcmode="lin" valueType="num">
                                      <p:cBhvr>
                                        <p:cTn id="65" dur="650" fill="hold"/>
                                        <p:tgtEl>
                                          <p:spTgt spid="23"/>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650"/>
                                        <p:tgtEl>
                                          <p:spTgt spid="24"/>
                                        </p:tgtEl>
                                      </p:cBhvr>
                                    </p:animEffect>
                                    <p:anim calcmode="lin" valueType="num">
                                      <p:cBhvr>
                                        <p:cTn id="69" dur="650" fill="hold"/>
                                        <p:tgtEl>
                                          <p:spTgt spid="24"/>
                                        </p:tgtEl>
                                        <p:attrNameLst>
                                          <p:attrName>ppt_x</p:attrName>
                                        </p:attrNameLst>
                                      </p:cBhvr>
                                      <p:tavLst>
                                        <p:tav tm="0">
                                          <p:val>
                                            <p:strVal val="#ppt_x"/>
                                          </p:val>
                                        </p:tav>
                                        <p:tav tm="100000">
                                          <p:val>
                                            <p:strVal val="#ppt_x"/>
                                          </p:val>
                                        </p:tav>
                                      </p:tavLst>
                                    </p:anim>
                                    <p:anim calcmode="lin" valueType="num">
                                      <p:cBhvr>
                                        <p:cTn id="70" dur="650" fill="hold"/>
                                        <p:tgtEl>
                                          <p:spTgt spid="24"/>
                                        </p:tgtEl>
                                        <p:attrNameLst>
                                          <p:attrName>ppt_y</p:attrName>
                                        </p:attrNameLst>
                                      </p:cBhvr>
                                      <p:tavLst>
                                        <p:tav tm="0">
                                          <p:val>
                                            <p:strVal val="#ppt_y+.1"/>
                                          </p:val>
                                        </p:tav>
                                        <p:tav tm="100000">
                                          <p:val>
                                            <p:strVal val="#ppt_y"/>
                                          </p:val>
                                        </p:tav>
                                      </p:tavLst>
                                    </p:anim>
                                  </p:childTnLst>
                                </p:cTn>
                              </p:par>
                            </p:childTnLst>
                          </p:cTn>
                        </p:par>
                        <p:par>
                          <p:cTn id="71" fill="hold">
                            <p:stCondLst>
                              <p:cond delay="4450"/>
                            </p:stCondLst>
                            <p:childTnLst>
                              <p:par>
                                <p:cTn id="72" presetID="22" presetClass="entr" presetSubtype="1" fill="hold" grpId="0" nodeType="after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wipe(up)">
                                      <p:cBhvr>
                                        <p:cTn id="74" dur="400"/>
                                        <p:tgtEl>
                                          <p:spTgt spid="15"/>
                                        </p:tgtEl>
                                      </p:cBhvr>
                                    </p:animEffect>
                                  </p:childTnLst>
                                </p:cTn>
                              </p:par>
                            </p:childTnLst>
                          </p:cTn>
                        </p:par>
                        <p:par>
                          <p:cTn id="75" fill="hold">
                            <p:stCondLst>
                              <p:cond delay="4850"/>
                            </p:stCondLst>
                            <p:childTnLst>
                              <p:par>
                                <p:cTn id="76" presetID="42" presetClass="entr" presetSubtype="0" fill="hold" grpId="0" nodeType="after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650"/>
                                        <p:tgtEl>
                                          <p:spTgt spid="34"/>
                                        </p:tgtEl>
                                      </p:cBhvr>
                                    </p:animEffect>
                                    <p:anim calcmode="lin" valueType="num">
                                      <p:cBhvr>
                                        <p:cTn id="79" dur="650" fill="hold"/>
                                        <p:tgtEl>
                                          <p:spTgt spid="34"/>
                                        </p:tgtEl>
                                        <p:attrNameLst>
                                          <p:attrName>ppt_x</p:attrName>
                                        </p:attrNameLst>
                                      </p:cBhvr>
                                      <p:tavLst>
                                        <p:tav tm="0">
                                          <p:val>
                                            <p:strVal val="#ppt_x"/>
                                          </p:val>
                                        </p:tav>
                                        <p:tav tm="100000">
                                          <p:val>
                                            <p:strVal val="#ppt_x"/>
                                          </p:val>
                                        </p:tav>
                                      </p:tavLst>
                                    </p:anim>
                                    <p:anim calcmode="lin" valueType="num">
                                      <p:cBhvr>
                                        <p:cTn id="80" dur="650" fill="hold"/>
                                        <p:tgtEl>
                                          <p:spTgt spid="34"/>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650"/>
                                        <p:tgtEl>
                                          <p:spTgt spid="35"/>
                                        </p:tgtEl>
                                      </p:cBhvr>
                                    </p:animEffect>
                                    <p:anim calcmode="lin" valueType="num">
                                      <p:cBhvr>
                                        <p:cTn id="84" dur="650" fill="hold"/>
                                        <p:tgtEl>
                                          <p:spTgt spid="35"/>
                                        </p:tgtEl>
                                        <p:attrNameLst>
                                          <p:attrName>ppt_x</p:attrName>
                                        </p:attrNameLst>
                                      </p:cBhvr>
                                      <p:tavLst>
                                        <p:tav tm="0">
                                          <p:val>
                                            <p:strVal val="#ppt_x"/>
                                          </p:val>
                                        </p:tav>
                                        <p:tav tm="100000">
                                          <p:val>
                                            <p:strVal val="#ppt_x"/>
                                          </p:val>
                                        </p:tav>
                                      </p:tavLst>
                                    </p:anim>
                                    <p:anim calcmode="lin" valueType="num">
                                      <p:cBhvr>
                                        <p:cTn id="85" dur="65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P spid="16" grpId="0" animBg="1"/>
      <p:bldP spid="17" grpId="0"/>
      <p:bldP spid="21" grpId="0" animBg="1"/>
      <p:bldP spid="22" grpId="0"/>
      <p:bldP spid="23" grpId="0" animBg="1"/>
      <p:bldP spid="24" grpId="0"/>
      <p:bldP spid="30" grpId="0" animBg="1"/>
      <p:bldP spid="31" grpId="0"/>
      <p:bldP spid="32" grpId="0" animBg="1"/>
      <p:bldP spid="33" grpId="0"/>
      <p:bldP spid="34" grpId="0" animBg="1"/>
      <p:bldP spid="35"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Montserrat"/>
        <a:ea typeface=""/>
        <a:cs typeface=""/>
      </a:majorFont>
      <a:minorFont>
        <a:latin typeface="Montserra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4597</TotalTime>
  <Words>1751</Words>
  <Application>Microsoft Office PowerPoint</Application>
  <PresentationFormat>Widescreen</PresentationFormat>
  <Paragraphs>222</Paragraphs>
  <Slides>25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Montserrat</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RePack by Diakov</dc:creator>
  <cp:lastModifiedBy>L J</cp:lastModifiedBy>
  <cp:revision>270</cp:revision>
  <dcterms:created xsi:type="dcterms:W3CDTF">2016-11-15T05:15:01Z</dcterms:created>
  <dcterms:modified xsi:type="dcterms:W3CDTF">2019-11-18T12:43:41Z</dcterms:modified>
</cp:coreProperties>
</file>