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62" r:id="rId5"/>
    <p:sldId id="264" r:id="rId6"/>
    <p:sldId id="265" r:id="rId7"/>
    <p:sldId id="263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4" r:id="rId23"/>
    <p:sldId id="283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6229" autoAdjust="0"/>
  </p:normalViewPr>
  <p:slideViewPr>
    <p:cSldViewPr snapToGrid="0">
      <p:cViewPr>
        <p:scale>
          <a:sx n="68" d="100"/>
          <a:sy n="68" d="100"/>
        </p:scale>
        <p:origin x="217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2336" y="341376"/>
            <a:ext cx="9422672" cy="617524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312" y="2538585"/>
            <a:ext cx="4625992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931495C-D181-4B28-884A-9A00750737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90688" y="658368"/>
            <a:ext cx="3816096" cy="554126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8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DAF1621-0A0E-4033-B6D9-F21B0B054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5600" y="827316"/>
            <a:ext cx="2721429" cy="17080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DDA09D0-20A1-44DE-A89A-C48472022E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94971" y="2574984"/>
            <a:ext cx="2721429" cy="17080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07BCC1B4-00EE-40AC-A041-2EE3F565C9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5599" y="4232195"/>
            <a:ext cx="2721429" cy="17080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4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03" y="1749496"/>
            <a:ext cx="6125981" cy="1038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200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12A29AB-0DC8-4791-9E60-8CD35CAA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46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12A29AB-0DC8-4791-9E60-8CD35CAA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75F394-69AD-49C5-85E1-43C3C5B251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6297" y="1701753"/>
            <a:ext cx="2379406" cy="2379406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B0846E-162A-4597-8C18-A16A3DE26B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02875" y="2359741"/>
            <a:ext cx="1721417" cy="1721417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9A884CF-1F3B-4BB4-97AE-EDB0749BD8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7708" y="2359741"/>
            <a:ext cx="1721417" cy="1721417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003" y="2909965"/>
            <a:ext cx="6125981" cy="1038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58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932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424" y="1316735"/>
            <a:ext cx="3962400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4AB9273-A417-4F58-9194-FF52D020FA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93299" y="-1"/>
            <a:ext cx="34932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1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900" y="406401"/>
            <a:ext cx="5448300" cy="28574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224" y="3594101"/>
            <a:ext cx="4570476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E6A983-850E-464F-A3C8-823C4DAB7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3800" y="406401"/>
            <a:ext cx="5448300" cy="28574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49A6B8E-6702-499E-8B9D-0AAFC75634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3800" y="3594101"/>
            <a:ext cx="5448300" cy="28574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96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100" y="768605"/>
            <a:ext cx="4379976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49A6B8E-6702-499E-8B9D-0AAFC75634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000" y="2273299"/>
            <a:ext cx="8293100" cy="417830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54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225" y="768605"/>
            <a:ext cx="3656074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E31BB5-202B-4C68-8586-82062D37C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00124" y="2838451"/>
            <a:ext cx="3409993" cy="4019549"/>
          </a:xfrm>
          <a:custGeom>
            <a:avLst/>
            <a:gdLst>
              <a:gd name="connsiteX0" fmla="*/ 0 w 3409993"/>
              <a:gd name="connsiteY0" fmla="*/ 0 h 4019549"/>
              <a:gd name="connsiteX1" fmla="*/ 3409993 w 3409993"/>
              <a:gd name="connsiteY1" fmla="*/ 0 h 4019549"/>
              <a:gd name="connsiteX2" fmla="*/ 3409993 w 3409993"/>
              <a:gd name="connsiteY2" fmla="*/ 4019549 h 4019549"/>
              <a:gd name="connsiteX3" fmla="*/ 0 w 3409993"/>
              <a:gd name="connsiteY3" fmla="*/ 4019549 h 401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93" h="4019549">
                <a:moveTo>
                  <a:pt x="0" y="0"/>
                </a:moveTo>
                <a:lnTo>
                  <a:pt x="3409993" y="0"/>
                </a:lnTo>
                <a:lnTo>
                  <a:pt x="3409993" y="4019549"/>
                </a:lnTo>
                <a:lnTo>
                  <a:pt x="0" y="401954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44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3" y="4005332"/>
            <a:ext cx="2916935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E31BB5-202B-4C68-8586-82062D37C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91100" y="1104900"/>
            <a:ext cx="2209800" cy="4648200"/>
          </a:xfrm>
          <a:custGeom>
            <a:avLst/>
            <a:gdLst>
              <a:gd name="connsiteX0" fmla="*/ 0 w 3409993"/>
              <a:gd name="connsiteY0" fmla="*/ 0 h 4019549"/>
              <a:gd name="connsiteX1" fmla="*/ 3409993 w 3409993"/>
              <a:gd name="connsiteY1" fmla="*/ 0 h 4019549"/>
              <a:gd name="connsiteX2" fmla="*/ 3409993 w 3409993"/>
              <a:gd name="connsiteY2" fmla="*/ 4019549 h 4019549"/>
              <a:gd name="connsiteX3" fmla="*/ 0 w 3409993"/>
              <a:gd name="connsiteY3" fmla="*/ 4019549 h 401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93" h="4019549">
                <a:moveTo>
                  <a:pt x="0" y="0"/>
                </a:moveTo>
                <a:lnTo>
                  <a:pt x="3409993" y="0"/>
                </a:lnTo>
                <a:lnTo>
                  <a:pt x="3409993" y="4019549"/>
                </a:lnTo>
                <a:lnTo>
                  <a:pt x="0" y="401954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0DFA67-6001-4641-A16F-123428516C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10598" y="993908"/>
            <a:ext cx="2209800" cy="4648200"/>
          </a:xfrm>
          <a:custGeom>
            <a:avLst/>
            <a:gdLst>
              <a:gd name="connsiteX0" fmla="*/ 0 w 3409993"/>
              <a:gd name="connsiteY0" fmla="*/ 0 h 4019549"/>
              <a:gd name="connsiteX1" fmla="*/ 3409993 w 3409993"/>
              <a:gd name="connsiteY1" fmla="*/ 0 h 4019549"/>
              <a:gd name="connsiteX2" fmla="*/ 3409993 w 3409993"/>
              <a:gd name="connsiteY2" fmla="*/ 4019549 h 4019549"/>
              <a:gd name="connsiteX3" fmla="*/ 0 w 3409993"/>
              <a:gd name="connsiteY3" fmla="*/ 4019549 h 401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93" h="4019549">
                <a:moveTo>
                  <a:pt x="0" y="0"/>
                </a:moveTo>
                <a:lnTo>
                  <a:pt x="3409993" y="0"/>
                </a:lnTo>
                <a:lnTo>
                  <a:pt x="3409993" y="4019549"/>
                </a:lnTo>
                <a:lnTo>
                  <a:pt x="0" y="401954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5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374" y="2623279"/>
            <a:ext cx="7235252" cy="1611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93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12A29AB-0DC8-4791-9E60-8CD35CAA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75F394-69AD-49C5-85E1-43C3C5B251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13829" y="2064658"/>
            <a:ext cx="1364342" cy="1364342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5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>
              <a:defRPr lang="en-US" sz="1800" dirty="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3" y="2909965"/>
            <a:ext cx="6125981" cy="1038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14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489" y="2803652"/>
            <a:ext cx="2295143" cy="1250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E31BB5-202B-4C68-8586-82062D37C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6640" y="0"/>
            <a:ext cx="4998719" cy="4657344"/>
          </a:xfrm>
          <a:custGeom>
            <a:avLst/>
            <a:gdLst>
              <a:gd name="connsiteX0" fmla="*/ 0 w 3409993"/>
              <a:gd name="connsiteY0" fmla="*/ 0 h 4019549"/>
              <a:gd name="connsiteX1" fmla="*/ 3409993 w 3409993"/>
              <a:gd name="connsiteY1" fmla="*/ 0 h 4019549"/>
              <a:gd name="connsiteX2" fmla="*/ 3409993 w 3409993"/>
              <a:gd name="connsiteY2" fmla="*/ 4019549 h 4019549"/>
              <a:gd name="connsiteX3" fmla="*/ 0 w 3409993"/>
              <a:gd name="connsiteY3" fmla="*/ 4019549 h 401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93" h="4019549">
                <a:moveTo>
                  <a:pt x="0" y="0"/>
                </a:moveTo>
                <a:lnTo>
                  <a:pt x="3409993" y="0"/>
                </a:lnTo>
                <a:lnTo>
                  <a:pt x="3409993" y="4019549"/>
                </a:lnTo>
                <a:lnTo>
                  <a:pt x="0" y="401954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74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374" y="2859314"/>
            <a:ext cx="7235252" cy="113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0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0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61D2862-F487-4395-8E23-FDE692A076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08157" y="434715"/>
            <a:ext cx="6575686" cy="642328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9" y="3747542"/>
            <a:ext cx="7924802" cy="786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00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80000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2" y="1451431"/>
            <a:ext cx="4934857" cy="17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50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1886" y="0"/>
            <a:ext cx="4151085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451431"/>
            <a:ext cx="4151085" cy="17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2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451431"/>
            <a:ext cx="4760686" cy="17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7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E80CE2-69A8-4A3C-A44C-6D243B17E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985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0AE3D0-CF92-4DD0-96C5-66E83A79A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802" y="658368"/>
            <a:ext cx="4151084" cy="619963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A0C332-7E54-4640-A466-1C9BCD3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344" y="2541816"/>
            <a:ext cx="3661086" cy="17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i="1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90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82EBE2-22F2-46F1-BF21-459794C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i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ADB8C0-6260-4672-9B05-62746EF76B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5600" y="1720968"/>
            <a:ext cx="2721429" cy="17080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B301CC-2B2E-4C42-A7E6-EE0405F1F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94971" y="3690611"/>
            <a:ext cx="2721429" cy="17080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EFE8A03-AFA7-4ACE-8170-D1C18579CE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 b="916"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7AE187-4F73-4308-B363-CEAFBA6ED1E5}"/>
              </a:ext>
            </a:extLst>
          </p:cNvPr>
          <p:cNvSpPr/>
          <p:nvPr/>
        </p:nvSpPr>
        <p:spPr bwMode="auto">
          <a:xfrm>
            <a:off x="402336" y="341376"/>
            <a:ext cx="9422672" cy="6175248"/>
          </a:xfrm>
          <a:prstGeom prst="rect">
            <a:avLst/>
          </a:pr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75CD989-1A04-4F03-8A79-7293E29606EC}"/>
              </a:ext>
            </a:extLst>
          </p:cNvPr>
          <p:cNvSpPr/>
          <p:nvPr/>
        </p:nvSpPr>
        <p:spPr bwMode="auto">
          <a:xfrm>
            <a:off x="6218122" y="3069097"/>
            <a:ext cx="3606886" cy="3445355"/>
          </a:xfrm>
          <a:custGeom>
            <a:avLst/>
            <a:gdLst>
              <a:gd name="connsiteX0" fmla="*/ 2193525 w 3606886"/>
              <a:gd name="connsiteY0" fmla="*/ 3177578 h 3445355"/>
              <a:gd name="connsiteX1" fmla="*/ 2461302 w 3606886"/>
              <a:gd name="connsiteY1" fmla="*/ 3445355 h 3445355"/>
              <a:gd name="connsiteX2" fmla="*/ 2383165 w 3606886"/>
              <a:gd name="connsiteY2" fmla="*/ 3445355 h 3445355"/>
              <a:gd name="connsiteX3" fmla="*/ 2190539 w 3606886"/>
              <a:gd name="connsiteY3" fmla="*/ 3252727 h 3445355"/>
              <a:gd name="connsiteX4" fmla="*/ 1997913 w 3606886"/>
              <a:gd name="connsiteY4" fmla="*/ 3445355 h 3445355"/>
              <a:gd name="connsiteX5" fmla="*/ 1925748 w 3606886"/>
              <a:gd name="connsiteY5" fmla="*/ 3445355 h 3445355"/>
              <a:gd name="connsiteX6" fmla="*/ 3606886 w 3606886"/>
              <a:gd name="connsiteY6" fmla="*/ 1764218 h 3445355"/>
              <a:gd name="connsiteX7" fmla="*/ 3606886 w 3606886"/>
              <a:gd name="connsiteY7" fmla="*/ 1836384 h 3445355"/>
              <a:gd name="connsiteX8" fmla="*/ 3252727 w 3606886"/>
              <a:gd name="connsiteY8" fmla="*/ 2190539 h 3445355"/>
              <a:gd name="connsiteX9" fmla="*/ 3606886 w 3606886"/>
              <a:gd name="connsiteY9" fmla="*/ 2544695 h 3445355"/>
              <a:gd name="connsiteX10" fmla="*/ 3606886 w 3606886"/>
              <a:gd name="connsiteY10" fmla="*/ 2616861 h 3445355"/>
              <a:gd name="connsiteX11" fmla="*/ 3180564 w 3606886"/>
              <a:gd name="connsiteY11" fmla="*/ 2190539 h 3445355"/>
              <a:gd name="connsiteX12" fmla="*/ 1062199 w 3606886"/>
              <a:gd name="connsiteY12" fmla="*/ 0 h 3445355"/>
              <a:gd name="connsiteX13" fmla="*/ 2190539 w 3606886"/>
              <a:gd name="connsiteY13" fmla="*/ 1128351 h 3445355"/>
              <a:gd name="connsiteX14" fmla="*/ 3318879 w 3606886"/>
              <a:gd name="connsiteY14" fmla="*/ 0 h 3445355"/>
              <a:gd name="connsiteX15" fmla="*/ 3606886 w 3606886"/>
              <a:gd name="connsiteY15" fmla="*/ 288007 h 3445355"/>
              <a:gd name="connsiteX16" fmla="*/ 3606886 w 3606886"/>
              <a:gd name="connsiteY16" fmla="*/ 364912 h 3445355"/>
              <a:gd name="connsiteX17" fmla="*/ 3319499 w 3606886"/>
              <a:gd name="connsiteY17" fmla="*/ 77525 h 3445355"/>
              <a:gd name="connsiteX18" fmla="*/ 2193525 w 3606886"/>
              <a:gd name="connsiteY18" fmla="*/ 1203500 h 3445355"/>
              <a:gd name="connsiteX19" fmla="*/ 1067551 w 3606886"/>
              <a:gd name="connsiteY19" fmla="*/ 77525 h 3445355"/>
              <a:gd name="connsiteX20" fmla="*/ 80511 w 3606886"/>
              <a:gd name="connsiteY20" fmla="*/ 1064565 h 3445355"/>
              <a:gd name="connsiteX21" fmla="*/ 1206486 w 3606886"/>
              <a:gd name="connsiteY21" fmla="*/ 2190539 h 3445355"/>
              <a:gd name="connsiteX22" fmla="*/ 80511 w 3606886"/>
              <a:gd name="connsiteY22" fmla="*/ 3316513 h 3445355"/>
              <a:gd name="connsiteX23" fmla="*/ 209353 w 3606886"/>
              <a:gd name="connsiteY23" fmla="*/ 3445355 h 3445355"/>
              <a:gd name="connsiteX24" fmla="*/ 126476 w 3606886"/>
              <a:gd name="connsiteY24" fmla="*/ 3445355 h 3445355"/>
              <a:gd name="connsiteX25" fmla="*/ 0 w 3606886"/>
              <a:gd name="connsiteY25" fmla="*/ 3318879 h 3445355"/>
              <a:gd name="connsiteX26" fmla="*/ 1128351 w 3606886"/>
              <a:gd name="connsiteY26" fmla="*/ 2190539 h 3445355"/>
              <a:gd name="connsiteX27" fmla="*/ 0 w 3606886"/>
              <a:gd name="connsiteY27" fmla="*/ 1062199 h 344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06886" h="3445355">
                <a:moveTo>
                  <a:pt x="2193525" y="3177578"/>
                </a:moveTo>
                <a:lnTo>
                  <a:pt x="2461302" y="3445355"/>
                </a:lnTo>
                <a:lnTo>
                  <a:pt x="2383165" y="3445355"/>
                </a:lnTo>
                <a:lnTo>
                  <a:pt x="2190539" y="3252727"/>
                </a:lnTo>
                <a:lnTo>
                  <a:pt x="1997913" y="3445355"/>
                </a:lnTo>
                <a:lnTo>
                  <a:pt x="1925748" y="3445355"/>
                </a:lnTo>
                <a:close/>
                <a:moveTo>
                  <a:pt x="3606886" y="1764218"/>
                </a:moveTo>
                <a:lnTo>
                  <a:pt x="3606886" y="1836384"/>
                </a:lnTo>
                <a:lnTo>
                  <a:pt x="3252727" y="2190539"/>
                </a:lnTo>
                <a:lnTo>
                  <a:pt x="3606886" y="2544695"/>
                </a:lnTo>
                <a:lnTo>
                  <a:pt x="3606886" y="2616861"/>
                </a:lnTo>
                <a:lnTo>
                  <a:pt x="3180564" y="2190539"/>
                </a:lnTo>
                <a:close/>
                <a:moveTo>
                  <a:pt x="1062199" y="0"/>
                </a:moveTo>
                <a:lnTo>
                  <a:pt x="2190539" y="1128351"/>
                </a:lnTo>
                <a:lnTo>
                  <a:pt x="3318879" y="0"/>
                </a:lnTo>
                <a:lnTo>
                  <a:pt x="3606886" y="288007"/>
                </a:lnTo>
                <a:lnTo>
                  <a:pt x="3606886" y="364912"/>
                </a:lnTo>
                <a:lnTo>
                  <a:pt x="3319499" y="77525"/>
                </a:lnTo>
                <a:lnTo>
                  <a:pt x="2193525" y="1203500"/>
                </a:lnTo>
                <a:lnTo>
                  <a:pt x="1067551" y="77525"/>
                </a:lnTo>
                <a:lnTo>
                  <a:pt x="80511" y="1064565"/>
                </a:lnTo>
                <a:lnTo>
                  <a:pt x="1206486" y="2190539"/>
                </a:lnTo>
                <a:lnTo>
                  <a:pt x="80511" y="3316513"/>
                </a:lnTo>
                <a:lnTo>
                  <a:pt x="209353" y="3445355"/>
                </a:lnTo>
                <a:lnTo>
                  <a:pt x="126476" y="3445355"/>
                </a:lnTo>
                <a:lnTo>
                  <a:pt x="0" y="3318879"/>
                </a:lnTo>
                <a:lnTo>
                  <a:pt x="1128351" y="2190539"/>
                </a:lnTo>
                <a:lnTo>
                  <a:pt x="0" y="106219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7E27D-D59A-42FD-89CB-CF2B3580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RUNNER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685ED7B-78BB-4FB9-8715-5F25DB250102}"/>
              </a:ext>
            </a:extLst>
          </p:cNvPr>
          <p:cNvSpPr/>
          <p:nvPr/>
        </p:nvSpPr>
        <p:spPr bwMode="auto">
          <a:xfrm>
            <a:off x="585216" y="523869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1E93811-7B18-4D5D-9218-18DBDB27025B}"/>
              </a:ext>
            </a:extLst>
          </p:cNvPr>
          <p:cNvSpPr/>
          <p:nvPr/>
        </p:nvSpPr>
        <p:spPr bwMode="auto">
          <a:xfrm>
            <a:off x="7459877" y="96179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CD9F71-97D7-4A43-B73F-2780A7AAA756}"/>
              </a:ext>
            </a:extLst>
          </p:cNvPr>
          <p:cNvSpPr/>
          <p:nvPr/>
        </p:nvSpPr>
        <p:spPr bwMode="auto">
          <a:xfrm>
            <a:off x="1519459" y="5100652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CB4949-3498-457C-A3BC-AE750D695E6C}"/>
              </a:ext>
            </a:extLst>
          </p:cNvPr>
          <p:cNvSpPr txBox="1"/>
          <p:nvPr/>
        </p:nvSpPr>
        <p:spPr>
          <a:xfrm>
            <a:off x="1663334" y="3613100"/>
            <a:ext cx="39627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Presentation Template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3A1106F-CD7D-42A1-AF19-A757AB70F6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 b="1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530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1139C8-449F-4786-947F-A11C472E31D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518842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B7BFD59-1845-4047-9D84-57C9F519CE4F}"/>
              </a:ext>
            </a:extLst>
          </p:cNvPr>
          <p:cNvSpPr/>
          <p:nvPr/>
        </p:nvSpPr>
        <p:spPr bwMode="auto">
          <a:xfrm>
            <a:off x="4822723" y="1224132"/>
            <a:ext cx="914400" cy="9144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5E84F-48D3-4740-8EAE-EC8DC6F90564}"/>
              </a:ext>
            </a:extLst>
          </p:cNvPr>
          <p:cNvSpPr txBox="1"/>
          <p:nvPr/>
        </p:nvSpPr>
        <p:spPr>
          <a:xfrm>
            <a:off x="865248" y="1385264"/>
            <a:ext cx="3351153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 Gregor </a:t>
            </a:r>
            <a:r>
              <a:rPr lang="en-US" sz="1050" dirty="0" err="1"/>
              <a:t>Samsa</a:t>
            </a:r>
            <a:r>
              <a:rPr lang="en-US" sz="1050" dirty="0"/>
              <a:t> woke 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9672C-AA9D-4A20-913B-4E63ECF7F4E7}"/>
              </a:ext>
            </a:extLst>
          </p:cNvPr>
          <p:cNvSpPr txBox="1"/>
          <p:nvPr/>
        </p:nvSpPr>
        <p:spPr>
          <a:xfrm>
            <a:off x="865248" y="1104179"/>
            <a:ext cx="335115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1" dirty="0"/>
              <a:t>Explanation Two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27C19-FB46-421C-889C-75CAC3B8376E}"/>
              </a:ext>
            </a:extLst>
          </p:cNvPr>
          <p:cNvSpPr txBox="1"/>
          <p:nvPr/>
        </p:nvSpPr>
        <p:spPr>
          <a:xfrm>
            <a:off x="6454879" y="1481276"/>
            <a:ext cx="1520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/>
              <a:t>1998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212C-4A6A-4488-B56B-9A80748649D4}"/>
              </a:ext>
            </a:extLst>
          </p:cNvPr>
          <p:cNvSpPr/>
          <p:nvPr/>
        </p:nvSpPr>
        <p:spPr bwMode="auto">
          <a:xfrm>
            <a:off x="6454878" y="2976033"/>
            <a:ext cx="914400" cy="9144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5741D-E940-46E4-9BCF-1BF3DCDC8B7B}"/>
              </a:ext>
            </a:extLst>
          </p:cNvPr>
          <p:cNvSpPr txBox="1"/>
          <p:nvPr/>
        </p:nvSpPr>
        <p:spPr>
          <a:xfrm>
            <a:off x="7975600" y="3137165"/>
            <a:ext cx="3351153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 Gregor </a:t>
            </a:r>
            <a:r>
              <a:rPr lang="en-US" sz="1050" dirty="0" err="1"/>
              <a:t>Samsa</a:t>
            </a:r>
            <a:r>
              <a:rPr lang="en-US" sz="1050" dirty="0"/>
              <a:t> woke from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1652C-5977-4903-8558-6F5F2AEC8B35}"/>
              </a:ext>
            </a:extLst>
          </p:cNvPr>
          <p:cNvSpPr txBox="1"/>
          <p:nvPr/>
        </p:nvSpPr>
        <p:spPr>
          <a:xfrm>
            <a:off x="7975600" y="2856080"/>
            <a:ext cx="335115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Two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5A634-B983-4EEE-BBA7-8114C5F3C954}"/>
              </a:ext>
            </a:extLst>
          </p:cNvPr>
          <p:cNvSpPr txBox="1"/>
          <p:nvPr/>
        </p:nvSpPr>
        <p:spPr>
          <a:xfrm>
            <a:off x="4216401" y="3233177"/>
            <a:ext cx="1520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/>
              <a:t>2005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28ACD4-A50C-4B98-92E8-25FA133CAAB7}"/>
              </a:ext>
            </a:extLst>
          </p:cNvPr>
          <p:cNvSpPr/>
          <p:nvPr/>
        </p:nvSpPr>
        <p:spPr bwMode="auto">
          <a:xfrm>
            <a:off x="4822722" y="4629011"/>
            <a:ext cx="914400" cy="9144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FE824-9EFD-49BA-9C8D-1E1E482A37EE}"/>
              </a:ext>
            </a:extLst>
          </p:cNvPr>
          <p:cNvSpPr txBox="1"/>
          <p:nvPr/>
        </p:nvSpPr>
        <p:spPr>
          <a:xfrm>
            <a:off x="865247" y="4790143"/>
            <a:ext cx="3351153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 Gregor </a:t>
            </a:r>
            <a:r>
              <a:rPr lang="en-US" sz="1050" dirty="0" err="1"/>
              <a:t>Samsa</a:t>
            </a:r>
            <a:r>
              <a:rPr lang="en-US" sz="1050" dirty="0"/>
              <a:t> woke from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CC83AE-DEA1-4A35-9548-AF72A88DCACC}"/>
              </a:ext>
            </a:extLst>
          </p:cNvPr>
          <p:cNvSpPr txBox="1"/>
          <p:nvPr/>
        </p:nvSpPr>
        <p:spPr>
          <a:xfrm>
            <a:off x="865247" y="4509058"/>
            <a:ext cx="335115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1" dirty="0"/>
              <a:t>Explanation Two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4ECAD4-4C76-4D35-B53A-6F3C58693A31}"/>
              </a:ext>
            </a:extLst>
          </p:cNvPr>
          <p:cNvSpPr txBox="1"/>
          <p:nvPr/>
        </p:nvSpPr>
        <p:spPr>
          <a:xfrm>
            <a:off x="6454878" y="4886155"/>
            <a:ext cx="1520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/>
              <a:t>2021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280FB71-CE7E-4BE8-8178-51E57DC89D73}"/>
              </a:ext>
            </a:extLst>
          </p:cNvPr>
          <p:cNvSpPr/>
          <p:nvPr/>
        </p:nvSpPr>
        <p:spPr bwMode="auto">
          <a:xfrm>
            <a:off x="357194" y="5629265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BD849E-DE16-45F7-8BA5-B638E01867AA}"/>
              </a:ext>
            </a:extLst>
          </p:cNvPr>
          <p:cNvSpPr/>
          <p:nvPr/>
        </p:nvSpPr>
        <p:spPr bwMode="auto">
          <a:xfrm>
            <a:off x="11326752" y="2138532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20BBB0D-A9F6-4AA1-A18D-2F1E675519A4}"/>
              </a:ext>
            </a:extLst>
          </p:cNvPr>
          <p:cNvSpPr/>
          <p:nvPr/>
        </p:nvSpPr>
        <p:spPr bwMode="auto">
          <a:xfrm>
            <a:off x="4186903" y="34791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B03BF7-20F9-4557-9DBD-EE2781DB7BDD}"/>
              </a:ext>
            </a:extLst>
          </p:cNvPr>
          <p:cNvSpPr/>
          <p:nvPr/>
        </p:nvSpPr>
        <p:spPr bwMode="auto">
          <a:xfrm>
            <a:off x="5156879" y="1573420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5C0749F-9F57-44A4-8BF9-8183C694B1FA}"/>
              </a:ext>
            </a:extLst>
          </p:cNvPr>
          <p:cNvSpPr/>
          <p:nvPr/>
        </p:nvSpPr>
        <p:spPr bwMode="auto">
          <a:xfrm>
            <a:off x="5149470" y="4972051"/>
            <a:ext cx="260904" cy="228320"/>
          </a:xfrm>
          <a:custGeom>
            <a:avLst/>
            <a:gdLst/>
            <a:ahLst/>
            <a:cxnLst/>
            <a:rect l="l" t="t" r="r" b="b"/>
            <a:pathLst>
              <a:path w="352432" h="308417">
                <a:moveTo>
                  <a:pt x="99628" y="355"/>
                </a:moveTo>
                <a:cubicBezTo>
                  <a:pt x="123539" y="2414"/>
                  <a:pt x="144550" y="12458"/>
                  <a:pt x="162662" y="30486"/>
                </a:cubicBezTo>
                <a:lnTo>
                  <a:pt x="176222" y="44459"/>
                </a:lnTo>
                <a:lnTo>
                  <a:pt x="189782" y="30486"/>
                </a:lnTo>
                <a:cubicBezTo>
                  <a:pt x="207924" y="12458"/>
                  <a:pt x="228944" y="2414"/>
                  <a:pt x="252841" y="355"/>
                </a:cubicBezTo>
                <a:cubicBezTo>
                  <a:pt x="276739" y="-1705"/>
                  <a:pt x="298534" y="5219"/>
                  <a:pt x="318224" y="21125"/>
                </a:cubicBezTo>
                <a:cubicBezTo>
                  <a:pt x="332634" y="33766"/>
                  <a:pt x="342491" y="48636"/>
                  <a:pt x="347797" y="65736"/>
                </a:cubicBezTo>
                <a:cubicBezTo>
                  <a:pt x="353103" y="82836"/>
                  <a:pt x="353854" y="100108"/>
                  <a:pt x="350051" y="117552"/>
                </a:cubicBezTo>
                <a:cubicBezTo>
                  <a:pt x="346247" y="134996"/>
                  <a:pt x="337887" y="150555"/>
                  <a:pt x="324970" y="164229"/>
                </a:cubicBezTo>
                <a:lnTo>
                  <a:pt x="191778" y="301757"/>
                </a:lnTo>
                <a:cubicBezTo>
                  <a:pt x="187252" y="306197"/>
                  <a:pt x="182055" y="308417"/>
                  <a:pt x="176187" y="308417"/>
                </a:cubicBezTo>
                <a:cubicBezTo>
                  <a:pt x="170319" y="308417"/>
                  <a:pt x="165122" y="306197"/>
                  <a:pt x="160597" y="301757"/>
                </a:cubicBezTo>
                <a:lnTo>
                  <a:pt x="27405" y="164229"/>
                </a:lnTo>
                <a:cubicBezTo>
                  <a:pt x="14510" y="150555"/>
                  <a:pt x="6166" y="134996"/>
                  <a:pt x="2372" y="117552"/>
                </a:cubicBezTo>
                <a:cubicBezTo>
                  <a:pt x="-1421" y="100108"/>
                  <a:pt x="-664" y="82836"/>
                  <a:pt x="4644" y="65736"/>
                </a:cubicBezTo>
                <a:cubicBezTo>
                  <a:pt x="9952" y="48636"/>
                  <a:pt x="19810" y="33766"/>
                  <a:pt x="34219" y="21125"/>
                </a:cubicBezTo>
                <a:cubicBezTo>
                  <a:pt x="53914" y="5219"/>
                  <a:pt x="75717" y="-1705"/>
                  <a:pt x="99628" y="35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B0C1703-0F32-4AE7-9D2F-D2B448ED8B26}"/>
              </a:ext>
            </a:extLst>
          </p:cNvPr>
          <p:cNvSpPr/>
          <p:nvPr/>
        </p:nvSpPr>
        <p:spPr bwMode="auto">
          <a:xfrm>
            <a:off x="6814247" y="3298547"/>
            <a:ext cx="195662" cy="260906"/>
          </a:xfrm>
          <a:custGeom>
            <a:avLst/>
            <a:gdLst/>
            <a:ahLst/>
            <a:cxnLst/>
            <a:rect l="l" t="t" r="r" b="b"/>
            <a:pathLst>
              <a:path w="264299" h="352432">
                <a:moveTo>
                  <a:pt x="79496" y="229909"/>
                </a:moveTo>
                <a:lnTo>
                  <a:pt x="115826" y="266240"/>
                </a:lnTo>
                <a:lnTo>
                  <a:pt x="98452" y="335740"/>
                </a:lnTo>
                <a:cubicBezTo>
                  <a:pt x="97080" y="340811"/>
                  <a:pt x="94441" y="344841"/>
                  <a:pt x="90534" y="347830"/>
                </a:cubicBezTo>
                <a:cubicBezTo>
                  <a:pt x="86626" y="350819"/>
                  <a:pt x="82149" y="352349"/>
                  <a:pt x="77101" y="352419"/>
                </a:cubicBezTo>
                <a:cubicBezTo>
                  <a:pt x="75321" y="352428"/>
                  <a:pt x="73532" y="352210"/>
                  <a:pt x="71732" y="351765"/>
                </a:cubicBezTo>
                <a:cubicBezTo>
                  <a:pt x="65718" y="350101"/>
                  <a:pt x="61205" y="346757"/>
                  <a:pt x="58190" y="341732"/>
                </a:cubicBezTo>
                <a:cubicBezTo>
                  <a:pt x="55176" y="336708"/>
                  <a:pt x="54349" y="331147"/>
                  <a:pt x="55707" y="325051"/>
                </a:cubicBezTo>
                <a:close/>
                <a:moveTo>
                  <a:pt x="146539" y="88107"/>
                </a:moveTo>
                <a:cubicBezTo>
                  <a:pt x="151982" y="88123"/>
                  <a:pt x="157147" y="89142"/>
                  <a:pt x="162033" y="91165"/>
                </a:cubicBezTo>
                <a:cubicBezTo>
                  <a:pt x="166919" y="93189"/>
                  <a:pt x="171290" y="96120"/>
                  <a:pt x="175146" y="99959"/>
                </a:cubicBezTo>
                <a:lnTo>
                  <a:pt x="207346" y="132160"/>
                </a:lnTo>
                <a:lnTo>
                  <a:pt x="231266" y="132160"/>
                </a:lnTo>
                <a:lnTo>
                  <a:pt x="231266" y="121146"/>
                </a:lnTo>
                <a:cubicBezTo>
                  <a:pt x="231345" y="118026"/>
                  <a:pt x="232419" y="115429"/>
                  <a:pt x="234491" y="113358"/>
                </a:cubicBezTo>
                <a:cubicBezTo>
                  <a:pt x="236562" y="111287"/>
                  <a:pt x="239158" y="110212"/>
                  <a:pt x="242279" y="110133"/>
                </a:cubicBezTo>
                <a:lnTo>
                  <a:pt x="253292" y="110133"/>
                </a:lnTo>
                <a:cubicBezTo>
                  <a:pt x="256414" y="110212"/>
                  <a:pt x="259009" y="111287"/>
                  <a:pt x="261080" y="113358"/>
                </a:cubicBezTo>
                <a:cubicBezTo>
                  <a:pt x="263151" y="115429"/>
                  <a:pt x="264224" y="118026"/>
                  <a:pt x="264299" y="121146"/>
                </a:cubicBezTo>
                <a:lnTo>
                  <a:pt x="264299" y="341419"/>
                </a:lnTo>
                <a:cubicBezTo>
                  <a:pt x="264220" y="344540"/>
                  <a:pt x="263145" y="347136"/>
                  <a:pt x="261074" y="349207"/>
                </a:cubicBezTo>
                <a:cubicBezTo>
                  <a:pt x="259003" y="351279"/>
                  <a:pt x="256407" y="352353"/>
                  <a:pt x="253286" y="352432"/>
                </a:cubicBezTo>
                <a:lnTo>
                  <a:pt x="242272" y="352432"/>
                </a:lnTo>
                <a:cubicBezTo>
                  <a:pt x="239151" y="352353"/>
                  <a:pt x="236555" y="351279"/>
                  <a:pt x="234484" y="349207"/>
                </a:cubicBezTo>
                <a:cubicBezTo>
                  <a:pt x="232413" y="347136"/>
                  <a:pt x="231338" y="344540"/>
                  <a:pt x="231259" y="341419"/>
                </a:cubicBezTo>
                <a:lnTo>
                  <a:pt x="231259" y="176220"/>
                </a:lnTo>
                <a:lnTo>
                  <a:pt x="198219" y="176220"/>
                </a:lnTo>
                <a:cubicBezTo>
                  <a:pt x="195275" y="176209"/>
                  <a:pt x="192466" y="175649"/>
                  <a:pt x="189794" y="174540"/>
                </a:cubicBezTo>
                <a:cubicBezTo>
                  <a:pt x="187122" y="173431"/>
                  <a:pt x="184740" y="171839"/>
                  <a:pt x="182649" y="169763"/>
                </a:cubicBezTo>
                <a:lnTo>
                  <a:pt x="167210" y="154324"/>
                </a:lnTo>
                <a:lnTo>
                  <a:pt x="153519" y="209094"/>
                </a:lnTo>
                <a:cubicBezTo>
                  <a:pt x="153384" y="209425"/>
                  <a:pt x="153241" y="209748"/>
                  <a:pt x="153092" y="210065"/>
                </a:cubicBezTo>
                <a:lnTo>
                  <a:pt x="185320" y="242293"/>
                </a:lnTo>
                <a:cubicBezTo>
                  <a:pt x="189498" y="246496"/>
                  <a:pt x="192690" y="251257"/>
                  <a:pt x="194894" y="256575"/>
                </a:cubicBezTo>
                <a:cubicBezTo>
                  <a:pt x="197098" y="261894"/>
                  <a:pt x="198208" y="267515"/>
                  <a:pt x="198226" y="273439"/>
                </a:cubicBezTo>
                <a:lnTo>
                  <a:pt x="198226" y="330399"/>
                </a:lnTo>
                <a:cubicBezTo>
                  <a:pt x="198068" y="336638"/>
                  <a:pt x="195918" y="341829"/>
                  <a:pt x="191774" y="345973"/>
                </a:cubicBezTo>
                <a:cubicBezTo>
                  <a:pt x="187630" y="350117"/>
                  <a:pt x="182438" y="352268"/>
                  <a:pt x="176199" y="352425"/>
                </a:cubicBezTo>
                <a:cubicBezTo>
                  <a:pt x="169961" y="352268"/>
                  <a:pt x="164769" y="350117"/>
                  <a:pt x="160625" y="345973"/>
                </a:cubicBezTo>
                <a:cubicBezTo>
                  <a:pt x="156481" y="341829"/>
                  <a:pt x="154331" y="336638"/>
                  <a:pt x="154173" y="330399"/>
                </a:cubicBezTo>
                <a:lnTo>
                  <a:pt x="154173" y="273439"/>
                </a:lnTo>
                <a:lnTo>
                  <a:pt x="94550" y="213816"/>
                </a:lnTo>
                <a:cubicBezTo>
                  <a:pt x="92723" y="211924"/>
                  <a:pt x="91202" y="209511"/>
                  <a:pt x="89988" y="206580"/>
                </a:cubicBezTo>
                <a:cubicBezTo>
                  <a:pt x="88774" y="203648"/>
                  <a:pt x="88144" y="200867"/>
                  <a:pt x="88097" y="198237"/>
                </a:cubicBezTo>
                <a:cubicBezTo>
                  <a:pt x="88102" y="197451"/>
                  <a:pt x="88166" y="196555"/>
                  <a:pt x="88290" y="195551"/>
                </a:cubicBezTo>
                <a:cubicBezTo>
                  <a:pt x="88413" y="194546"/>
                  <a:pt x="88568" y="193662"/>
                  <a:pt x="88754" y="192898"/>
                </a:cubicBezTo>
                <a:lnTo>
                  <a:pt x="107284" y="118751"/>
                </a:lnTo>
                <a:cubicBezTo>
                  <a:pt x="109733" y="109578"/>
                  <a:pt x="114515" y="102215"/>
                  <a:pt x="121630" y="96661"/>
                </a:cubicBezTo>
                <a:cubicBezTo>
                  <a:pt x="128746" y="91107"/>
                  <a:pt x="137049" y="88255"/>
                  <a:pt x="146539" y="88107"/>
                </a:cubicBezTo>
                <a:close/>
                <a:moveTo>
                  <a:pt x="63721" y="66434"/>
                </a:moveTo>
                <a:cubicBezTo>
                  <a:pt x="70834" y="65419"/>
                  <a:pt x="78288" y="65746"/>
                  <a:pt x="86083" y="67416"/>
                </a:cubicBezTo>
                <a:cubicBezTo>
                  <a:pt x="89164" y="68235"/>
                  <a:pt x="91475" y="69879"/>
                  <a:pt x="93018" y="72346"/>
                </a:cubicBezTo>
                <a:cubicBezTo>
                  <a:pt x="94560" y="74814"/>
                  <a:pt x="94984" y="77543"/>
                  <a:pt x="94288" y="80535"/>
                </a:cubicBezTo>
                <a:lnTo>
                  <a:pt x="65956" y="190055"/>
                </a:lnTo>
                <a:cubicBezTo>
                  <a:pt x="65105" y="193009"/>
                  <a:pt x="63394" y="195227"/>
                  <a:pt x="60822" y="196708"/>
                </a:cubicBezTo>
                <a:cubicBezTo>
                  <a:pt x="58249" y="198189"/>
                  <a:pt x="55402" y="198596"/>
                  <a:pt x="52279" y="197930"/>
                </a:cubicBezTo>
                <a:lnTo>
                  <a:pt x="8529" y="187433"/>
                </a:lnTo>
                <a:cubicBezTo>
                  <a:pt x="5449" y="186613"/>
                  <a:pt x="3138" y="184969"/>
                  <a:pt x="1595" y="182502"/>
                </a:cubicBezTo>
                <a:cubicBezTo>
                  <a:pt x="52" y="180034"/>
                  <a:pt x="-371" y="177305"/>
                  <a:pt x="324" y="174313"/>
                </a:cubicBezTo>
                <a:lnTo>
                  <a:pt x="17718" y="106767"/>
                </a:lnTo>
                <a:cubicBezTo>
                  <a:pt x="21983" y="91997"/>
                  <a:pt x="30545" y="80911"/>
                  <a:pt x="43406" y="73509"/>
                </a:cubicBezTo>
                <a:cubicBezTo>
                  <a:pt x="49837" y="69808"/>
                  <a:pt x="56608" y="67450"/>
                  <a:pt x="63721" y="66434"/>
                </a:cubicBezTo>
                <a:close/>
                <a:moveTo>
                  <a:pt x="165186" y="0"/>
                </a:moveTo>
                <a:cubicBezTo>
                  <a:pt x="174546" y="237"/>
                  <a:pt x="182334" y="3462"/>
                  <a:pt x="188549" y="9677"/>
                </a:cubicBezTo>
                <a:cubicBezTo>
                  <a:pt x="194764" y="15893"/>
                  <a:pt x="197990" y="23680"/>
                  <a:pt x="198226" y="33040"/>
                </a:cubicBezTo>
                <a:cubicBezTo>
                  <a:pt x="197990" y="42400"/>
                  <a:pt x="194764" y="50188"/>
                  <a:pt x="188549" y="56403"/>
                </a:cubicBezTo>
                <a:cubicBezTo>
                  <a:pt x="182334" y="62618"/>
                  <a:pt x="174546" y="65844"/>
                  <a:pt x="165186" y="66080"/>
                </a:cubicBezTo>
                <a:cubicBezTo>
                  <a:pt x="155826" y="65844"/>
                  <a:pt x="148039" y="62618"/>
                  <a:pt x="141823" y="56403"/>
                </a:cubicBezTo>
                <a:cubicBezTo>
                  <a:pt x="135608" y="50188"/>
                  <a:pt x="132383" y="42400"/>
                  <a:pt x="132146" y="33040"/>
                </a:cubicBezTo>
                <a:cubicBezTo>
                  <a:pt x="132383" y="23680"/>
                  <a:pt x="135608" y="15893"/>
                  <a:pt x="141823" y="9677"/>
                </a:cubicBezTo>
                <a:cubicBezTo>
                  <a:pt x="148039" y="3462"/>
                  <a:pt x="155826" y="237"/>
                  <a:pt x="165186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F959B5A-90F0-4D82-A610-C7FA088F42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2924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91ABCD6A-C5EE-4FFE-9BC2-FFF0E188EB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 b="2844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DA9E764-B5AD-4FE3-A271-0259FC7BD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 b="29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059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877FCC-D197-4B48-956E-5D913DAEF5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9BA39BD-33BB-4B34-AA31-7E60B663058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7866301 w 12192000"/>
              <a:gd name="connsiteY0" fmla="*/ 6656583 h 6858000"/>
              <a:gd name="connsiteX1" fmla="*/ 8067716 w 12192000"/>
              <a:gd name="connsiteY1" fmla="*/ 6858000 h 6858000"/>
              <a:gd name="connsiteX2" fmla="*/ 7664886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0438804 w 12192000"/>
              <a:gd name="connsiteY6" fmla="*/ 6858000 h 6858000"/>
              <a:gd name="connsiteX7" fmla="*/ 10558908 w 12192000"/>
              <a:gd name="connsiteY7" fmla="*/ 6737897 h 6858000"/>
              <a:gd name="connsiteX8" fmla="*/ 9171941 w 12192000"/>
              <a:gd name="connsiteY8" fmla="*/ 5350943 h 6858000"/>
              <a:gd name="connsiteX9" fmla="*/ 10558908 w 12192000"/>
              <a:gd name="connsiteY9" fmla="*/ 3963990 h 6858000"/>
              <a:gd name="connsiteX10" fmla="*/ 9253254 w 12192000"/>
              <a:gd name="connsiteY10" fmla="*/ 2658336 h 6858000"/>
              <a:gd name="connsiteX11" fmla="*/ 7866301 w 12192000"/>
              <a:gd name="connsiteY11" fmla="*/ 4045304 h 6858000"/>
              <a:gd name="connsiteX12" fmla="*/ 6479348 w 12192000"/>
              <a:gd name="connsiteY12" fmla="*/ 2658336 h 6858000"/>
              <a:gd name="connsiteX13" fmla="*/ 5173694 w 12192000"/>
              <a:gd name="connsiteY13" fmla="*/ 3963990 h 6858000"/>
              <a:gd name="connsiteX14" fmla="*/ 6560662 w 12192000"/>
              <a:gd name="connsiteY14" fmla="*/ 5350943 h 6858000"/>
              <a:gd name="connsiteX15" fmla="*/ 5173694 w 12192000"/>
              <a:gd name="connsiteY15" fmla="*/ 6737897 h 6858000"/>
              <a:gd name="connsiteX16" fmla="*/ 5293798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7866301" y="6656583"/>
                </a:moveTo>
                <a:lnTo>
                  <a:pt x="8067716" y="6858000"/>
                </a:lnTo>
                <a:lnTo>
                  <a:pt x="7664886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438804" y="6858000"/>
                </a:lnTo>
                <a:lnTo>
                  <a:pt x="10558908" y="6737897"/>
                </a:lnTo>
                <a:lnTo>
                  <a:pt x="9171941" y="5350943"/>
                </a:lnTo>
                <a:lnTo>
                  <a:pt x="10558908" y="3963990"/>
                </a:lnTo>
                <a:lnTo>
                  <a:pt x="9253254" y="2658336"/>
                </a:lnTo>
                <a:lnTo>
                  <a:pt x="7866301" y="4045304"/>
                </a:lnTo>
                <a:lnTo>
                  <a:pt x="6479348" y="2658336"/>
                </a:lnTo>
                <a:lnTo>
                  <a:pt x="5173694" y="3963990"/>
                </a:lnTo>
                <a:lnTo>
                  <a:pt x="6560662" y="5350943"/>
                </a:lnTo>
                <a:lnTo>
                  <a:pt x="5173694" y="6737897"/>
                </a:lnTo>
                <a:lnTo>
                  <a:pt x="52937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E88751-3353-4BC4-A451-96BA5A0843DC}"/>
              </a:ext>
            </a:extLst>
          </p:cNvPr>
          <p:cNvSpPr/>
          <p:nvPr/>
        </p:nvSpPr>
        <p:spPr bwMode="auto">
          <a:xfrm>
            <a:off x="5217850" y="1298517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137CEA-11A6-4304-9A7D-7453AE4379EA}"/>
              </a:ext>
            </a:extLst>
          </p:cNvPr>
          <p:cNvSpPr/>
          <p:nvPr/>
        </p:nvSpPr>
        <p:spPr bwMode="auto">
          <a:xfrm>
            <a:off x="1317603" y="4283435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BEDAEE-2788-4E06-BD49-896D3509BADA}"/>
              </a:ext>
            </a:extLst>
          </p:cNvPr>
          <p:cNvSpPr/>
          <p:nvPr/>
        </p:nvSpPr>
        <p:spPr bwMode="auto">
          <a:xfrm>
            <a:off x="11015756" y="2790392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6AC2EC-DA93-4B49-987A-C528AD76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BREAK SLIDE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FD7B5-C2F5-417C-8105-C92005DE02DA}"/>
              </a:ext>
            </a:extLst>
          </p:cNvPr>
          <p:cNvSpPr/>
          <p:nvPr/>
        </p:nvSpPr>
        <p:spPr bwMode="auto">
          <a:xfrm>
            <a:off x="4380593" y="2628958"/>
            <a:ext cx="5861050" cy="4229042"/>
          </a:xfrm>
          <a:custGeom>
            <a:avLst/>
            <a:gdLst>
              <a:gd name="connsiteX0" fmla="*/ 1421021 w 5861050"/>
              <a:gd name="connsiteY0" fmla="*/ 0 h 4229042"/>
              <a:gd name="connsiteX1" fmla="*/ 2930525 w 5861050"/>
              <a:gd name="connsiteY1" fmla="*/ 1509519 h 4229042"/>
              <a:gd name="connsiteX2" fmla="*/ 4440029 w 5861050"/>
              <a:gd name="connsiteY2" fmla="*/ 0 h 4229042"/>
              <a:gd name="connsiteX3" fmla="*/ 5861050 w 5861050"/>
              <a:gd name="connsiteY3" fmla="*/ 1421021 h 4229042"/>
              <a:gd name="connsiteX4" fmla="*/ 4351531 w 5861050"/>
              <a:gd name="connsiteY4" fmla="*/ 2930525 h 4229042"/>
              <a:gd name="connsiteX5" fmla="*/ 5650060 w 5861050"/>
              <a:gd name="connsiteY5" fmla="*/ 4229042 h 4229042"/>
              <a:gd name="connsiteX6" fmla="*/ 5553508 w 5861050"/>
              <a:gd name="connsiteY6" fmla="*/ 4229042 h 4229042"/>
              <a:gd name="connsiteX7" fmla="*/ 4254991 w 5861050"/>
              <a:gd name="connsiteY7" fmla="*/ 2930525 h 4229042"/>
              <a:gd name="connsiteX8" fmla="*/ 5761331 w 5861050"/>
              <a:gd name="connsiteY8" fmla="*/ 1424186 h 4229042"/>
              <a:gd name="connsiteX9" fmla="*/ 4440859 w 5861050"/>
              <a:gd name="connsiteY9" fmla="*/ 103714 h 4229042"/>
              <a:gd name="connsiteX10" fmla="*/ 2934520 w 5861050"/>
              <a:gd name="connsiteY10" fmla="*/ 1610055 h 4229042"/>
              <a:gd name="connsiteX11" fmla="*/ 1428181 w 5861050"/>
              <a:gd name="connsiteY11" fmla="*/ 103714 h 4229042"/>
              <a:gd name="connsiteX12" fmla="*/ 107709 w 5861050"/>
              <a:gd name="connsiteY12" fmla="*/ 1424186 h 4229042"/>
              <a:gd name="connsiteX13" fmla="*/ 1614049 w 5861050"/>
              <a:gd name="connsiteY13" fmla="*/ 2930525 h 4229042"/>
              <a:gd name="connsiteX14" fmla="*/ 315532 w 5861050"/>
              <a:gd name="connsiteY14" fmla="*/ 4229042 h 4229042"/>
              <a:gd name="connsiteX15" fmla="*/ 210990 w 5861050"/>
              <a:gd name="connsiteY15" fmla="*/ 4229042 h 4229042"/>
              <a:gd name="connsiteX16" fmla="*/ 1509519 w 5861050"/>
              <a:gd name="connsiteY16" fmla="*/ 2930525 h 4229042"/>
              <a:gd name="connsiteX17" fmla="*/ 0 w 5861050"/>
              <a:gd name="connsiteY17" fmla="*/ 1421021 h 422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61050" h="4229042">
                <a:moveTo>
                  <a:pt x="1421021" y="0"/>
                </a:moveTo>
                <a:lnTo>
                  <a:pt x="2930525" y="1509519"/>
                </a:lnTo>
                <a:lnTo>
                  <a:pt x="4440029" y="0"/>
                </a:lnTo>
                <a:lnTo>
                  <a:pt x="5861050" y="1421021"/>
                </a:lnTo>
                <a:lnTo>
                  <a:pt x="4351531" y="2930525"/>
                </a:lnTo>
                <a:lnTo>
                  <a:pt x="5650060" y="4229042"/>
                </a:lnTo>
                <a:lnTo>
                  <a:pt x="5553508" y="4229042"/>
                </a:lnTo>
                <a:lnTo>
                  <a:pt x="4254991" y="2930525"/>
                </a:lnTo>
                <a:lnTo>
                  <a:pt x="5761331" y="1424186"/>
                </a:lnTo>
                <a:lnTo>
                  <a:pt x="4440859" y="103714"/>
                </a:lnTo>
                <a:lnTo>
                  <a:pt x="2934520" y="1610055"/>
                </a:lnTo>
                <a:lnTo>
                  <a:pt x="1428181" y="103714"/>
                </a:lnTo>
                <a:lnTo>
                  <a:pt x="107709" y="1424186"/>
                </a:lnTo>
                <a:lnTo>
                  <a:pt x="1614049" y="2930525"/>
                </a:lnTo>
                <a:lnTo>
                  <a:pt x="315532" y="4229042"/>
                </a:lnTo>
                <a:lnTo>
                  <a:pt x="210990" y="4229042"/>
                </a:lnTo>
                <a:lnTo>
                  <a:pt x="1509519" y="2930525"/>
                </a:lnTo>
                <a:lnTo>
                  <a:pt x="0" y="14210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1A8DC0F-A9E7-432C-9E95-F518AF396061}"/>
              </a:ext>
            </a:extLst>
          </p:cNvPr>
          <p:cNvSpPr/>
          <p:nvPr/>
        </p:nvSpPr>
        <p:spPr bwMode="auto">
          <a:xfrm>
            <a:off x="695811" y="1561600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1A3B0CD-F9CC-41C4-93A9-33F571431136}"/>
              </a:ext>
            </a:extLst>
          </p:cNvPr>
          <p:cNvSpPr/>
          <p:nvPr/>
        </p:nvSpPr>
        <p:spPr bwMode="auto">
          <a:xfrm>
            <a:off x="6298608" y="3160359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FD1124-C9AF-473C-9B12-2CF9405D8EEB}"/>
              </a:ext>
            </a:extLst>
          </p:cNvPr>
          <p:cNvSpPr/>
          <p:nvPr/>
        </p:nvSpPr>
        <p:spPr bwMode="auto">
          <a:xfrm>
            <a:off x="6531430" y="1862652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A65036-4817-4616-B62B-0E053D7519B1}"/>
              </a:ext>
            </a:extLst>
          </p:cNvPr>
          <p:cNvSpPr/>
          <p:nvPr/>
        </p:nvSpPr>
        <p:spPr bwMode="auto">
          <a:xfrm>
            <a:off x="1037768" y="1862652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9BAA32-4385-4275-8D3B-13A3991A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39BA5-2054-41EE-A3A9-56EE8E4B9078}"/>
              </a:ext>
            </a:extLst>
          </p:cNvPr>
          <p:cNvSpPr txBox="1"/>
          <p:nvPr/>
        </p:nvSpPr>
        <p:spPr>
          <a:xfrm>
            <a:off x="7301831" y="2607618"/>
            <a:ext cx="2225119" cy="336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Club Leader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0B2FF-E4A1-4E8F-A29C-124DBD5A1E7C}"/>
              </a:ext>
            </a:extLst>
          </p:cNvPr>
          <p:cNvSpPr txBox="1"/>
          <p:nvPr/>
        </p:nvSpPr>
        <p:spPr>
          <a:xfrm>
            <a:off x="7301831" y="2347147"/>
            <a:ext cx="222511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Explanation Two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66690-B960-4F98-9062-D76B261CC628}"/>
              </a:ext>
            </a:extLst>
          </p:cNvPr>
          <p:cNvSpPr txBox="1"/>
          <p:nvPr/>
        </p:nvSpPr>
        <p:spPr>
          <a:xfrm>
            <a:off x="2722200" y="2607618"/>
            <a:ext cx="2225119" cy="336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/>
              <a:t>Club Leader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A392D-7699-452F-AC46-A889565A7DD3}"/>
              </a:ext>
            </a:extLst>
          </p:cNvPr>
          <p:cNvSpPr txBox="1"/>
          <p:nvPr/>
        </p:nvSpPr>
        <p:spPr>
          <a:xfrm>
            <a:off x="2722200" y="2347147"/>
            <a:ext cx="222511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Explanation Two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F72D5-74AD-476A-AB20-D46B5116AD1B}"/>
              </a:ext>
            </a:extLst>
          </p:cNvPr>
          <p:cNvCxnSpPr/>
          <p:nvPr/>
        </p:nvCxnSpPr>
        <p:spPr>
          <a:xfrm>
            <a:off x="6531430" y="4195844"/>
            <a:ext cx="4869544" cy="0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47B7D1D-5CC9-4F5F-A1E0-8D8001F5E4CA}"/>
              </a:ext>
            </a:extLst>
          </p:cNvPr>
          <p:cNvSpPr/>
          <p:nvPr/>
        </p:nvSpPr>
        <p:spPr bwMode="auto">
          <a:xfrm>
            <a:off x="10481856" y="4091521"/>
            <a:ext cx="484414" cy="208646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7EEB10-8341-48E8-ADA1-B0F179CDFBC5}"/>
              </a:ext>
            </a:extLst>
          </p:cNvPr>
          <p:cNvSpPr txBox="1"/>
          <p:nvPr/>
        </p:nvSpPr>
        <p:spPr>
          <a:xfrm>
            <a:off x="6531430" y="3689471"/>
            <a:ext cx="250507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Skill 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27E25-96A0-4513-ADED-6D0030F5F05C}"/>
              </a:ext>
            </a:extLst>
          </p:cNvPr>
          <p:cNvSpPr txBox="1"/>
          <p:nvPr/>
        </p:nvSpPr>
        <p:spPr>
          <a:xfrm>
            <a:off x="10227130" y="3689471"/>
            <a:ext cx="11738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80%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0B406F-6239-40E1-8134-0857DD3F241E}"/>
              </a:ext>
            </a:extLst>
          </p:cNvPr>
          <p:cNvCxnSpPr/>
          <p:nvPr/>
        </p:nvCxnSpPr>
        <p:spPr>
          <a:xfrm>
            <a:off x="6531430" y="4955308"/>
            <a:ext cx="4869544" cy="0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4FD76EB-12DD-41FE-9375-9165C2646567}"/>
              </a:ext>
            </a:extLst>
          </p:cNvPr>
          <p:cNvSpPr/>
          <p:nvPr/>
        </p:nvSpPr>
        <p:spPr bwMode="auto">
          <a:xfrm>
            <a:off x="10023704" y="4850985"/>
            <a:ext cx="484414" cy="208646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B7B0E-74DC-4778-9C6B-73B6E825B8B1}"/>
              </a:ext>
            </a:extLst>
          </p:cNvPr>
          <p:cNvSpPr txBox="1"/>
          <p:nvPr/>
        </p:nvSpPr>
        <p:spPr>
          <a:xfrm>
            <a:off x="6531430" y="4448935"/>
            <a:ext cx="250507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Skill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B10A7-4428-45F0-AADD-86CD2D3D4BE3}"/>
              </a:ext>
            </a:extLst>
          </p:cNvPr>
          <p:cNvSpPr txBox="1"/>
          <p:nvPr/>
        </p:nvSpPr>
        <p:spPr>
          <a:xfrm>
            <a:off x="10227130" y="4448935"/>
            <a:ext cx="11738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70%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47EBC6-E569-4B31-90C1-EFC78A304F53}"/>
              </a:ext>
            </a:extLst>
          </p:cNvPr>
          <p:cNvCxnSpPr/>
          <p:nvPr/>
        </p:nvCxnSpPr>
        <p:spPr>
          <a:xfrm>
            <a:off x="791026" y="4195844"/>
            <a:ext cx="4869544" cy="0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C3B7A40-4528-4F0B-A907-AD086B9035C2}"/>
              </a:ext>
            </a:extLst>
          </p:cNvPr>
          <p:cNvSpPr/>
          <p:nvPr/>
        </p:nvSpPr>
        <p:spPr bwMode="auto">
          <a:xfrm>
            <a:off x="1252764" y="4091521"/>
            <a:ext cx="484414" cy="208646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174EB7-4E0E-4434-AC9A-CD89025FEC86}"/>
              </a:ext>
            </a:extLst>
          </p:cNvPr>
          <p:cNvSpPr txBox="1"/>
          <p:nvPr/>
        </p:nvSpPr>
        <p:spPr>
          <a:xfrm>
            <a:off x="3155495" y="3689471"/>
            <a:ext cx="250507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Skill One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0A1397-6345-44B7-A206-6244FE7DFD62}"/>
              </a:ext>
            </a:extLst>
          </p:cNvPr>
          <p:cNvSpPr txBox="1"/>
          <p:nvPr/>
        </p:nvSpPr>
        <p:spPr>
          <a:xfrm>
            <a:off x="791026" y="3689471"/>
            <a:ext cx="11738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80%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62C7E9-0BE6-47FD-B4C5-E48F26BF5DAC}"/>
              </a:ext>
            </a:extLst>
          </p:cNvPr>
          <p:cNvCxnSpPr/>
          <p:nvPr/>
        </p:nvCxnSpPr>
        <p:spPr>
          <a:xfrm>
            <a:off x="791026" y="4955308"/>
            <a:ext cx="4869544" cy="0"/>
          </a:xfrm>
          <a:prstGeom prst="line">
            <a:avLst/>
          </a:prstGeom>
          <a:ln w="28575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CD2530-3015-471A-A265-61C9DFC7B29C}"/>
              </a:ext>
            </a:extLst>
          </p:cNvPr>
          <p:cNvSpPr/>
          <p:nvPr/>
        </p:nvSpPr>
        <p:spPr bwMode="auto">
          <a:xfrm>
            <a:off x="1705945" y="4850985"/>
            <a:ext cx="484414" cy="208646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663A74-5E0C-4E3B-9E16-F34F9B2807CA}"/>
              </a:ext>
            </a:extLst>
          </p:cNvPr>
          <p:cNvSpPr txBox="1"/>
          <p:nvPr/>
        </p:nvSpPr>
        <p:spPr>
          <a:xfrm>
            <a:off x="3155495" y="4448935"/>
            <a:ext cx="250507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Skill Two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F62759-B528-4804-A40B-92D5F49EE7C2}"/>
              </a:ext>
            </a:extLst>
          </p:cNvPr>
          <p:cNvSpPr txBox="1"/>
          <p:nvPr/>
        </p:nvSpPr>
        <p:spPr>
          <a:xfrm>
            <a:off x="791026" y="4448935"/>
            <a:ext cx="11738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70%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FCF8CC-A5D9-49C5-B26F-52F4E5018D60}"/>
              </a:ext>
            </a:extLst>
          </p:cNvPr>
          <p:cNvSpPr txBox="1"/>
          <p:nvPr/>
        </p:nvSpPr>
        <p:spPr>
          <a:xfrm>
            <a:off x="1037768" y="5442629"/>
            <a:ext cx="10116464" cy="613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and if he lifted his head a little he could see his brown belly, slightly domed and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5AF6085-EA46-43E0-9C7E-5155577D4198}"/>
              </a:ext>
            </a:extLst>
          </p:cNvPr>
          <p:cNvSpPr/>
          <p:nvPr/>
        </p:nvSpPr>
        <p:spPr bwMode="auto">
          <a:xfrm>
            <a:off x="10334985" y="433829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AA78D-EA6D-4394-B682-E4A797DCB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Meet The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8D2D5-CD2B-4174-B243-5B0834015D61}"/>
              </a:ext>
            </a:extLst>
          </p:cNvPr>
          <p:cNvSpPr txBox="1"/>
          <p:nvPr/>
        </p:nvSpPr>
        <p:spPr>
          <a:xfrm>
            <a:off x="4420423" y="4978382"/>
            <a:ext cx="3351153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 Gregor </a:t>
            </a:r>
            <a:r>
              <a:rPr lang="en-US" sz="1100" dirty="0" err="1"/>
              <a:t>Samsa</a:t>
            </a:r>
            <a:r>
              <a:rPr lang="en-US" sz="1100" dirty="0"/>
              <a:t> woke from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924B4-F1E2-42BE-95B0-69F70C81764F}"/>
              </a:ext>
            </a:extLst>
          </p:cNvPr>
          <p:cNvSpPr txBox="1"/>
          <p:nvPr/>
        </p:nvSpPr>
        <p:spPr>
          <a:xfrm>
            <a:off x="4420423" y="4489007"/>
            <a:ext cx="335115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Explanation Two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A0FE4-760A-4889-81B5-17022EE069CF}"/>
              </a:ext>
            </a:extLst>
          </p:cNvPr>
          <p:cNvSpPr txBox="1"/>
          <p:nvPr/>
        </p:nvSpPr>
        <p:spPr>
          <a:xfrm>
            <a:off x="4420423" y="4734527"/>
            <a:ext cx="3351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/>
              <a:t>Club Leader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ABCE8F-507E-4AD3-9A14-19F0428E3386}"/>
              </a:ext>
            </a:extLst>
          </p:cNvPr>
          <p:cNvSpPr txBox="1"/>
          <p:nvPr/>
        </p:nvSpPr>
        <p:spPr>
          <a:xfrm>
            <a:off x="8302875" y="4978382"/>
            <a:ext cx="3351153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 Gregor </a:t>
            </a:r>
            <a:r>
              <a:rPr lang="en-US" sz="1100" dirty="0" err="1"/>
              <a:t>Samsa</a:t>
            </a:r>
            <a:r>
              <a:rPr lang="en-US" sz="1100" dirty="0"/>
              <a:t> woke from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71F1AA-7FF0-45F0-8297-A44D70BD45E4}"/>
              </a:ext>
            </a:extLst>
          </p:cNvPr>
          <p:cNvSpPr txBox="1"/>
          <p:nvPr/>
        </p:nvSpPr>
        <p:spPr>
          <a:xfrm>
            <a:off x="8302875" y="4489007"/>
            <a:ext cx="335115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Explanation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5B26D-F979-463B-B41E-E029AD4297AE}"/>
              </a:ext>
            </a:extLst>
          </p:cNvPr>
          <p:cNvSpPr txBox="1"/>
          <p:nvPr/>
        </p:nvSpPr>
        <p:spPr>
          <a:xfrm>
            <a:off x="8302875" y="4734527"/>
            <a:ext cx="3351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/>
              <a:t>Club Leader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7922F-6F71-42DF-B10D-F18ECF5C9F4A}"/>
              </a:ext>
            </a:extLst>
          </p:cNvPr>
          <p:cNvSpPr txBox="1"/>
          <p:nvPr/>
        </p:nvSpPr>
        <p:spPr>
          <a:xfrm>
            <a:off x="537972" y="4978382"/>
            <a:ext cx="3351153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 Gregor </a:t>
            </a:r>
            <a:r>
              <a:rPr lang="en-US" sz="1100" dirty="0" err="1"/>
              <a:t>Samsa</a:t>
            </a:r>
            <a:r>
              <a:rPr lang="en-US" sz="1100" dirty="0"/>
              <a:t> woke from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AB355-4F92-4BCA-A883-A5758BBDE093}"/>
              </a:ext>
            </a:extLst>
          </p:cNvPr>
          <p:cNvSpPr txBox="1"/>
          <p:nvPr/>
        </p:nvSpPr>
        <p:spPr>
          <a:xfrm>
            <a:off x="537972" y="4489007"/>
            <a:ext cx="335115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b="1" dirty="0"/>
              <a:t>Explanation Two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D6068C-3C3F-401A-905B-3C162BAB6543}"/>
              </a:ext>
            </a:extLst>
          </p:cNvPr>
          <p:cNvSpPr txBox="1"/>
          <p:nvPr/>
        </p:nvSpPr>
        <p:spPr>
          <a:xfrm>
            <a:off x="537972" y="4734527"/>
            <a:ext cx="3351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100" dirty="0"/>
              <a:t>Club Leader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1D4304-B922-48B0-881C-F5C82388D325}"/>
              </a:ext>
            </a:extLst>
          </p:cNvPr>
          <p:cNvSpPr/>
          <p:nvPr/>
        </p:nvSpPr>
        <p:spPr bwMode="auto">
          <a:xfrm>
            <a:off x="1986277" y="2178310"/>
            <a:ext cx="2084278" cy="2084278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109D39F-1537-4FF0-BEE2-83B5EAC562BF}"/>
              </a:ext>
            </a:extLst>
          </p:cNvPr>
          <p:cNvSpPr/>
          <p:nvPr/>
        </p:nvSpPr>
        <p:spPr bwMode="auto">
          <a:xfrm>
            <a:off x="8121444" y="2178310"/>
            <a:ext cx="2084278" cy="2084278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16BF1D-0F5A-4846-A93F-34BD9C42B1BA}"/>
              </a:ext>
            </a:extLst>
          </p:cNvPr>
          <p:cNvSpPr/>
          <p:nvPr/>
        </p:nvSpPr>
        <p:spPr bwMode="auto">
          <a:xfrm>
            <a:off x="4714566" y="1510023"/>
            <a:ext cx="2762866" cy="2762866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FC0B168-ADAC-4D30-9720-415C2367816D}"/>
              </a:ext>
            </a:extLst>
          </p:cNvPr>
          <p:cNvSpPr/>
          <p:nvPr/>
        </p:nvSpPr>
        <p:spPr bwMode="auto">
          <a:xfrm>
            <a:off x="11375551" y="3835532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C5DDE3B-D83A-44D8-A384-10B359830195}"/>
              </a:ext>
            </a:extLst>
          </p:cNvPr>
          <p:cNvSpPr/>
          <p:nvPr/>
        </p:nvSpPr>
        <p:spPr bwMode="auto">
          <a:xfrm>
            <a:off x="912009" y="473223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D0E0940-B042-499A-BD4B-68617CD32D50}"/>
              </a:ext>
            </a:extLst>
          </p:cNvPr>
          <p:cNvSpPr/>
          <p:nvPr/>
        </p:nvSpPr>
        <p:spPr bwMode="auto">
          <a:xfrm>
            <a:off x="4283368" y="5974690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46F1378-2B3F-42A3-8022-0ADA6BFBFB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 r="16752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54DF7A8-4086-45F4-BEC8-762BA22313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441A96C-882D-4D36-89FB-16D94F3382B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192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668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985ECB5-48C0-4A30-857D-987C9F0544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/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59D373F-249F-4917-9364-97E8C043016B}"/>
              </a:ext>
            </a:extLst>
          </p:cNvPr>
          <p:cNvSpPr/>
          <p:nvPr/>
        </p:nvSpPr>
        <p:spPr bwMode="auto">
          <a:xfrm>
            <a:off x="4514850" y="0"/>
            <a:ext cx="7677150" cy="6858000"/>
          </a:xfrm>
          <a:custGeom>
            <a:avLst/>
            <a:gdLst>
              <a:gd name="connsiteX0" fmla="*/ 1330206 w 8204194"/>
              <a:gd name="connsiteY0" fmla="*/ 0 h 6858000"/>
              <a:gd name="connsiteX1" fmla="*/ 8204194 w 8204194"/>
              <a:gd name="connsiteY1" fmla="*/ 0 h 6858000"/>
              <a:gd name="connsiteX2" fmla="*/ 8204194 w 8204194"/>
              <a:gd name="connsiteY2" fmla="*/ 6858000 h 6858000"/>
              <a:gd name="connsiteX3" fmla="*/ 0 w 820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4194" h="6858000">
                <a:moveTo>
                  <a:pt x="1330206" y="0"/>
                </a:moveTo>
                <a:lnTo>
                  <a:pt x="8204194" y="0"/>
                </a:lnTo>
                <a:lnTo>
                  <a:pt x="82041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866837-0BEE-47CD-A07E-05CE2E9104D5}"/>
              </a:ext>
            </a:extLst>
          </p:cNvPr>
          <p:cNvSpPr/>
          <p:nvPr/>
        </p:nvSpPr>
        <p:spPr bwMode="auto">
          <a:xfrm>
            <a:off x="2969987" y="-1"/>
            <a:ext cx="5385214" cy="4484422"/>
          </a:xfrm>
          <a:custGeom>
            <a:avLst/>
            <a:gdLst>
              <a:gd name="connsiteX0" fmla="*/ 404862 w 5385214"/>
              <a:gd name="connsiteY0" fmla="*/ 0 h 4484422"/>
              <a:gd name="connsiteX1" fmla="*/ 2206437 w 5385214"/>
              <a:gd name="connsiteY1" fmla="*/ 0 h 4484422"/>
              <a:gd name="connsiteX2" fmla="*/ 2692607 w 5385214"/>
              <a:gd name="connsiteY2" fmla="*/ 486176 h 4484422"/>
              <a:gd name="connsiteX3" fmla="*/ 3178778 w 5385214"/>
              <a:gd name="connsiteY3" fmla="*/ 0 h 4484422"/>
              <a:gd name="connsiteX4" fmla="*/ 4980353 w 5385214"/>
              <a:gd name="connsiteY4" fmla="*/ 0 h 4484422"/>
              <a:gd name="connsiteX5" fmla="*/ 5385214 w 5385214"/>
              <a:gd name="connsiteY5" fmla="*/ 404862 h 4484422"/>
              <a:gd name="connsiteX6" fmla="*/ 3998247 w 5385214"/>
              <a:gd name="connsiteY6" fmla="*/ 1791815 h 4484422"/>
              <a:gd name="connsiteX7" fmla="*/ 5385214 w 5385214"/>
              <a:gd name="connsiteY7" fmla="*/ 3178769 h 4484422"/>
              <a:gd name="connsiteX8" fmla="*/ 4079561 w 5385214"/>
              <a:gd name="connsiteY8" fmla="*/ 4484422 h 4484422"/>
              <a:gd name="connsiteX9" fmla="*/ 2692607 w 5385214"/>
              <a:gd name="connsiteY9" fmla="*/ 3097455 h 4484422"/>
              <a:gd name="connsiteX10" fmla="*/ 1305654 w 5385214"/>
              <a:gd name="connsiteY10" fmla="*/ 4484422 h 4484422"/>
              <a:gd name="connsiteX11" fmla="*/ 0 w 5385214"/>
              <a:gd name="connsiteY11" fmla="*/ 3178769 h 4484422"/>
              <a:gd name="connsiteX12" fmla="*/ 1386968 w 5385214"/>
              <a:gd name="connsiteY12" fmla="*/ 1791815 h 4484422"/>
              <a:gd name="connsiteX13" fmla="*/ 0 w 5385214"/>
              <a:gd name="connsiteY13" fmla="*/ 404862 h 44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85214" h="4484422">
                <a:moveTo>
                  <a:pt x="404862" y="0"/>
                </a:moveTo>
                <a:lnTo>
                  <a:pt x="2206437" y="0"/>
                </a:lnTo>
                <a:lnTo>
                  <a:pt x="2692607" y="486176"/>
                </a:lnTo>
                <a:lnTo>
                  <a:pt x="3178778" y="0"/>
                </a:lnTo>
                <a:lnTo>
                  <a:pt x="4980353" y="0"/>
                </a:lnTo>
                <a:lnTo>
                  <a:pt x="5385214" y="404862"/>
                </a:lnTo>
                <a:lnTo>
                  <a:pt x="3998247" y="1791815"/>
                </a:lnTo>
                <a:lnTo>
                  <a:pt x="5385214" y="3178769"/>
                </a:lnTo>
                <a:lnTo>
                  <a:pt x="4079561" y="4484422"/>
                </a:lnTo>
                <a:lnTo>
                  <a:pt x="2692607" y="3097455"/>
                </a:lnTo>
                <a:lnTo>
                  <a:pt x="1305654" y="4484422"/>
                </a:lnTo>
                <a:lnTo>
                  <a:pt x="0" y="3178769"/>
                </a:lnTo>
                <a:lnTo>
                  <a:pt x="1386968" y="1791815"/>
                </a:lnTo>
                <a:lnTo>
                  <a:pt x="0" y="40486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8B83BE0-798B-4D47-8776-BC64C3E7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BREAK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30F2621-63E2-472C-8E21-9F97BB324A91}"/>
              </a:ext>
            </a:extLst>
          </p:cNvPr>
          <p:cNvSpPr/>
          <p:nvPr/>
        </p:nvSpPr>
        <p:spPr bwMode="auto">
          <a:xfrm>
            <a:off x="10895704" y="2371356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2C190E3-B83C-4D00-83CC-285068D2B337}"/>
              </a:ext>
            </a:extLst>
          </p:cNvPr>
          <p:cNvSpPr/>
          <p:nvPr/>
        </p:nvSpPr>
        <p:spPr bwMode="auto">
          <a:xfrm>
            <a:off x="7306884" y="1137015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00AB75-749E-4D44-BB9B-7D5022E920DC}"/>
              </a:ext>
            </a:extLst>
          </p:cNvPr>
          <p:cNvSpPr/>
          <p:nvPr/>
        </p:nvSpPr>
        <p:spPr bwMode="auto">
          <a:xfrm>
            <a:off x="9170978" y="5838886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28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552E687-1161-4A52-A3AF-C9C7E0A5EF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2" r="21444"/>
          <a:stretch/>
        </p:blipFill>
        <p:spPr>
          <a:xfrm>
            <a:off x="0" y="0"/>
            <a:ext cx="3493299" cy="6857999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5BD33A0-519B-4889-9C6F-54F4C04748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r="17031"/>
          <a:stretch/>
        </p:blipFill>
        <p:spPr>
          <a:xfrm>
            <a:off x="3493299" y="-1"/>
            <a:ext cx="3493299" cy="6857999"/>
          </a:xfr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9A29CE9-1E24-47E6-BD9C-4E6020C9CF97}"/>
              </a:ext>
            </a:extLst>
          </p:cNvPr>
          <p:cNvSpPr/>
          <p:nvPr/>
        </p:nvSpPr>
        <p:spPr bwMode="auto">
          <a:xfrm>
            <a:off x="6874947" y="3643446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85655-5CAD-4A9A-881B-94131802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424" y="1019555"/>
            <a:ext cx="3962400" cy="1250695"/>
          </a:xfrm>
        </p:spPr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Stay Healthy Everyday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0E6F8-C6B1-4327-A66B-2EB532EA9ABA}"/>
              </a:ext>
            </a:extLst>
          </p:cNvPr>
          <p:cNvSpPr txBox="1"/>
          <p:nvPr/>
        </p:nvSpPr>
        <p:spPr>
          <a:xfrm>
            <a:off x="7583424" y="2609364"/>
            <a:ext cx="3962400" cy="10840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695485-6835-4E7A-8FD0-2138B0E5ABDE}"/>
              </a:ext>
            </a:extLst>
          </p:cNvPr>
          <p:cNvSpPr/>
          <p:nvPr/>
        </p:nvSpPr>
        <p:spPr bwMode="auto">
          <a:xfrm>
            <a:off x="6197798" y="3970693"/>
            <a:ext cx="5348026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F6893B-83BE-4DFB-810B-59356CDD0E01}"/>
              </a:ext>
            </a:extLst>
          </p:cNvPr>
          <p:cNvSpPr/>
          <p:nvPr/>
        </p:nvSpPr>
        <p:spPr bwMode="auto">
          <a:xfrm>
            <a:off x="6599350" y="4393417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7A09B-C0BA-483F-82EC-5955F6B221BA}"/>
              </a:ext>
            </a:extLst>
          </p:cNvPr>
          <p:cNvSpPr txBox="1"/>
          <p:nvPr/>
        </p:nvSpPr>
        <p:spPr>
          <a:xfrm>
            <a:off x="7591171" y="4596853"/>
            <a:ext cx="3493298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628DBA-0C5C-44AA-837E-DFC67D5F3202}"/>
              </a:ext>
            </a:extLst>
          </p:cNvPr>
          <p:cNvSpPr txBox="1"/>
          <p:nvPr/>
        </p:nvSpPr>
        <p:spPr>
          <a:xfrm>
            <a:off x="7591171" y="4336086"/>
            <a:ext cx="34932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Explanation One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50B455B-0EF0-4C33-ACB9-193D40B26A83}"/>
              </a:ext>
            </a:extLst>
          </p:cNvPr>
          <p:cNvSpPr/>
          <p:nvPr/>
        </p:nvSpPr>
        <p:spPr bwMode="auto">
          <a:xfrm>
            <a:off x="336748" y="4337408"/>
            <a:ext cx="3493299" cy="2520591"/>
          </a:xfrm>
          <a:custGeom>
            <a:avLst/>
            <a:gdLst>
              <a:gd name="connsiteX0" fmla="*/ 1421021 w 5861050"/>
              <a:gd name="connsiteY0" fmla="*/ 0 h 4229042"/>
              <a:gd name="connsiteX1" fmla="*/ 2930525 w 5861050"/>
              <a:gd name="connsiteY1" fmla="*/ 1509519 h 4229042"/>
              <a:gd name="connsiteX2" fmla="*/ 4440029 w 5861050"/>
              <a:gd name="connsiteY2" fmla="*/ 0 h 4229042"/>
              <a:gd name="connsiteX3" fmla="*/ 5861050 w 5861050"/>
              <a:gd name="connsiteY3" fmla="*/ 1421021 h 4229042"/>
              <a:gd name="connsiteX4" fmla="*/ 4351531 w 5861050"/>
              <a:gd name="connsiteY4" fmla="*/ 2930525 h 4229042"/>
              <a:gd name="connsiteX5" fmla="*/ 5650060 w 5861050"/>
              <a:gd name="connsiteY5" fmla="*/ 4229042 h 4229042"/>
              <a:gd name="connsiteX6" fmla="*/ 5553508 w 5861050"/>
              <a:gd name="connsiteY6" fmla="*/ 4229042 h 4229042"/>
              <a:gd name="connsiteX7" fmla="*/ 4254991 w 5861050"/>
              <a:gd name="connsiteY7" fmla="*/ 2930525 h 4229042"/>
              <a:gd name="connsiteX8" fmla="*/ 5761331 w 5861050"/>
              <a:gd name="connsiteY8" fmla="*/ 1424186 h 4229042"/>
              <a:gd name="connsiteX9" fmla="*/ 4440859 w 5861050"/>
              <a:gd name="connsiteY9" fmla="*/ 103714 h 4229042"/>
              <a:gd name="connsiteX10" fmla="*/ 2934520 w 5861050"/>
              <a:gd name="connsiteY10" fmla="*/ 1610055 h 4229042"/>
              <a:gd name="connsiteX11" fmla="*/ 1428181 w 5861050"/>
              <a:gd name="connsiteY11" fmla="*/ 103714 h 4229042"/>
              <a:gd name="connsiteX12" fmla="*/ 107709 w 5861050"/>
              <a:gd name="connsiteY12" fmla="*/ 1424186 h 4229042"/>
              <a:gd name="connsiteX13" fmla="*/ 1614049 w 5861050"/>
              <a:gd name="connsiteY13" fmla="*/ 2930525 h 4229042"/>
              <a:gd name="connsiteX14" fmla="*/ 315532 w 5861050"/>
              <a:gd name="connsiteY14" fmla="*/ 4229042 h 4229042"/>
              <a:gd name="connsiteX15" fmla="*/ 210990 w 5861050"/>
              <a:gd name="connsiteY15" fmla="*/ 4229042 h 4229042"/>
              <a:gd name="connsiteX16" fmla="*/ 1509519 w 5861050"/>
              <a:gd name="connsiteY16" fmla="*/ 2930525 h 4229042"/>
              <a:gd name="connsiteX17" fmla="*/ 0 w 5861050"/>
              <a:gd name="connsiteY17" fmla="*/ 1421021 h 422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61050" h="4229042">
                <a:moveTo>
                  <a:pt x="1421021" y="0"/>
                </a:moveTo>
                <a:lnTo>
                  <a:pt x="2930525" y="1509519"/>
                </a:lnTo>
                <a:lnTo>
                  <a:pt x="4440029" y="0"/>
                </a:lnTo>
                <a:lnTo>
                  <a:pt x="5861050" y="1421021"/>
                </a:lnTo>
                <a:lnTo>
                  <a:pt x="4351531" y="2930525"/>
                </a:lnTo>
                <a:lnTo>
                  <a:pt x="5650060" y="4229042"/>
                </a:lnTo>
                <a:lnTo>
                  <a:pt x="5553508" y="4229042"/>
                </a:lnTo>
                <a:lnTo>
                  <a:pt x="4254991" y="2930525"/>
                </a:lnTo>
                <a:lnTo>
                  <a:pt x="5761331" y="1424186"/>
                </a:lnTo>
                <a:lnTo>
                  <a:pt x="4440859" y="103714"/>
                </a:lnTo>
                <a:lnTo>
                  <a:pt x="2934520" y="1610055"/>
                </a:lnTo>
                <a:lnTo>
                  <a:pt x="1428181" y="103714"/>
                </a:lnTo>
                <a:lnTo>
                  <a:pt x="107709" y="1424186"/>
                </a:lnTo>
                <a:lnTo>
                  <a:pt x="1614049" y="2930525"/>
                </a:lnTo>
                <a:lnTo>
                  <a:pt x="315532" y="4229042"/>
                </a:lnTo>
                <a:lnTo>
                  <a:pt x="210990" y="4229042"/>
                </a:lnTo>
                <a:lnTo>
                  <a:pt x="1509519" y="2930525"/>
                </a:lnTo>
                <a:lnTo>
                  <a:pt x="0" y="14210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780CF9-BDB2-4E06-9C30-60D5E0816842}"/>
              </a:ext>
            </a:extLst>
          </p:cNvPr>
          <p:cNvSpPr/>
          <p:nvPr/>
        </p:nvSpPr>
        <p:spPr bwMode="auto">
          <a:xfrm>
            <a:off x="11093723" y="468240"/>
            <a:ext cx="221977" cy="257494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50592E-7F1E-4A05-84B9-280D36F59071}"/>
              </a:ext>
            </a:extLst>
          </p:cNvPr>
          <p:cNvSpPr/>
          <p:nvPr/>
        </p:nvSpPr>
        <p:spPr bwMode="auto">
          <a:xfrm>
            <a:off x="8775347" y="5794345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9A9FC0-B8C1-443D-A559-7F07075C31CF}"/>
              </a:ext>
            </a:extLst>
          </p:cNvPr>
          <p:cNvSpPr/>
          <p:nvPr/>
        </p:nvSpPr>
        <p:spPr bwMode="auto">
          <a:xfrm>
            <a:off x="6829347" y="4659252"/>
            <a:ext cx="260904" cy="228320"/>
          </a:xfrm>
          <a:custGeom>
            <a:avLst/>
            <a:gdLst/>
            <a:ahLst/>
            <a:cxnLst/>
            <a:rect l="l" t="t" r="r" b="b"/>
            <a:pathLst>
              <a:path w="352432" h="308417">
                <a:moveTo>
                  <a:pt x="99628" y="355"/>
                </a:moveTo>
                <a:cubicBezTo>
                  <a:pt x="123539" y="2414"/>
                  <a:pt x="144550" y="12458"/>
                  <a:pt x="162662" y="30486"/>
                </a:cubicBezTo>
                <a:lnTo>
                  <a:pt x="176222" y="44459"/>
                </a:lnTo>
                <a:lnTo>
                  <a:pt x="189782" y="30486"/>
                </a:lnTo>
                <a:cubicBezTo>
                  <a:pt x="207924" y="12458"/>
                  <a:pt x="228944" y="2414"/>
                  <a:pt x="252841" y="355"/>
                </a:cubicBezTo>
                <a:cubicBezTo>
                  <a:pt x="276739" y="-1705"/>
                  <a:pt x="298534" y="5219"/>
                  <a:pt x="318224" y="21125"/>
                </a:cubicBezTo>
                <a:cubicBezTo>
                  <a:pt x="332634" y="33766"/>
                  <a:pt x="342491" y="48636"/>
                  <a:pt x="347797" y="65736"/>
                </a:cubicBezTo>
                <a:cubicBezTo>
                  <a:pt x="353103" y="82836"/>
                  <a:pt x="353854" y="100108"/>
                  <a:pt x="350051" y="117552"/>
                </a:cubicBezTo>
                <a:cubicBezTo>
                  <a:pt x="346247" y="134996"/>
                  <a:pt x="337887" y="150555"/>
                  <a:pt x="324970" y="164229"/>
                </a:cubicBezTo>
                <a:lnTo>
                  <a:pt x="191778" y="301757"/>
                </a:lnTo>
                <a:cubicBezTo>
                  <a:pt x="187252" y="306197"/>
                  <a:pt x="182055" y="308417"/>
                  <a:pt x="176187" y="308417"/>
                </a:cubicBezTo>
                <a:cubicBezTo>
                  <a:pt x="170319" y="308417"/>
                  <a:pt x="165122" y="306197"/>
                  <a:pt x="160597" y="301757"/>
                </a:cubicBezTo>
                <a:lnTo>
                  <a:pt x="27405" y="164229"/>
                </a:lnTo>
                <a:cubicBezTo>
                  <a:pt x="14510" y="150555"/>
                  <a:pt x="6166" y="134996"/>
                  <a:pt x="2372" y="117552"/>
                </a:cubicBezTo>
                <a:cubicBezTo>
                  <a:pt x="-1421" y="100108"/>
                  <a:pt x="-664" y="82836"/>
                  <a:pt x="4644" y="65736"/>
                </a:cubicBezTo>
                <a:cubicBezTo>
                  <a:pt x="9952" y="48636"/>
                  <a:pt x="19810" y="33766"/>
                  <a:pt x="34219" y="21125"/>
                </a:cubicBezTo>
                <a:cubicBezTo>
                  <a:pt x="53914" y="5219"/>
                  <a:pt x="75717" y="-1705"/>
                  <a:pt x="99628" y="35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5F3BC9-C954-44C1-AA7D-FD05DFCC15B7}"/>
              </a:ext>
            </a:extLst>
          </p:cNvPr>
          <p:cNvSpPr/>
          <p:nvPr/>
        </p:nvSpPr>
        <p:spPr bwMode="auto">
          <a:xfrm>
            <a:off x="5842000" y="3429000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93E6C2-B465-465A-9D18-5208094F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Do Your Best Until The 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CAB96-D8F8-4EF6-9A97-5D230A723C2B}"/>
              </a:ext>
            </a:extLst>
          </p:cNvPr>
          <p:cNvSpPr txBox="1"/>
          <p:nvPr/>
        </p:nvSpPr>
        <p:spPr>
          <a:xfrm>
            <a:off x="903224" y="4844796"/>
            <a:ext cx="4570476" cy="1167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and if he lifted his head a little he could see his brown belly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AD8FE9-5141-4AD7-90EF-864411739BA6}"/>
              </a:ext>
            </a:extLst>
          </p:cNvPr>
          <p:cNvSpPr/>
          <p:nvPr/>
        </p:nvSpPr>
        <p:spPr bwMode="auto">
          <a:xfrm>
            <a:off x="469900" y="342900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E65DA5C-B72B-4F18-B3F8-21002A684C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7" b="3251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D7A2FD4-4759-4667-8BD2-8C5256F9C4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1" b="29021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1AD38C3-06A7-42D2-AE2A-8A3F6C0DD2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05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743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9B4349B-9128-4661-85DB-85FA059F8B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3" b="12263"/>
          <a:stretch>
            <a:fillRect/>
          </a:stretch>
        </p:blipFill>
        <p:spPr/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4301ED-65D6-47DB-8DEE-5C765224EB53}"/>
              </a:ext>
            </a:extLst>
          </p:cNvPr>
          <p:cNvSpPr/>
          <p:nvPr/>
        </p:nvSpPr>
        <p:spPr bwMode="auto">
          <a:xfrm>
            <a:off x="3882571" y="1554191"/>
            <a:ext cx="2423889" cy="2477124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55893C-B619-4520-ADE9-A1309C751EAC}"/>
              </a:ext>
            </a:extLst>
          </p:cNvPr>
          <p:cNvSpPr/>
          <p:nvPr/>
        </p:nvSpPr>
        <p:spPr bwMode="auto">
          <a:xfrm>
            <a:off x="6028777" y="1284886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3E13EE-767A-461A-94DA-A0C21839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Keep On Going Until Finish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AB3F2-40B5-4F51-AE2C-952B2071E83A}"/>
              </a:ext>
            </a:extLst>
          </p:cNvPr>
          <p:cNvSpPr txBox="1"/>
          <p:nvPr/>
        </p:nvSpPr>
        <p:spPr>
          <a:xfrm>
            <a:off x="673100" y="3807400"/>
            <a:ext cx="2324100" cy="20996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 a little he could see his brown belly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CC0DC2-AC4D-4B78-8EED-A6BEC1E51395}"/>
              </a:ext>
            </a:extLst>
          </p:cNvPr>
          <p:cNvSpPr/>
          <p:nvPr/>
        </p:nvSpPr>
        <p:spPr bwMode="auto">
          <a:xfrm>
            <a:off x="1306284" y="806705"/>
            <a:ext cx="2423889" cy="2477124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38DF79-C13E-4CC4-8114-E6B3B6CAA42F}"/>
              </a:ext>
            </a:extLst>
          </p:cNvPr>
          <p:cNvSpPr/>
          <p:nvPr/>
        </p:nvSpPr>
        <p:spPr bwMode="auto">
          <a:xfrm>
            <a:off x="2157779" y="1067055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4A3E65-AB4D-4F79-BC12-891A6C7D5F85}"/>
              </a:ext>
            </a:extLst>
          </p:cNvPr>
          <p:cNvSpPr/>
          <p:nvPr/>
        </p:nvSpPr>
        <p:spPr bwMode="auto">
          <a:xfrm>
            <a:off x="4734066" y="1814541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52362-2F5A-4244-84B6-CD123D75D78E}"/>
              </a:ext>
            </a:extLst>
          </p:cNvPr>
          <p:cNvSpPr txBox="1"/>
          <p:nvPr/>
        </p:nvSpPr>
        <p:spPr>
          <a:xfrm>
            <a:off x="4061281" y="2631487"/>
            <a:ext cx="2066470" cy="10840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475F8-A90C-4D49-A8AE-4C44D9B04DBE}"/>
              </a:ext>
            </a:extLst>
          </p:cNvPr>
          <p:cNvSpPr txBox="1"/>
          <p:nvPr/>
        </p:nvSpPr>
        <p:spPr>
          <a:xfrm>
            <a:off x="1484993" y="1884001"/>
            <a:ext cx="2066470" cy="10840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C868FF6-2339-4DC1-8364-2EDEAAA1D5D2}"/>
              </a:ext>
            </a:extLst>
          </p:cNvPr>
          <p:cNvSpPr/>
          <p:nvPr/>
        </p:nvSpPr>
        <p:spPr bwMode="auto">
          <a:xfrm>
            <a:off x="637707" y="447590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8C425E9-8D08-479E-B041-2294789879A8}"/>
              </a:ext>
            </a:extLst>
          </p:cNvPr>
          <p:cNvSpPr/>
          <p:nvPr/>
        </p:nvSpPr>
        <p:spPr bwMode="auto">
          <a:xfrm>
            <a:off x="10299347" y="6286194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D633344-9E77-4287-9263-99A34FBA0100}"/>
              </a:ext>
            </a:extLst>
          </p:cNvPr>
          <p:cNvSpPr/>
          <p:nvPr/>
        </p:nvSpPr>
        <p:spPr bwMode="auto">
          <a:xfrm>
            <a:off x="2423248" y="1300865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B223FFE-4C72-46C3-8596-BE5E402EB17C}"/>
              </a:ext>
            </a:extLst>
          </p:cNvPr>
          <p:cNvSpPr/>
          <p:nvPr/>
        </p:nvSpPr>
        <p:spPr bwMode="auto">
          <a:xfrm>
            <a:off x="4956630" y="2078470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1870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887B2A-66E0-4F74-8951-5F2DC75CE131}"/>
              </a:ext>
            </a:extLst>
          </p:cNvPr>
          <p:cNvSpPr/>
          <p:nvPr/>
        </p:nvSpPr>
        <p:spPr bwMode="auto">
          <a:xfrm>
            <a:off x="0" y="3429000"/>
            <a:ext cx="6029608" cy="3429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297B1E-9103-486D-9335-446DA1062749}"/>
              </a:ext>
            </a:extLst>
          </p:cNvPr>
          <p:cNvSpPr/>
          <p:nvPr/>
        </p:nvSpPr>
        <p:spPr bwMode="auto">
          <a:xfrm>
            <a:off x="1221647" y="5624615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6696869-58DB-4EA5-BAE8-26B48A729BA1}"/>
              </a:ext>
            </a:extLst>
          </p:cNvPr>
          <p:cNvSpPr/>
          <p:nvPr/>
        </p:nvSpPr>
        <p:spPr bwMode="auto">
          <a:xfrm>
            <a:off x="4093193" y="3428998"/>
            <a:ext cx="1936415" cy="1987583"/>
          </a:xfrm>
          <a:custGeom>
            <a:avLst/>
            <a:gdLst>
              <a:gd name="connsiteX0" fmla="*/ 1936415 w 1936415"/>
              <a:gd name="connsiteY0" fmla="*/ 584972 h 1987583"/>
              <a:gd name="connsiteX1" fmla="*/ 1936415 w 1936415"/>
              <a:gd name="connsiteY1" fmla="*/ 623883 h 1987583"/>
              <a:gd name="connsiteX2" fmla="*/ 1753813 w 1936415"/>
              <a:gd name="connsiteY2" fmla="*/ 806483 h 1987583"/>
              <a:gd name="connsiteX3" fmla="*/ 1936415 w 1936415"/>
              <a:gd name="connsiteY3" fmla="*/ 989083 h 1987583"/>
              <a:gd name="connsiteX4" fmla="*/ 1936415 w 1936415"/>
              <a:gd name="connsiteY4" fmla="*/ 1027994 h 1987583"/>
              <a:gd name="connsiteX5" fmla="*/ 1714904 w 1936415"/>
              <a:gd name="connsiteY5" fmla="*/ 806483 h 1987583"/>
              <a:gd name="connsiteX6" fmla="*/ 908421 w 1936415"/>
              <a:gd name="connsiteY6" fmla="*/ 0 h 1987583"/>
              <a:gd name="connsiteX7" fmla="*/ 947333 w 1936415"/>
              <a:gd name="connsiteY7" fmla="*/ 0 h 1987583"/>
              <a:gd name="connsiteX8" fmla="*/ 1181100 w 1936415"/>
              <a:gd name="connsiteY8" fmla="*/ 233770 h 1987583"/>
              <a:gd name="connsiteX9" fmla="*/ 1414868 w 1936415"/>
              <a:gd name="connsiteY9" fmla="*/ 0 h 1987583"/>
              <a:gd name="connsiteX10" fmla="*/ 1456999 w 1936415"/>
              <a:gd name="connsiteY10" fmla="*/ 0 h 1987583"/>
              <a:gd name="connsiteX11" fmla="*/ 1182710 w 1936415"/>
              <a:gd name="connsiteY11" fmla="*/ 274289 h 1987583"/>
              <a:gd name="connsiteX12" fmla="*/ 198102 w 1936415"/>
              <a:gd name="connsiteY12" fmla="*/ 0 h 1987583"/>
              <a:gd name="connsiteX13" fmla="*/ 242788 w 1936415"/>
              <a:gd name="connsiteY13" fmla="*/ 0 h 1987583"/>
              <a:gd name="connsiteX14" fmla="*/ 43410 w 1936415"/>
              <a:gd name="connsiteY14" fmla="*/ 199378 h 1987583"/>
              <a:gd name="connsiteX15" fmla="*/ 650516 w 1936415"/>
              <a:gd name="connsiteY15" fmla="*/ 806483 h 1987583"/>
              <a:gd name="connsiteX16" fmla="*/ 43410 w 1936415"/>
              <a:gd name="connsiteY16" fmla="*/ 1413589 h 1987583"/>
              <a:gd name="connsiteX17" fmla="*/ 575605 w 1936415"/>
              <a:gd name="connsiteY17" fmla="*/ 1945783 h 1987583"/>
              <a:gd name="connsiteX18" fmla="*/ 1182710 w 1936415"/>
              <a:gd name="connsiteY18" fmla="*/ 1338677 h 1987583"/>
              <a:gd name="connsiteX19" fmla="*/ 1789816 w 1936415"/>
              <a:gd name="connsiteY19" fmla="*/ 1945783 h 1987583"/>
              <a:gd name="connsiteX20" fmla="*/ 1936415 w 1936415"/>
              <a:gd name="connsiteY20" fmla="*/ 1799184 h 1987583"/>
              <a:gd name="connsiteX21" fmla="*/ 1936415 w 1936415"/>
              <a:gd name="connsiteY21" fmla="*/ 1840649 h 1987583"/>
              <a:gd name="connsiteX22" fmla="*/ 1789481 w 1936415"/>
              <a:gd name="connsiteY22" fmla="*/ 1987583 h 1987583"/>
              <a:gd name="connsiteX23" fmla="*/ 1181100 w 1936415"/>
              <a:gd name="connsiteY23" fmla="*/ 1379196 h 1987583"/>
              <a:gd name="connsiteX24" fmla="*/ 572719 w 1936415"/>
              <a:gd name="connsiteY24" fmla="*/ 1987583 h 1987583"/>
              <a:gd name="connsiteX25" fmla="*/ 0 w 1936415"/>
              <a:gd name="connsiteY25" fmla="*/ 1414864 h 1987583"/>
              <a:gd name="connsiteX26" fmla="*/ 608387 w 1936415"/>
              <a:gd name="connsiteY26" fmla="*/ 806483 h 1987583"/>
              <a:gd name="connsiteX27" fmla="*/ 0 w 1936415"/>
              <a:gd name="connsiteY27" fmla="*/ 198102 h 198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36415" h="1987583">
                <a:moveTo>
                  <a:pt x="1936415" y="584972"/>
                </a:moveTo>
                <a:lnTo>
                  <a:pt x="1936415" y="623883"/>
                </a:lnTo>
                <a:lnTo>
                  <a:pt x="1753813" y="806483"/>
                </a:lnTo>
                <a:lnTo>
                  <a:pt x="1936415" y="989083"/>
                </a:lnTo>
                <a:lnTo>
                  <a:pt x="1936415" y="1027994"/>
                </a:lnTo>
                <a:lnTo>
                  <a:pt x="1714904" y="806483"/>
                </a:lnTo>
                <a:close/>
                <a:moveTo>
                  <a:pt x="908421" y="0"/>
                </a:moveTo>
                <a:lnTo>
                  <a:pt x="947333" y="0"/>
                </a:lnTo>
                <a:lnTo>
                  <a:pt x="1181100" y="233770"/>
                </a:lnTo>
                <a:lnTo>
                  <a:pt x="1414868" y="0"/>
                </a:lnTo>
                <a:lnTo>
                  <a:pt x="1456999" y="0"/>
                </a:lnTo>
                <a:lnTo>
                  <a:pt x="1182710" y="274289"/>
                </a:lnTo>
                <a:close/>
                <a:moveTo>
                  <a:pt x="198102" y="0"/>
                </a:moveTo>
                <a:lnTo>
                  <a:pt x="242788" y="0"/>
                </a:lnTo>
                <a:lnTo>
                  <a:pt x="43410" y="199378"/>
                </a:lnTo>
                <a:lnTo>
                  <a:pt x="650516" y="806483"/>
                </a:lnTo>
                <a:lnTo>
                  <a:pt x="43410" y="1413589"/>
                </a:lnTo>
                <a:lnTo>
                  <a:pt x="575605" y="1945783"/>
                </a:lnTo>
                <a:lnTo>
                  <a:pt x="1182710" y="1338677"/>
                </a:lnTo>
                <a:lnTo>
                  <a:pt x="1789816" y="1945783"/>
                </a:lnTo>
                <a:lnTo>
                  <a:pt x="1936415" y="1799184"/>
                </a:lnTo>
                <a:lnTo>
                  <a:pt x="1936415" y="1840649"/>
                </a:lnTo>
                <a:lnTo>
                  <a:pt x="1789481" y="1987583"/>
                </a:lnTo>
                <a:lnTo>
                  <a:pt x="1181100" y="1379196"/>
                </a:lnTo>
                <a:lnTo>
                  <a:pt x="572719" y="1987583"/>
                </a:lnTo>
                <a:lnTo>
                  <a:pt x="0" y="1414864"/>
                </a:lnTo>
                <a:lnTo>
                  <a:pt x="608387" y="806483"/>
                </a:lnTo>
                <a:lnTo>
                  <a:pt x="0" y="198102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F3463-ACBB-44F0-8815-538B52B32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accent1"/>
                </a:solidFill>
              </a:rPr>
              <a:t>Sports Application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B4E48E-EFF7-43A1-AF4F-E5DD46892E5D}"/>
              </a:ext>
            </a:extLst>
          </p:cNvPr>
          <p:cNvSpPr/>
          <p:nvPr/>
        </p:nvSpPr>
        <p:spPr bwMode="auto">
          <a:xfrm>
            <a:off x="6532154" y="3068549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CEBF7-F28A-424C-819C-0BF78AE6BC6C}"/>
              </a:ext>
            </a:extLst>
          </p:cNvPr>
          <p:cNvSpPr txBox="1"/>
          <p:nvPr/>
        </p:nvSpPr>
        <p:spPr>
          <a:xfrm>
            <a:off x="7558265" y="3155790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DE31D-9A78-4E49-8E4C-1DA021BC3B07}"/>
              </a:ext>
            </a:extLst>
          </p:cNvPr>
          <p:cNvSpPr txBox="1"/>
          <p:nvPr/>
        </p:nvSpPr>
        <p:spPr>
          <a:xfrm>
            <a:off x="7558265" y="2889453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Two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F4560F-4697-4649-AEEE-4AABE5AEFFAB}"/>
              </a:ext>
            </a:extLst>
          </p:cNvPr>
          <p:cNvSpPr/>
          <p:nvPr/>
        </p:nvSpPr>
        <p:spPr bwMode="auto">
          <a:xfrm>
            <a:off x="6532154" y="487041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2F052-5BE0-4D05-9D5B-6AACE8114D50}"/>
              </a:ext>
            </a:extLst>
          </p:cNvPr>
          <p:cNvSpPr txBox="1"/>
          <p:nvPr/>
        </p:nvSpPr>
        <p:spPr>
          <a:xfrm>
            <a:off x="7558265" y="495765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E350D-823D-4A26-A223-AAAA9989414B}"/>
              </a:ext>
            </a:extLst>
          </p:cNvPr>
          <p:cNvSpPr txBox="1"/>
          <p:nvPr/>
        </p:nvSpPr>
        <p:spPr>
          <a:xfrm>
            <a:off x="7558265" y="469131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Three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6B829A-C18E-49DF-9C2A-4630B357A981}"/>
              </a:ext>
            </a:extLst>
          </p:cNvPr>
          <p:cNvSpPr/>
          <p:nvPr/>
        </p:nvSpPr>
        <p:spPr bwMode="auto">
          <a:xfrm>
            <a:off x="6532154" y="126668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2FCBFD-CD26-4EF5-8ED8-F4EBCF889AC3}"/>
              </a:ext>
            </a:extLst>
          </p:cNvPr>
          <p:cNvSpPr txBox="1"/>
          <p:nvPr/>
        </p:nvSpPr>
        <p:spPr>
          <a:xfrm>
            <a:off x="7558265" y="135392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B13D44-6A18-460E-A70E-16E64FF3EE46}"/>
              </a:ext>
            </a:extLst>
          </p:cNvPr>
          <p:cNvSpPr txBox="1"/>
          <p:nvPr/>
        </p:nvSpPr>
        <p:spPr>
          <a:xfrm>
            <a:off x="7558265" y="108758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One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A483850-5FE2-4169-8034-FF461EA80660}"/>
              </a:ext>
            </a:extLst>
          </p:cNvPr>
          <p:cNvSpPr/>
          <p:nvPr/>
        </p:nvSpPr>
        <p:spPr bwMode="auto">
          <a:xfrm>
            <a:off x="5332808" y="6225095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D365C2-B013-46CD-BBD5-91912C13C2E6}"/>
              </a:ext>
            </a:extLst>
          </p:cNvPr>
          <p:cNvSpPr/>
          <p:nvPr/>
        </p:nvSpPr>
        <p:spPr bwMode="auto">
          <a:xfrm>
            <a:off x="283509" y="3624041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C8D43F-5028-4876-A927-26E2CC543396}"/>
              </a:ext>
            </a:extLst>
          </p:cNvPr>
          <p:cNvSpPr/>
          <p:nvPr/>
        </p:nvSpPr>
        <p:spPr bwMode="auto">
          <a:xfrm>
            <a:off x="6807269" y="1500493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77FDB8-816F-4B88-991B-EE23B7BBF6A0}"/>
              </a:ext>
            </a:extLst>
          </p:cNvPr>
          <p:cNvSpPr/>
          <p:nvPr/>
        </p:nvSpPr>
        <p:spPr bwMode="auto">
          <a:xfrm>
            <a:off x="6764364" y="3332478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04FC960-9E32-4766-BC52-CB73CEDC0CFA}"/>
              </a:ext>
            </a:extLst>
          </p:cNvPr>
          <p:cNvSpPr/>
          <p:nvPr/>
        </p:nvSpPr>
        <p:spPr bwMode="auto">
          <a:xfrm>
            <a:off x="6797186" y="5122950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E3D2FB3-85FD-4647-9605-3BF12CBB0A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b="5743"/>
          <a:stretch>
            <a:fillRect/>
          </a:stretch>
        </p:blipFill>
        <p:spPr/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C5E15F-819D-4F8C-8711-A36E21D4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04"/>
          <a:stretch>
            <a:fillRect/>
          </a:stretch>
        </p:blipFill>
        <p:spPr>
          <a:xfrm>
            <a:off x="1411224" y="2409645"/>
            <a:ext cx="3656075" cy="4448354"/>
          </a:xfrm>
          <a:custGeom>
            <a:avLst/>
            <a:gdLst>
              <a:gd name="connsiteX0" fmla="*/ 0 w 3656075"/>
              <a:gd name="connsiteY0" fmla="*/ 0 h 4448354"/>
              <a:gd name="connsiteX1" fmla="*/ 3656075 w 3656075"/>
              <a:gd name="connsiteY1" fmla="*/ 0 h 4448354"/>
              <a:gd name="connsiteX2" fmla="*/ 3656075 w 3656075"/>
              <a:gd name="connsiteY2" fmla="*/ 4448354 h 4448354"/>
              <a:gd name="connsiteX3" fmla="*/ 0 w 3656075"/>
              <a:gd name="connsiteY3" fmla="*/ 4448354 h 44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075" h="4448354">
                <a:moveTo>
                  <a:pt x="0" y="0"/>
                </a:moveTo>
                <a:lnTo>
                  <a:pt x="3656075" y="0"/>
                </a:lnTo>
                <a:lnTo>
                  <a:pt x="3656075" y="4448354"/>
                </a:lnTo>
                <a:lnTo>
                  <a:pt x="0" y="44483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677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283D30-A02E-419B-AF34-C6D737A8D56B}"/>
              </a:ext>
            </a:extLst>
          </p:cNvPr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39AD32A-2AA4-4617-AA3F-1E0B91790843}"/>
              </a:ext>
            </a:extLst>
          </p:cNvPr>
          <p:cNvSpPr/>
          <p:nvPr/>
        </p:nvSpPr>
        <p:spPr bwMode="auto">
          <a:xfrm>
            <a:off x="7003408" y="5642108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D812F9-8EAA-44A4-AE84-7834EB02AB6B}"/>
              </a:ext>
            </a:extLst>
          </p:cNvPr>
          <p:cNvSpPr/>
          <p:nvPr/>
        </p:nvSpPr>
        <p:spPr bwMode="auto">
          <a:xfrm>
            <a:off x="7772401" y="0"/>
            <a:ext cx="4419600" cy="4536384"/>
          </a:xfrm>
          <a:custGeom>
            <a:avLst/>
            <a:gdLst>
              <a:gd name="connsiteX0" fmla="*/ 1936415 w 1936415"/>
              <a:gd name="connsiteY0" fmla="*/ 584972 h 1987583"/>
              <a:gd name="connsiteX1" fmla="*/ 1936415 w 1936415"/>
              <a:gd name="connsiteY1" fmla="*/ 623883 h 1987583"/>
              <a:gd name="connsiteX2" fmla="*/ 1753813 w 1936415"/>
              <a:gd name="connsiteY2" fmla="*/ 806483 h 1987583"/>
              <a:gd name="connsiteX3" fmla="*/ 1936415 w 1936415"/>
              <a:gd name="connsiteY3" fmla="*/ 989083 h 1987583"/>
              <a:gd name="connsiteX4" fmla="*/ 1936415 w 1936415"/>
              <a:gd name="connsiteY4" fmla="*/ 1027994 h 1987583"/>
              <a:gd name="connsiteX5" fmla="*/ 1714904 w 1936415"/>
              <a:gd name="connsiteY5" fmla="*/ 806483 h 1987583"/>
              <a:gd name="connsiteX6" fmla="*/ 908421 w 1936415"/>
              <a:gd name="connsiteY6" fmla="*/ 0 h 1987583"/>
              <a:gd name="connsiteX7" fmla="*/ 947333 w 1936415"/>
              <a:gd name="connsiteY7" fmla="*/ 0 h 1987583"/>
              <a:gd name="connsiteX8" fmla="*/ 1181100 w 1936415"/>
              <a:gd name="connsiteY8" fmla="*/ 233770 h 1987583"/>
              <a:gd name="connsiteX9" fmla="*/ 1414868 w 1936415"/>
              <a:gd name="connsiteY9" fmla="*/ 0 h 1987583"/>
              <a:gd name="connsiteX10" fmla="*/ 1456999 w 1936415"/>
              <a:gd name="connsiteY10" fmla="*/ 0 h 1987583"/>
              <a:gd name="connsiteX11" fmla="*/ 1182710 w 1936415"/>
              <a:gd name="connsiteY11" fmla="*/ 274289 h 1987583"/>
              <a:gd name="connsiteX12" fmla="*/ 198102 w 1936415"/>
              <a:gd name="connsiteY12" fmla="*/ 0 h 1987583"/>
              <a:gd name="connsiteX13" fmla="*/ 242788 w 1936415"/>
              <a:gd name="connsiteY13" fmla="*/ 0 h 1987583"/>
              <a:gd name="connsiteX14" fmla="*/ 43410 w 1936415"/>
              <a:gd name="connsiteY14" fmla="*/ 199378 h 1987583"/>
              <a:gd name="connsiteX15" fmla="*/ 650516 w 1936415"/>
              <a:gd name="connsiteY15" fmla="*/ 806483 h 1987583"/>
              <a:gd name="connsiteX16" fmla="*/ 43410 w 1936415"/>
              <a:gd name="connsiteY16" fmla="*/ 1413589 h 1987583"/>
              <a:gd name="connsiteX17" fmla="*/ 575605 w 1936415"/>
              <a:gd name="connsiteY17" fmla="*/ 1945783 h 1987583"/>
              <a:gd name="connsiteX18" fmla="*/ 1182710 w 1936415"/>
              <a:gd name="connsiteY18" fmla="*/ 1338677 h 1987583"/>
              <a:gd name="connsiteX19" fmla="*/ 1789816 w 1936415"/>
              <a:gd name="connsiteY19" fmla="*/ 1945783 h 1987583"/>
              <a:gd name="connsiteX20" fmla="*/ 1936415 w 1936415"/>
              <a:gd name="connsiteY20" fmla="*/ 1799184 h 1987583"/>
              <a:gd name="connsiteX21" fmla="*/ 1936415 w 1936415"/>
              <a:gd name="connsiteY21" fmla="*/ 1840649 h 1987583"/>
              <a:gd name="connsiteX22" fmla="*/ 1789481 w 1936415"/>
              <a:gd name="connsiteY22" fmla="*/ 1987583 h 1987583"/>
              <a:gd name="connsiteX23" fmla="*/ 1181100 w 1936415"/>
              <a:gd name="connsiteY23" fmla="*/ 1379196 h 1987583"/>
              <a:gd name="connsiteX24" fmla="*/ 572719 w 1936415"/>
              <a:gd name="connsiteY24" fmla="*/ 1987583 h 1987583"/>
              <a:gd name="connsiteX25" fmla="*/ 0 w 1936415"/>
              <a:gd name="connsiteY25" fmla="*/ 1414864 h 1987583"/>
              <a:gd name="connsiteX26" fmla="*/ 608387 w 1936415"/>
              <a:gd name="connsiteY26" fmla="*/ 806483 h 1987583"/>
              <a:gd name="connsiteX27" fmla="*/ 0 w 1936415"/>
              <a:gd name="connsiteY27" fmla="*/ 198102 h 198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36415" h="1987583">
                <a:moveTo>
                  <a:pt x="1936415" y="584972"/>
                </a:moveTo>
                <a:lnTo>
                  <a:pt x="1936415" y="623883"/>
                </a:lnTo>
                <a:lnTo>
                  <a:pt x="1753813" y="806483"/>
                </a:lnTo>
                <a:lnTo>
                  <a:pt x="1936415" y="989083"/>
                </a:lnTo>
                <a:lnTo>
                  <a:pt x="1936415" y="1027994"/>
                </a:lnTo>
                <a:lnTo>
                  <a:pt x="1714904" y="806483"/>
                </a:lnTo>
                <a:close/>
                <a:moveTo>
                  <a:pt x="908421" y="0"/>
                </a:moveTo>
                <a:lnTo>
                  <a:pt x="947333" y="0"/>
                </a:lnTo>
                <a:lnTo>
                  <a:pt x="1181100" y="233770"/>
                </a:lnTo>
                <a:lnTo>
                  <a:pt x="1414868" y="0"/>
                </a:lnTo>
                <a:lnTo>
                  <a:pt x="1456999" y="0"/>
                </a:lnTo>
                <a:lnTo>
                  <a:pt x="1182710" y="274289"/>
                </a:lnTo>
                <a:close/>
                <a:moveTo>
                  <a:pt x="198102" y="0"/>
                </a:moveTo>
                <a:lnTo>
                  <a:pt x="242788" y="0"/>
                </a:lnTo>
                <a:lnTo>
                  <a:pt x="43410" y="199378"/>
                </a:lnTo>
                <a:lnTo>
                  <a:pt x="650516" y="806483"/>
                </a:lnTo>
                <a:lnTo>
                  <a:pt x="43410" y="1413589"/>
                </a:lnTo>
                <a:lnTo>
                  <a:pt x="575605" y="1945783"/>
                </a:lnTo>
                <a:lnTo>
                  <a:pt x="1182710" y="1338677"/>
                </a:lnTo>
                <a:lnTo>
                  <a:pt x="1789816" y="1945783"/>
                </a:lnTo>
                <a:lnTo>
                  <a:pt x="1936415" y="1799184"/>
                </a:lnTo>
                <a:lnTo>
                  <a:pt x="1936415" y="1840649"/>
                </a:lnTo>
                <a:lnTo>
                  <a:pt x="1789481" y="1987583"/>
                </a:lnTo>
                <a:lnTo>
                  <a:pt x="1181100" y="1379196"/>
                </a:lnTo>
                <a:lnTo>
                  <a:pt x="572719" y="1987583"/>
                </a:lnTo>
                <a:lnTo>
                  <a:pt x="0" y="1414864"/>
                </a:lnTo>
                <a:lnTo>
                  <a:pt x="608387" y="806483"/>
                </a:lnTo>
                <a:lnTo>
                  <a:pt x="0" y="19810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5B828E-9A6C-45FC-BF93-28BA4B1F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13" y="4051052"/>
            <a:ext cx="2916935" cy="1250695"/>
          </a:xfrm>
        </p:spPr>
        <p:txBody>
          <a:bodyPr/>
          <a:lstStyle/>
          <a:p>
            <a:r>
              <a:rPr lang="en-US" b="1" i="0" dirty="0">
                <a:solidFill>
                  <a:schemeClr val="accent1"/>
                </a:solidFill>
              </a:rPr>
              <a:t>Device Mockup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EEA14A-28BC-4133-8706-140F22A90CBA}"/>
              </a:ext>
            </a:extLst>
          </p:cNvPr>
          <p:cNvSpPr/>
          <p:nvPr/>
        </p:nvSpPr>
        <p:spPr bwMode="auto">
          <a:xfrm>
            <a:off x="896218" y="786933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39D1BD-C8B1-46FA-BC4D-8C281D4CCEAA}"/>
              </a:ext>
            </a:extLst>
          </p:cNvPr>
          <p:cNvSpPr/>
          <p:nvPr/>
        </p:nvSpPr>
        <p:spPr bwMode="auto">
          <a:xfrm>
            <a:off x="3582530" y="575310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038D7-B5E8-469E-AC90-C2E458455115}"/>
              </a:ext>
            </a:extLst>
          </p:cNvPr>
          <p:cNvSpPr txBox="1"/>
          <p:nvPr/>
        </p:nvSpPr>
        <p:spPr>
          <a:xfrm>
            <a:off x="1033273" y="1476243"/>
            <a:ext cx="2916935" cy="22758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and if he lifted his head a little he could see his brown belly, slightly domed and divided by arches into stiff sections.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CA1603D-B462-484C-8AF0-3292F53858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r="14344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5225F77-ED6A-4F41-94CD-DBEFAA1B03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r="34178"/>
          <a:stretch>
            <a:fillRect/>
          </a:stretch>
        </p:blipFill>
        <p:spPr/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5221FA-4D48-4221-BF96-285DFF14E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15" y="879597"/>
            <a:ext cx="2371770" cy="50988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2EC07C-FFBD-4D90-920F-8341D2C2E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13" y="768605"/>
            <a:ext cx="2371770" cy="50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8BE7A9C-779A-4123-8583-0B6C57BBDF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0" r="15830"/>
          <a:stretch>
            <a:fillRect/>
          </a:stretch>
        </p:blipFill>
        <p:spPr/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11AD59-C1C8-4E74-8574-E6EA8A473DD4}"/>
              </a:ext>
            </a:extLst>
          </p:cNvPr>
          <p:cNvSpPr/>
          <p:nvPr/>
        </p:nvSpPr>
        <p:spPr bwMode="auto">
          <a:xfrm>
            <a:off x="10651850" y="3159694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A1934-9F95-4DE4-AC3D-7985DA46DB61}"/>
              </a:ext>
            </a:extLst>
          </p:cNvPr>
          <p:cNvSpPr txBox="1"/>
          <p:nvPr/>
        </p:nvSpPr>
        <p:spPr>
          <a:xfrm>
            <a:off x="559631" y="686519"/>
            <a:ext cx="1107273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b="1" i="1" dirty="0">
                <a:solidFill>
                  <a:schemeClr val="bg1"/>
                </a:solidFill>
                <a:latin typeface="+mj-lt"/>
              </a:rPr>
              <a:t>RUNNER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2DE9F4-014E-4C34-9B15-96E860D42632}"/>
              </a:ext>
            </a:extLst>
          </p:cNvPr>
          <p:cNvSpPr/>
          <p:nvPr/>
        </p:nvSpPr>
        <p:spPr bwMode="auto">
          <a:xfrm>
            <a:off x="1261672" y="3428999"/>
            <a:ext cx="9668655" cy="2477125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0560F7-FAC2-4933-A124-EBDF0341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Welcome To Our Club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0194B-8334-4E4F-A411-F85AB251326B}"/>
              </a:ext>
            </a:extLst>
          </p:cNvPr>
          <p:cNvSpPr txBox="1"/>
          <p:nvPr/>
        </p:nvSpPr>
        <p:spPr>
          <a:xfrm>
            <a:off x="2133601" y="4544784"/>
            <a:ext cx="7924800" cy="890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and if he lifted his head a little he could see his brown belly, slightly domed and divided by arches into stiff sections.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C01A7B-CA68-4AF0-8B1C-D0465B233D2E}"/>
              </a:ext>
            </a:extLst>
          </p:cNvPr>
          <p:cNvSpPr/>
          <p:nvPr/>
        </p:nvSpPr>
        <p:spPr bwMode="auto">
          <a:xfrm>
            <a:off x="559631" y="6171500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B47634E-AC9D-4F53-BF93-43A4BA692090}"/>
              </a:ext>
            </a:extLst>
          </p:cNvPr>
          <p:cNvSpPr/>
          <p:nvPr/>
        </p:nvSpPr>
        <p:spPr bwMode="auto">
          <a:xfrm>
            <a:off x="1271764" y="78647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3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131093-464D-4BF1-9BA1-034ED17C7A1E}"/>
              </a:ext>
            </a:extLst>
          </p:cNvPr>
          <p:cNvSpPr/>
          <p:nvPr/>
        </p:nvSpPr>
        <p:spPr bwMode="auto">
          <a:xfrm>
            <a:off x="0" y="2888343"/>
            <a:ext cx="12192000" cy="3969657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F7B538-4A2A-456E-95C3-CD4689852E85}"/>
              </a:ext>
            </a:extLst>
          </p:cNvPr>
          <p:cNvSpPr/>
          <p:nvPr/>
        </p:nvSpPr>
        <p:spPr bwMode="auto">
          <a:xfrm>
            <a:off x="9309026" y="4104137"/>
            <a:ext cx="2882974" cy="2753863"/>
          </a:xfrm>
          <a:custGeom>
            <a:avLst/>
            <a:gdLst>
              <a:gd name="connsiteX0" fmla="*/ 2193525 w 3606886"/>
              <a:gd name="connsiteY0" fmla="*/ 3177578 h 3445355"/>
              <a:gd name="connsiteX1" fmla="*/ 2461302 w 3606886"/>
              <a:gd name="connsiteY1" fmla="*/ 3445355 h 3445355"/>
              <a:gd name="connsiteX2" fmla="*/ 2383165 w 3606886"/>
              <a:gd name="connsiteY2" fmla="*/ 3445355 h 3445355"/>
              <a:gd name="connsiteX3" fmla="*/ 2190539 w 3606886"/>
              <a:gd name="connsiteY3" fmla="*/ 3252727 h 3445355"/>
              <a:gd name="connsiteX4" fmla="*/ 1997913 w 3606886"/>
              <a:gd name="connsiteY4" fmla="*/ 3445355 h 3445355"/>
              <a:gd name="connsiteX5" fmla="*/ 1925748 w 3606886"/>
              <a:gd name="connsiteY5" fmla="*/ 3445355 h 3445355"/>
              <a:gd name="connsiteX6" fmla="*/ 3606886 w 3606886"/>
              <a:gd name="connsiteY6" fmla="*/ 1764218 h 3445355"/>
              <a:gd name="connsiteX7" fmla="*/ 3606886 w 3606886"/>
              <a:gd name="connsiteY7" fmla="*/ 1836384 h 3445355"/>
              <a:gd name="connsiteX8" fmla="*/ 3252727 w 3606886"/>
              <a:gd name="connsiteY8" fmla="*/ 2190539 h 3445355"/>
              <a:gd name="connsiteX9" fmla="*/ 3606886 w 3606886"/>
              <a:gd name="connsiteY9" fmla="*/ 2544695 h 3445355"/>
              <a:gd name="connsiteX10" fmla="*/ 3606886 w 3606886"/>
              <a:gd name="connsiteY10" fmla="*/ 2616861 h 3445355"/>
              <a:gd name="connsiteX11" fmla="*/ 3180564 w 3606886"/>
              <a:gd name="connsiteY11" fmla="*/ 2190539 h 3445355"/>
              <a:gd name="connsiteX12" fmla="*/ 1062199 w 3606886"/>
              <a:gd name="connsiteY12" fmla="*/ 0 h 3445355"/>
              <a:gd name="connsiteX13" fmla="*/ 2190539 w 3606886"/>
              <a:gd name="connsiteY13" fmla="*/ 1128351 h 3445355"/>
              <a:gd name="connsiteX14" fmla="*/ 3318879 w 3606886"/>
              <a:gd name="connsiteY14" fmla="*/ 0 h 3445355"/>
              <a:gd name="connsiteX15" fmla="*/ 3606886 w 3606886"/>
              <a:gd name="connsiteY15" fmla="*/ 288007 h 3445355"/>
              <a:gd name="connsiteX16" fmla="*/ 3606886 w 3606886"/>
              <a:gd name="connsiteY16" fmla="*/ 364912 h 3445355"/>
              <a:gd name="connsiteX17" fmla="*/ 3319499 w 3606886"/>
              <a:gd name="connsiteY17" fmla="*/ 77525 h 3445355"/>
              <a:gd name="connsiteX18" fmla="*/ 2193525 w 3606886"/>
              <a:gd name="connsiteY18" fmla="*/ 1203500 h 3445355"/>
              <a:gd name="connsiteX19" fmla="*/ 1067551 w 3606886"/>
              <a:gd name="connsiteY19" fmla="*/ 77525 h 3445355"/>
              <a:gd name="connsiteX20" fmla="*/ 80511 w 3606886"/>
              <a:gd name="connsiteY20" fmla="*/ 1064565 h 3445355"/>
              <a:gd name="connsiteX21" fmla="*/ 1206486 w 3606886"/>
              <a:gd name="connsiteY21" fmla="*/ 2190539 h 3445355"/>
              <a:gd name="connsiteX22" fmla="*/ 80511 w 3606886"/>
              <a:gd name="connsiteY22" fmla="*/ 3316513 h 3445355"/>
              <a:gd name="connsiteX23" fmla="*/ 209353 w 3606886"/>
              <a:gd name="connsiteY23" fmla="*/ 3445355 h 3445355"/>
              <a:gd name="connsiteX24" fmla="*/ 126476 w 3606886"/>
              <a:gd name="connsiteY24" fmla="*/ 3445355 h 3445355"/>
              <a:gd name="connsiteX25" fmla="*/ 0 w 3606886"/>
              <a:gd name="connsiteY25" fmla="*/ 3318879 h 3445355"/>
              <a:gd name="connsiteX26" fmla="*/ 1128351 w 3606886"/>
              <a:gd name="connsiteY26" fmla="*/ 2190539 h 3445355"/>
              <a:gd name="connsiteX27" fmla="*/ 0 w 3606886"/>
              <a:gd name="connsiteY27" fmla="*/ 1062199 h 344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06886" h="3445355">
                <a:moveTo>
                  <a:pt x="2193525" y="3177578"/>
                </a:moveTo>
                <a:lnTo>
                  <a:pt x="2461302" y="3445355"/>
                </a:lnTo>
                <a:lnTo>
                  <a:pt x="2383165" y="3445355"/>
                </a:lnTo>
                <a:lnTo>
                  <a:pt x="2190539" y="3252727"/>
                </a:lnTo>
                <a:lnTo>
                  <a:pt x="1997913" y="3445355"/>
                </a:lnTo>
                <a:lnTo>
                  <a:pt x="1925748" y="3445355"/>
                </a:lnTo>
                <a:close/>
                <a:moveTo>
                  <a:pt x="3606886" y="1764218"/>
                </a:moveTo>
                <a:lnTo>
                  <a:pt x="3606886" y="1836384"/>
                </a:lnTo>
                <a:lnTo>
                  <a:pt x="3252727" y="2190539"/>
                </a:lnTo>
                <a:lnTo>
                  <a:pt x="3606886" y="2544695"/>
                </a:lnTo>
                <a:lnTo>
                  <a:pt x="3606886" y="2616861"/>
                </a:lnTo>
                <a:lnTo>
                  <a:pt x="3180564" y="2190539"/>
                </a:lnTo>
                <a:close/>
                <a:moveTo>
                  <a:pt x="1062199" y="0"/>
                </a:moveTo>
                <a:lnTo>
                  <a:pt x="2190539" y="1128351"/>
                </a:lnTo>
                <a:lnTo>
                  <a:pt x="3318879" y="0"/>
                </a:lnTo>
                <a:lnTo>
                  <a:pt x="3606886" y="288007"/>
                </a:lnTo>
                <a:lnTo>
                  <a:pt x="3606886" y="364912"/>
                </a:lnTo>
                <a:lnTo>
                  <a:pt x="3319499" y="77525"/>
                </a:lnTo>
                <a:lnTo>
                  <a:pt x="2193525" y="1203500"/>
                </a:lnTo>
                <a:lnTo>
                  <a:pt x="1067551" y="77525"/>
                </a:lnTo>
                <a:lnTo>
                  <a:pt x="80511" y="1064565"/>
                </a:lnTo>
                <a:lnTo>
                  <a:pt x="1206486" y="2190539"/>
                </a:lnTo>
                <a:lnTo>
                  <a:pt x="80511" y="3316513"/>
                </a:lnTo>
                <a:lnTo>
                  <a:pt x="209353" y="3445355"/>
                </a:lnTo>
                <a:lnTo>
                  <a:pt x="126476" y="3445355"/>
                </a:lnTo>
                <a:lnTo>
                  <a:pt x="0" y="3318879"/>
                </a:lnTo>
                <a:lnTo>
                  <a:pt x="1128351" y="2190539"/>
                </a:lnTo>
                <a:lnTo>
                  <a:pt x="0" y="106219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ADFEC-4CBB-45BE-B92A-C9D9A37B3B11}"/>
              </a:ext>
            </a:extLst>
          </p:cNvPr>
          <p:cNvSpPr/>
          <p:nvPr/>
        </p:nvSpPr>
        <p:spPr bwMode="auto">
          <a:xfrm>
            <a:off x="1494971" y="1625599"/>
            <a:ext cx="9202058" cy="4441372"/>
          </a:xfrm>
          <a:prstGeom prst="roundRect">
            <a:avLst>
              <a:gd name="adj" fmla="val 2863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CFCBF-2A83-4BCE-A537-413137B8258E}"/>
              </a:ext>
            </a:extLst>
          </p:cNvPr>
          <p:cNvSpPr txBox="1"/>
          <p:nvPr/>
        </p:nvSpPr>
        <p:spPr>
          <a:xfrm>
            <a:off x="4420423" y="3573924"/>
            <a:ext cx="335115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Marianne </a:t>
            </a:r>
            <a:r>
              <a:rPr lang="en-US" sz="1600" b="1" dirty="0" err="1"/>
              <a:t>Beausijour</a:t>
            </a:r>
            <a:endParaRPr lang="en-US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8B6C5-4F92-4921-8A63-D16C2EA0464D}"/>
              </a:ext>
            </a:extLst>
          </p:cNvPr>
          <p:cNvSpPr txBox="1"/>
          <p:nvPr/>
        </p:nvSpPr>
        <p:spPr>
          <a:xfrm>
            <a:off x="4420423" y="3889917"/>
            <a:ext cx="3351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/>
              <a:t>Premium User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502B7-15B1-4CC8-8C92-39C60BBDE55C}"/>
              </a:ext>
            </a:extLst>
          </p:cNvPr>
          <p:cNvSpPr txBox="1"/>
          <p:nvPr/>
        </p:nvSpPr>
        <p:spPr>
          <a:xfrm>
            <a:off x="2569027" y="4251170"/>
            <a:ext cx="7053944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 a little he could see his brown belly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42DEE78-A252-46E6-B058-155C414F34E8}"/>
              </a:ext>
            </a:extLst>
          </p:cNvPr>
          <p:cNvSpPr/>
          <p:nvPr/>
        </p:nvSpPr>
        <p:spPr bwMode="auto">
          <a:xfrm>
            <a:off x="5385597" y="5202639"/>
            <a:ext cx="214304" cy="214304"/>
          </a:xfrm>
          <a:prstGeom prst="star5">
            <a:avLst>
              <a:gd name="adj" fmla="val 21969"/>
              <a:gd name="hf" fmla="val 105146"/>
              <a:gd name="vf" fmla="val 110557"/>
            </a:avLst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32DCCDF-D573-4C4D-970A-DE186A0321F4}"/>
              </a:ext>
            </a:extLst>
          </p:cNvPr>
          <p:cNvSpPr/>
          <p:nvPr/>
        </p:nvSpPr>
        <p:spPr bwMode="auto">
          <a:xfrm>
            <a:off x="5687222" y="5202639"/>
            <a:ext cx="214304" cy="214304"/>
          </a:xfrm>
          <a:prstGeom prst="star5">
            <a:avLst>
              <a:gd name="adj" fmla="val 21969"/>
              <a:gd name="hf" fmla="val 105146"/>
              <a:gd name="vf" fmla="val 110557"/>
            </a:avLst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B62D08E-B9D3-431D-8B34-FFDDD33A8B86}"/>
              </a:ext>
            </a:extLst>
          </p:cNvPr>
          <p:cNvSpPr/>
          <p:nvPr/>
        </p:nvSpPr>
        <p:spPr bwMode="auto">
          <a:xfrm>
            <a:off x="5988847" y="5202639"/>
            <a:ext cx="214304" cy="214304"/>
          </a:xfrm>
          <a:prstGeom prst="star5">
            <a:avLst>
              <a:gd name="adj" fmla="val 21969"/>
              <a:gd name="hf" fmla="val 105146"/>
              <a:gd name="vf" fmla="val 110557"/>
            </a:avLst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40C79AD5-DA5B-4D70-BBBB-A387E68A308D}"/>
              </a:ext>
            </a:extLst>
          </p:cNvPr>
          <p:cNvSpPr/>
          <p:nvPr/>
        </p:nvSpPr>
        <p:spPr bwMode="auto">
          <a:xfrm>
            <a:off x="6290472" y="5202639"/>
            <a:ext cx="214304" cy="214304"/>
          </a:xfrm>
          <a:prstGeom prst="star5">
            <a:avLst>
              <a:gd name="adj" fmla="val 21969"/>
              <a:gd name="hf" fmla="val 105146"/>
              <a:gd name="vf" fmla="val 110557"/>
            </a:avLst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ED2822D-578F-41AA-99D2-3C28C054A6A1}"/>
              </a:ext>
            </a:extLst>
          </p:cNvPr>
          <p:cNvSpPr/>
          <p:nvPr/>
        </p:nvSpPr>
        <p:spPr bwMode="auto">
          <a:xfrm>
            <a:off x="6592097" y="5202639"/>
            <a:ext cx="214304" cy="214304"/>
          </a:xfrm>
          <a:prstGeom prst="star5">
            <a:avLst>
              <a:gd name="adj" fmla="val 21969"/>
              <a:gd name="hf" fmla="val 105146"/>
              <a:gd name="vf" fmla="val 110557"/>
            </a:avLst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017E47-7C36-4EAE-B021-183F1B94E110}"/>
              </a:ext>
            </a:extLst>
          </p:cNvPr>
          <p:cNvSpPr/>
          <p:nvPr/>
        </p:nvSpPr>
        <p:spPr bwMode="auto">
          <a:xfrm>
            <a:off x="938017" y="3169318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814B229-BABB-4A7B-8BAC-1C30E4054A0B}"/>
              </a:ext>
            </a:extLst>
          </p:cNvPr>
          <p:cNvSpPr/>
          <p:nvPr/>
        </p:nvSpPr>
        <p:spPr bwMode="auto">
          <a:xfrm>
            <a:off x="3213722" y="6219371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77C639-4908-4661-AEE1-C0B1975B3686}"/>
              </a:ext>
            </a:extLst>
          </p:cNvPr>
          <p:cNvSpPr/>
          <p:nvPr/>
        </p:nvSpPr>
        <p:spPr bwMode="auto">
          <a:xfrm>
            <a:off x="11359623" y="3361483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56CF74-FC20-4DE4-AB74-F9481129887B}"/>
              </a:ext>
            </a:extLst>
          </p:cNvPr>
          <p:cNvCxnSpPr>
            <a:cxnSpLocks/>
          </p:cNvCxnSpPr>
          <p:nvPr/>
        </p:nvCxnSpPr>
        <p:spPr>
          <a:xfrm>
            <a:off x="9782629" y="3827138"/>
            <a:ext cx="362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ED6259-14D0-46EF-9AFE-2DD2979488BD}"/>
              </a:ext>
            </a:extLst>
          </p:cNvPr>
          <p:cNvCxnSpPr>
            <a:cxnSpLocks/>
          </p:cNvCxnSpPr>
          <p:nvPr/>
        </p:nvCxnSpPr>
        <p:spPr>
          <a:xfrm flipH="1">
            <a:off x="2067965" y="3827138"/>
            <a:ext cx="3139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A79D691-B1AB-4073-9239-93903BDFB4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58"/>
          <a:stretch>
            <a:fillRect/>
          </a:stretch>
        </p:blipFill>
        <p:spPr/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233298BD-2B03-4909-B54F-45A1FCB6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</p:spPr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48894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06C2B0-8034-498B-9E42-CD2C8822E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22937F-410D-4728-B639-FCEF966014ED}"/>
              </a:ext>
            </a:extLst>
          </p:cNvPr>
          <p:cNvSpPr/>
          <p:nvPr/>
        </p:nvSpPr>
        <p:spPr bwMode="auto">
          <a:xfrm>
            <a:off x="0" y="0"/>
            <a:ext cx="845202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7B3567-B8C5-42F8-9EB9-D7CA51F58269}"/>
              </a:ext>
            </a:extLst>
          </p:cNvPr>
          <p:cNvSpPr/>
          <p:nvPr/>
        </p:nvSpPr>
        <p:spPr bwMode="auto">
          <a:xfrm>
            <a:off x="200346" y="753957"/>
            <a:ext cx="5385214" cy="5385214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C37F38-2B56-40B7-8114-17B04F4CCE90}"/>
              </a:ext>
            </a:extLst>
          </p:cNvPr>
          <p:cNvSpPr/>
          <p:nvPr/>
        </p:nvSpPr>
        <p:spPr bwMode="auto">
          <a:xfrm>
            <a:off x="6505166" y="1400236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DE33F2-090F-44CA-9B99-345AB8E671B0}"/>
              </a:ext>
            </a:extLst>
          </p:cNvPr>
          <p:cNvSpPr/>
          <p:nvPr/>
        </p:nvSpPr>
        <p:spPr bwMode="auto">
          <a:xfrm>
            <a:off x="4351024" y="4484421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59AC083-F478-4EB0-8E4A-E3CC303422B9}"/>
              </a:ext>
            </a:extLst>
          </p:cNvPr>
          <p:cNvSpPr/>
          <p:nvPr/>
        </p:nvSpPr>
        <p:spPr bwMode="auto">
          <a:xfrm>
            <a:off x="2122478" y="1389219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4ED1A08-4D61-4269-B162-9DEDE3E1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BREAK SLIDE</a:t>
            </a:r>
          </a:p>
        </p:txBody>
      </p:sp>
    </p:spTree>
    <p:extLst>
      <p:ext uri="{BB962C8B-B14F-4D97-AF65-F5344CB8AC3E}">
        <p14:creationId xmlns:p14="http://schemas.microsoft.com/office/powerpoint/2010/main" val="77700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FB6A90-969B-417C-A3FF-B9E631DD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Infographic</a:t>
            </a: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2FCF5112-03C8-4B0B-8FE7-D159A4438DDB}"/>
              </a:ext>
            </a:extLst>
          </p:cNvPr>
          <p:cNvSpPr/>
          <p:nvPr/>
        </p:nvSpPr>
        <p:spPr>
          <a:xfrm rot="2700000">
            <a:off x="4552170" y="2139162"/>
            <a:ext cx="1480842" cy="538576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5C7FDA7D-A6E7-45D8-8FAE-596885EC69B9}"/>
              </a:ext>
            </a:extLst>
          </p:cNvPr>
          <p:cNvSpPr/>
          <p:nvPr/>
        </p:nvSpPr>
        <p:spPr>
          <a:xfrm rot="8100000">
            <a:off x="4553237" y="2805002"/>
            <a:ext cx="1479593" cy="538576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853440" bIns="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3D5D6A6D-3971-413C-B987-BF4CB9053E65}"/>
              </a:ext>
            </a:extLst>
          </p:cNvPr>
          <p:cNvSpPr/>
          <p:nvPr/>
        </p:nvSpPr>
        <p:spPr>
          <a:xfrm>
            <a:off x="3664172" y="2472303"/>
            <a:ext cx="2241396" cy="538576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946720-AC46-43E5-84C9-9AB02F61BAAB}"/>
              </a:ext>
            </a:extLst>
          </p:cNvPr>
          <p:cNvSpPr/>
          <p:nvPr/>
        </p:nvSpPr>
        <p:spPr>
          <a:xfrm>
            <a:off x="5381269" y="2480008"/>
            <a:ext cx="519013" cy="52316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A5561D17-5356-4817-8FAB-0F027C090B23}"/>
              </a:ext>
            </a:extLst>
          </p:cNvPr>
          <p:cNvSpPr/>
          <p:nvPr/>
        </p:nvSpPr>
        <p:spPr>
          <a:xfrm rot="18900000" flipH="1">
            <a:off x="5614326" y="2763641"/>
            <a:ext cx="1480842" cy="538576"/>
          </a:xfrm>
          <a:prstGeom prst="roundRect">
            <a:avLst>
              <a:gd name="adj" fmla="val 50000"/>
            </a:avLst>
          </a:prstGeom>
          <a:solidFill>
            <a:schemeClr val="accent2">
              <a:alpha val="75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45">
            <a:extLst>
              <a:ext uri="{FF2B5EF4-FFF2-40B4-BE49-F238E27FC236}">
                <a16:creationId xmlns:a16="http://schemas.microsoft.com/office/drawing/2014/main" id="{005C7593-5517-460B-947B-D2D170B40A23}"/>
              </a:ext>
            </a:extLst>
          </p:cNvPr>
          <p:cNvSpPr/>
          <p:nvPr/>
        </p:nvSpPr>
        <p:spPr>
          <a:xfrm rot="13500000" flipH="1">
            <a:off x="5614509" y="3429481"/>
            <a:ext cx="1479593" cy="538576"/>
          </a:xfrm>
          <a:prstGeom prst="roundRect">
            <a:avLst>
              <a:gd name="adj" fmla="val 50000"/>
            </a:avLst>
          </a:prstGeom>
          <a:solidFill>
            <a:schemeClr val="accent2">
              <a:alpha val="75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853440" bIns="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ounded Rectangle 46">
            <a:extLst>
              <a:ext uri="{FF2B5EF4-FFF2-40B4-BE49-F238E27FC236}">
                <a16:creationId xmlns:a16="http://schemas.microsoft.com/office/drawing/2014/main" id="{DC7657BD-BF11-4A09-B8C3-55798546B40B}"/>
              </a:ext>
            </a:extLst>
          </p:cNvPr>
          <p:cNvSpPr/>
          <p:nvPr/>
        </p:nvSpPr>
        <p:spPr>
          <a:xfrm flipH="1">
            <a:off x="5741771" y="3096782"/>
            <a:ext cx="2241396" cy="538576"/>
          </a:xfrm>
          <a:prstGeom prst="roundRect">
            <a:avLst>
              <a:gd name="adj" fmla="val 50000"/>
            </a:avLst>
          </a:prstGeom>
          <a:solidFill>
            <a:schemeClr val="accent2">
              <a:alpha val="75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EDDA06-063B-47E5-8DAE-D5FEDA3B5D7E}"/>
              </a:ext>
            </a:extLst>
          </p:cNvPr>
          <p:cNvSpPr/>
          <p:nvPr/>
        </p:nvSpPr>
        <p:spPr>
          <a:xfrm flipH="1">
            <a:off x="5747056" y="3104486"/>
            <a:ext cx="519013" cy="52316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49">
            <a:extLst>
              <a:ext uri="{FF2B5EF4-FFF2-40B4-BE49-F238E27FC236}">
                <a16:creationId xmlns:a16="http://schemas.microsoft.com/office/drawing/2014/main" id="{C141C6E4-9240-4B2A-96D4-E8598FDDA383}"/>
              </a:ext>
            </a:extLst>
          </p:cNvPr>
          <p:cNvSpPr/>
          <p:nvPr/>
        </p:nvSpPr>
        <p:spPr>
          <a:xfrm rot="2700000">
            <a:off x="5096833" y="3940056"/>
            <a:ext cx="1480842" cy="538576"/>
          </a:xfrm>
          <a:prstGeom prst="roundRect">
            <a:avLst>
              <a:gd name="adj" fmla="val 50000"/>
            </a:avLst>
          </a:prstGeom>
          <a:solidFill>
            <a:schemeClr val="accent3">
              <a:alpha val="75000"/>
            </a:schemeClr>
          </a:solidFill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ounded Rectangle 50">
            <a:extLst>
              <a:ext uri="{FF2B5EF4-FFF2-40B4-BE49-F238E27FC236}">
                <a16:creationId xmlns:a16="http://schemas.microsoft.com/office/drawing/2014/main" id="{63731563-F2DB-450B-B7FD-41DEB8FA2C5C}"/>
              </a:ext>
            </a:extLst>
          </p:cNvPr>
          <p:cNvSpPr/>
          <p:nvPr/>
        </p:nvSpPr>
        <p:spPr>
          <a:xfrm rot="8100000">
            <a:off x="5097900" y="4605896"/>
            <a:ext cx="1479593" cy="538576"/>
          </a:xfrm>
          <a:prstGeom prst="roundRect">
            <a:avLst>
              <a:gd name="adj" fmla="val 50000"/>
            </a:avLst>
          </a:prstGeom>
          <a:solidFill>
            <a:schemeClr val="accent3">
              <a:alpha val="75000"/>
            </a:schemeClr>
          </a:solidFill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853440" bIns="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51">
            <a:extLst>
              <a:ext uri="{FF2B5EF4-FFF2-40B4-BE49-F238E27FC236}">
                <a16:creationId xmlns:a16="http://schemas.microsoft.com/office/drawing/2014/main" id="{AB320704-9005-4B1E-B5F9-244D9D735DF2}"/>
              </a:ext>
            </a:extLst>
          </p:cNvPr>
          <p:cNvSpPr/>
          <p:nvPr/>
        </p:nvSpPr>
        <p:spPr>
          <a:xfrm>
            <a:off x="4208835" y="4273197"/>
            <a:ext cx="2241396" cy="538576"/>
          </a:xfrm>
          <a:prstGeom prst="roundRect">
            <a:avLst>
              <a:gd name="adj" fmla="val 50000"/>
            </a:avLst>
          </a:prstGeom>
          <a:solidFill>
            <a:schemeClr val="accent3">
              <a:alpha val="75000"/>
            </a:schemeClr>
          </a:solidFill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FFE561-5B50-441C-B7FF-6674E05B9C03}"/>
              </a:ext>
            </a:extLst>
          </p:cNvPr>
          <p:cNvSpPr/>
          <p:nvPr/>
        </p:nvSpPr>
        <p:spPr>
          <a:xfrm>
            <a:off x="5925932" y="4280902"/>
            <a:ext cx="519013" cy="52316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B2B50145-36D2-43C5-8DDB-D4A725EE2F86}"/>
              </a:ext>
            </a:extLst>
          </p:cNvPr>
          <p:cNvSpPr/>
          <p:nvPr/>
        </p:nvSpPr>
        <p:spPr>
          <a:xfrm rot="18900000" flipH="1">
            <a:off x="6158989" y="4564534"/>
            <a:ext cx="1480842" cy="538576"/>
          </a:xfrm>
          <a:prstGeom prst="roundRect">
            <a:avLst>
              <a:gd name="adj" fmla="val 50000"/>
            </a:avLst>
          </a:prstGeom>
          <a:solidFill>
            <a:schemeClr val="accent4">
              <a:alpha val="75000"/>
            </a:schemeClr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F65FBBB7-AF9E-45D6-B72C-C4E7BD92FE58}"/>
              </a:ext>
            </a:extLst>
          </p:cNvPr>
          <p:cNvSpPr/>
          <p:nvPr/>
        </p:nvSpPr>
        <p:spPr>
          <a:xfrm rot="13500000" flipH="1">
            <a:off x="6159171" y="5230375"/>
            <a:ext cx="1479593" cy="538576"/>
          </a:xfrm>
          <a:prstGeom prst="roundRect">
            <a:avLst>
              <a:gd name="adj" fmla="val 50000"/>
            </a:avLst>
          </a:prstGeom>
          <a:solidFill>
            <a:schemeClr val="accent4">
              <a:alpha val="75000"/>
            </a:schemeClr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853440" bIns="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ounded Rectangle 55">
            <a:extLst>
              <a:ext uri="{FF2B5EF4-FFF2-40B4-BE49-F238E27FC236}">
                <a16:creationId xmlns:a16="http://schemas.microsoft.com/office/drawing/2014/main" id="{612662FB-54CC-483A-811C-F73EB86AEB04}"/>
              </a:ext>
            </a:extLst>
          </p:cNvPr>
          <p:cNvSpPr/>
          <p:nvPr/>
        </p:nvSpPr>
        <p:spPr>
          <a:xfrm flipH="1">
            <a:off x="6286433" y="4897675"/>
            <a:ext cx="2241396" cy="538576"/>
          </a:xfrm>
          <a:prstGeom prst="roundRect">
            <a:avLst>
              <a:gd name="adj" fmla="val 50000"/>
            </a:avLst>
          </a:prstGeom>
          <a:solidFill>
            <a:schemeClr val="accent4">
              <a:alpha val="75000"/>
            </a:schemeClr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2CFD24-0516-4BFF-B207-305F154EFE6A}"/>
              </a:ext>
            </a:extLst>
          </p:cNvPr>
          <p:cNvSpPr/>
          <p:nvPr/>
        </p:nvSpPr>
        <p:spPr>
          <a:xfrm flipH="1">
            <a:off x="6291719" y="4905380"/>
            <a:ext cx="519013" cy="52316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70CB92-A8DD-4940-925E-3ADE41762AD2}"/>
              </a:ext>
            </a:extLst>
          </p:cNvPr>
          <p:cNvSpPr txBox="1"/>
          <p:nvPr/>
        </p:nvSpPr>
        <p:spPr>
          <a:xfrm>
            <a:off x="8784935" y="4925055"/>
            <a:ext cx="2640910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Lorem ipsum dolor sit amet, </a:t>
            </a:r>
            <a:r>
              <a:rPr lang="en-US" sz="1100" dirty="0" err="1"/>
              <a:t>adipiscing</a:t>
            </a:r>
            <a:r>
              <a:rPr lang="en-US" sz="1100" dirty="0"/>
              <a:t> elit. Maecenas </a:t>
            </a:r>
            <a:r>
              <a:rPr lang="en-US" sz="1100" dirty="0" err="1"/>
              <a:t>porttitor</a:t>
            </a:r>
            <a:r>
              <a:rPr lang="en-US" sz="1100" dirty="0"/>
              <a:t> </a:t>
            </a:r>
            <a:r>
              <a:rPr lang="en-US" sz="1100" dirty="0" err="1"/>
              <a:t>congue</a:t>
            </a:r>
            <a:r>
              <a:rPr lang="en-US" sz="1100" dirty="0"/>
              <a:t> </a:t>
            </a:r>
            <a:r>
              <a:rPr lang="en-US" sz="1100" dirty="0" err="1"/>
              <a:t>massa</a:t>
            </a:r>
            <a:r>
              <a:rPr lang="en-US" sz="1100" dirty="0"/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0315F9-95A2-49C9-B90A-C1AEDA01F237}"/>
              </a:ext>
            </a:extLst>
          </p:cNvPr>
          <p:cNvSpPr txBox="1"/>
          <p:nvPr/>
        </p:nvSpPr>
        <p:spPr>
          <a:xfrm>
            <a:off x="8784934" y="4616855"/>
            <a:ext cx="26409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Step Four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AC196D-B8D6-49DA-98C3-04098FF8DCB6}"/>
              </a:ext>
            </a:extLst>
          </p:cNvPr>
          <p:cNvSpPr txBox="1"/>
          <p:nvPr/>
        </p:nvSpPr>
        <p:spPr>
          <a:xfrm>
            <a:off x="8381318" y="3033102"/>
            <a:ext cx="2640910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Lorem ipsum dolor sit amet, </a:t>
            </a:r>
            <a:r>
              <a:rPr lang="en-US" sz="1100" dirty="0" err="1"/>
              <a:t>adipiscing</a:t>
            </a:r>
            <a:r>
              <a:rPr lang="en-US" sz="1100" dirty="0"/>
              <a:t> elit. Maecenas </a:t>
            </a:r>
            <a:r>
              <a:rPr lang="en-US" sz="1100" dirty="0" err="1"/>
              <a:t>porttitor</a:t>
            </a:r>
            <a:r>
              <a:rPr lang="en-US" sz="1100" dirty="0"/>
              <a:t> </a:t>
            </a:r>
            <a:r>
              <a:rPr lang="en-US" sz="1100" dirty="0" err="1"/>
              <a:t>congue</a:t>
            </a:r>
            <a:r>
              <a:rPr lang="en-US" sz="1100" dirty="0"/>
              <a:t> </a:t>
            </a:r>
            <a:r>
              <a:rPr lang="en-US" sz="1100" dirty="0" err="1"/>
              <a:t>massa</a:t>
            </a:r>
            <a:r>
              <a:rPr lang="en-US" sz="1100" dirty="0"/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257819-CAA2-4107-8B2F-FE01A1628D2D}"/>
              </a:ext>
            </a:extLst>
          </p:cNvPr>
          <p:cNvSpPr txBox="1"/>
          <p:nvPr/>
        </p:nvSpPr>
        <p:spPr>
          <a:xfrm>
            <a:off x="8381317" y="2724902"/>
            <a:ext cx="26409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Step Two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8AA473-A08D-4B56-8905-47676B489AA9}"/>
              </a:ext>
            </a:extLst>
          </p:cNvPr>
          <p:cNvSpPr txBox="1"/>
          <p:nvPr/>
        </p:nvSpPr>
        <p:spPr>
          <a:xfrm>
            <a:off x="656266" y="2532037"/>
            <a:ext cx="2798934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/>
              <a:t>Lorem ipsum dolor sit amet, </a:t>
            </a:r>
            <a:r>
              <a:rPr lang="en-US" sz="1100" dirty="0" err="1"/>
              <a:t>adipiscing</a:t>
            </a:r>
            <a:r>
              <a:rPr lang="en-US" sz="1100" dirty="0"/>
              <a:t> elit. Maecenas </a:t>
            </a:r>
            <a:r>
              <a:rPr lang="en-US" sz="1100" dirty="0" err="1"/>
              <a:t>porttitor</a:t>
            </a:r>
            <a:r>
              <a:rPr lang="en-US" sz="1100" dirty="0"/>
              <a:t> </a:t>
            </a:r>
            <a:r>
              <a:rPr lang="en-US" sz="1100" dirty="0" err="1"/>
              <a:t>congue</a:t>
            </a:r>
            <a:r>
              <a:rPr lang="en-US" sz="1100" dirty="0"/>
              <a:t> </a:t>
            </a:r>
            <a:r>
              <a:rPr lang="en-US" sz="1100" dirty="0" err="1"/>
              <a:t>massa</a:t>
            </a:r>
            <a:r>
              <a:rPr lang="en-US" sz="1100" dirty="0"/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9B3B3-D651-412E-969D-F27F4A5A5733}"/>
              </a:ext>
            </a:extLst>
          </p:cNvPr>
          <p:cNvSpPr txBox="1"/>
          <p:nvPr/>
        </p:nvSpPr>
        <p:spPr>
          <a:xfrm>
            <a:off x="656265" y="2223837"/>
            <a:ext cx="279893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Step 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98760D-DFC3-4994-9FE3-E5337AAB0527}"/>
              </a:ext>
            </a:extLst>
          </p:cNvPr>
          <p:cNvSpPr txBox="1"/>
          <p:nvPr/>
        </p:nvSpPr>
        <p:spPr>
          <a:xfrm>
            <a:off x="1069520" y="4185568"/>
            <a:ext cx="2798934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/>
              <a:t>Lorem ipsum dolor sit amet, </a:t>
            </a:r>
            <a:r>
              <a:rPr lang="en-US" sz="1100" dirty="0" err="1"/>
              <a:t>adipiscing</a:t>
            </a:r>
            <a:r>
              <a:rPr lang="en-US" sz="1100" dirty="0"/>
              <a:t> elit. Maecenas </a:t>
            </a:r>
            <a:r>
              <a:rPr lang="en-US" sz="1100" dirty="0" err="1"/>
              <a:t>porttitor</a:t>
            </a:r>
            <a:r>
              <a:rPr lang="en-US" sz="1100" dirty="0"/>
              <a:t> </a:t>
            </a:r>
            <a:r>
              <a:rPr lang="en-US" sz="1100" dirty="0" err="1"/>
              <a:t>congue</a:t>
            </a:r>
            <a:r>
              <a:rPr lang="en-US" sz="1100" dirty="0"/>
              <a:t> </a:t>
            </a:r>
            <a:r>
              <a:rPr lang="en-US" sz="1100" dirty="0" err="1"/>
              <a:t>massa</a:t>
            </a:r>
            <a:r>
              <a:rPr lang="en-US" sz="1100" dirty="0"/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6FC191-CE5C-4E1B-AAA0-B32BFE660AE9}"/>
              </a:ext>
            </a:extLst>
          </p:cNvPr>
          <p:cNvSpPr txBox="1"/>
          <p:nvPr/>
        </p:nvSpPr>
        <p:spPr>
          <a:xfrm>
            <a:off x="1069519" y="3877368"/>
            <a:ext cx="279893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/>
              <a:t>Step Three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50849E5-65AE-48BF-8F79-BBED09673F07}"/>
              </a:ext>
            </a:extLst>
          </p:cNvPr>
          <p:cNvSpPr/>
          <p:nvPr/>
        </p:nvSpPr>
        <p:spPr bwMode="auto">
          <a:xfrm>
            <a:off x="5555077" y="2620476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910FCEB-17A0-4A29-8EFE-3DFAFEA35203}"/>
              </a:ext>
            </a:extLst>
          </p:cNvPr>
          <p:cNvSpPr/>
          <p:nvPr/>
        </p:nvSpPr>
        <p:spPr bwMode="auto">
          <a:xfrm>
            <a:off x="6047551" y="4443365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50A46CF-7478-40E6-9526-FAE6BD9E11BF}"/>
              </a:ext>
            </a:extLst>
          </p:cNvPr>
          <p:cNvSpPr/>
          <p:nvPr/>
        </p:nvSpPr>
        <p:spPr bwMode="auto">
          <a:xfrm>
            <a:off x="5890450" y="3261904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625B04-ADA2-4F43-AB0C-D154680C3F94}"/>
              </a:ext>
            </a:extLst>
          </p:cNvPr>
          <p:cNvSpPr/>
          <p:nvPr/>
        </p:nvSpPr>
        <p:spPr bwMode="auto">
          <a:xfrm>
            <a:off x="6421218" y="5059064"/>
            <a:ext cx="260904" cy="228320"/>
          </a:xfrm>
          <a:custGeom>
            <a:avLst/>
            <a:gdLst/>
            <a:ahLst/>
            <a:cxnLst/>
            <a:rect l="l" t="t" r="r" b="b"/>
            <a:pathLst>
              <a:path w="352432" h="308417">
                <a:moveTo>
                  <a:pt x="99628" y="355"/>
                </a:moveTo>
                <a:cubicBezTo>
                  <a:pt x="123539" y="2414"/>
                  <a:pt x="144550" y="12458"/>
                  <a:pt x="162662" y="30486"/>
                </a:cubicBezTo>
                <a:lnTo>
                  <a:pt x="176222" y="44459"/>
                </a:lnTo>
                <a:lnTo>
                  <a:pt x="189782" y="30486"/>
                </a:lnTo>
                <a:cubicBezTo>
                  <a:pt x="207924" y="12458"/>
                  <a:pt x="228944" y="2414"/>
                  <a:pt x="252841" y="355"/>
                </a:cubicBezTo>
                <a:cubicBezTo>
                  <a:pt x="276739" y="-1705"/>
                  <a:pt x="298534" y="5219"/>
                  <a:pt x="318224" y="21125"/>
                </a:cubicBezTo>
                <a:cubicBezTo>
                  <a:pt x="332634" y="33766"/>
                  <a:pt x="342491" y="48636"/>
                  <a:pt x="347797" y="65736"/>
                </a:cubicBezTo>
                <a:cubicBezTo>
                  <a:pt x="353103" y="82836"/>
                  <a:pt x="353854" y="100108"/>
                  <a:pt x="350051" y="117552"/>
                </a:cubicBezTo>
                <a:cubicBezTo>
                  <a:pt x="346247" y="134996"/>
                  <a:pt x="337887" y="150555"/>
                  <a:pt x="324970" y="164229"/>
                </a:cubicBezTo>
                <a:lnTo>
                  <a:pt x="191778" y="301757"/>
                </a:lnTo>
                <a:cubicBezTo>
                  <a:pt x="187252" y="306197"/>
                  <a:pt x="182055" y="308417"/>
                  <a:pt x="176187" y="308417"/>
                </a:cubicBezTo>
                <a:cubicBezTo>
                  <a:pt x="170319" y="308417"/>
                  <a:pt x="165122" y="306197"/>
                  <a:pt x="160597" y="301757"/>
                </a:cubicBezTo>
                <a:lnTo>
                  <a:pt x="27405" y="164229"/>
                </a:lnTo>
                <a:cubicBezTo>
                  <a:pt x="14510" y="150555"/>
                  <a:pt x="6166" y="134996"/>
                  <a:pt x="2372" y="117552"/>
                </a:cubicBezTo>
                <a:cubicBezTo>
                  <a:pt x="-1421" y="100108"/>
                  <a:pt x="-664" y="82836"/>
                  <a:pt x="4644" y="65736"/>
                </a:cubicBezTo>
                <a:cubicBezTo>
                  <a:pt x="9952" y="48636"/>
                  <a:pt x="19810" y="33766"/>
                  <a:pt x="34219" y="21125"/>
                </a:cubicBezTo>
                <a:cubicBezTo>
                  <a:pt x="53914" y="5219"/>
                  <a:pt x="75717" y="-1705"/>
                  <a:pt x="99628" y="355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-Turn Arrow 32">
            <a:extLst>
              <a:ext uri="{FF2B5EF4-FFF2-40B4-BE49-F238E27FC236}">
                <a16:creationId xmlns:a16="http://schemas.microsoft.com/office/drawing/2014/main" id="{CC16E0CF-1CC5-43B4-9E8A-DB6F277AD686}"/>
              </a:ext>
            </a:extLst>
          </p:cNvPr>
          <p:cNvSpPr/>
          <p:nvPr/>
        </p:nvSpPr>
        <p:spPr>
          <a:xfrm>
            <a:off x="8376967" y="1958584"/>
            <a:ext cx="2386639" cy="2203032"/>
          </a:xfrm>
          <a:prstGeom prst="uturnArrow">
            <a:avLst>
              <a:gd name="adj1" fmla="val 20076"/>
              <a:gd name="adj2" fmla="val 19764"/>
              <a:gd name="adj3" fmla="val 23347"/>
              <a:gd name="adj4" fmla="val 49304"/>
              <a:gd name="adj5" fmla="val 99251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5" name="Freeform 33">
            <a:extLst>
              <a:ext uri="{FF2B5EF4-FFF2-40B4-BE49-F238E27FC236}">
                <a16:creationId xmlns:a16="http://schemas.microsoft.com/office/drawing/2014/main" id="{93D7482E-29E5-4E36-B8CA-9438D8E4190C}"/>
              </a:ext>
            </a:extLst>
          </p:cNvPr>
          <p:cNvSpPr/>
          <p:nvPr/>
        </p:nvSpPr>
        <p:spPr>
          <a:xfrm>
            <a:off x="8968648" y="2549828"/>
            <a:ext cx="988066" cy="98806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accent5"/>
          </a:solidFill>
          <a:ln w="19050">
            <a:noFill/>
            <a:prstDash val="sysDot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6" name="U-Turn Arrow 34">
            <a:extLst>
              <a:ext uri="{FF2B5EF4-FFF2-40B4-BE49-F238E27FC236}">
                <a16:creationId xmlns:a16="http://schemas.microsoft.com/office/drawing/2014/main" id="{27994000-1CC0-4D95-AAB5-D0FA938595FF}"/>
              </a:ext>
            </a:extLst>
          </p:cNvPr>
          <p:cNvSpPr/>
          <p:nvPr/>
        </p:nvSpPr>
        <p:spPr>
          <a:xfrm rot="10800000" flipH="1">
            <a:off x="6676895" y="3658420"/>
            <a:ext cx="2386639" cy="2203032"/>
          </a:xfrm>
          <a:prstGeom prst="uturnArrow">
            <a:avLst>
              <a:gd name="adj1" fmla="val 20076"/>
              <a:gd name="adj2" fmla="val 19764"/>
              <a:gd name="adj3" fmla="val 23347"/>
              <a:gd name="adj4" fmla="val 49304"/>
              <a:gd name="adj5" fmla="val 99251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7F5A363B-8CF8-4B14-BEFC-17E3EDD1BFFF}"/>
              </a:ext>
            </a:extLst>
          </p:cNvPr>
          <p:cNvSpPr/>
          <p:nvPr/>
        </p:nvSpPr>
        <p:spPr>
          <a:xfrm rot="10800000" flipH="1">
            <a:off x="7268575" y="4282143"/>
            <a:ext cx="988066" cy="98806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  <a:prstDash val="sysDot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8" name="U-Turn Arrow 36">
            <a:extLst>
              <a:ext uri="{FF2B5EF4-FFF2-40B4-BE49-F238E27FC236}">
                <a16:creationId xmlns:a16="http://schemas.microsoft.com/office/drawing/2014/main" id="{0F2AFB24-63A4-44BF-84B0-CF2F0EC091A8}"/>
              </a:ext>
            </a:extLst>
          </p:cNvPr>
          <p:cNvSpPr/>
          <p:nvPr/>
        </p:nvSpPr>
        <p:spPr>
          <a:xfrm>
            <a:off x="4976820" y="1958584"/>
            <a:ext cx="2386639" cy="2203032"/>
          </a:xfrm>
          <a:prstGeom prst="uturnArrow">
            <a:avLst>
              <a:gd name="adj1" fmla="val 20076"/>
              <a:gd name="adj2" fmla="val 19764"/>
              <a:gd name="adj3" fmla="val 23347"/>
              <a:gd name="adj4" fmla="val 49304"/>
              <a:gd name="adj5" fmla="val 9925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9" name="Freeform 37">
            <a:extLst>
              <a:ext uri="{FF2B5EF4-FFF2-40B4-BE49-F238E27FC236}">
                <a16:creationId xmlns:a16="http://schemas.microsoft.com/office/drawing/2014/main" id="{033D2D21-E4A5-404A-BBE7-9DB7F35C2B4C}"/>
              </a:ext>
            </a:extLst>
          </p:cNvPr>
          <p:cNvSpPr/>
          <p:nvPr/>
        </p:nvSpPr>
        <p:spPr>
          <a:xfrm>
            <a:off x="5563378" y="2549828"/>
            <a:ext cx="988066" cy="98806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accent3"/>
          </a:solidFill>
          <a:ln w="19050">
            <a:noFill/>
            <a:prstDash val="sysDot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10" name="U-Turn Arrow 39">
            <a:extLst>
              <a:ext uri="{FF2B5EF4-FFF2-40B4-BE49-F238E27FC236}">
                <a16:creationId xmlns:a16="http://schemas.microsoft.com/office/drawing/2014/main" id="{AC4DF62E-A123-4C67-B4B7-744AC0EF6DB7}"/>
              </a:ext>
            </a:extLst>
          </p:cNvPr>
          <p:cNvSpPr/>
          <p:nvPr/>
        </p:nvSpPr>
        <p:spPr>
          <a:xfrm rot="10800000" flipH="1">
            <a:off x="3276748" y="3658420"/>
            <a:ext cx="2386639" cy="2203032"/>
          </a:xfrm>
          <a:prstGeom prst="uturnArrow">
            <a:avLst>
              <a:gd name="adj1" fmla="val 20076"/>
              <a:gd name="adj2" fmla="val 19764"/>
              <a:gd name="adj3" fmla="val 23347"/>
              <a:gd name="adj4" fmla="val 49304"/>
              <a:gd name="adj5" fmla="val 9925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11" name="Freeform 40">
            <a:extLst>
              <a:ext uri="{FF2B5EF4-FFF2-40B4-BE49-F238E27FC236}">
                <a16:creationId xmlns:a16="http://schemas.microsoft.com/office/drawing/2014/main" id="{BC383B87-CF10-46FC-B44F-F64878FAAA7F}"/>
              </a:ext>
            </a:extLst>
          </p:cNvPr>
          <p:cNvSpPr/>
          <p:nvPr/>
        </p:nvSpPr>
        <p:spPr>
          <a:xfrm rot="10800000" flipH="1">
            <a:off x="3868429" y="4282143"/>
            <a:ext cx="988066" cy="98806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prstDash val="sysDot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12" name="U-Turn Arrow 41">
            <a:extLst>
              <a:ext uri="{FF2B5EF4-FFF2-40B4-BE49-F238E27FC236}">
                <a16:creationId xmlns:a16="http://schemas.microsoft.com/office/drawing/2014/main" id="{E7E189CA-A8FD-4412-A4B3-5B549E8BA1C7}"/>
              </a:ext>
            </a:extLst>
          </p:cNvPr>
          <p:cNvSpPr/>
          <p:nvPr/>
        </p:nvSpPr>
        <p:spPr>
          <a:xfrm>
            <a:off x="1576674" y="1958585"/>
            <a:ext cx="2386639" cy="2203032"/>
          </a:xfrm>
          <a:prstGeom prst="uturnArrow">
            <a:avLst>
              <a:gd name="adj1" fmla="val 20076"/>
              <a:gd name="adj2" fmla="val 19764"/>
              <a:gd name="adj3" fmla="val 23347"/>
              <a:gd name="adj4" fmla="val 49304"/>
              <a:gd name="adj5" fmla="val 9925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8D8AD001-4DAB-4611-837F-CC8683CC7506}"/>
              </a:ext>
            </a:extLst>
          </p:cNvPr>
          <p:cNvSpPr/>
          <p:nvPr/>
        </p:nvSpPr>
        <p:spPr>
          <a:xfrm>
            <a:off x="2168358" y="2549828"/>
            <a:ext cx="988066" cy="98806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  <a:prstDash val="sysDot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>
              <a:solidFill>
                <a:schemeClr val="tx1"/>
              </a:solidFill>
              <a:latin typeface="Quest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E9BEA-E160-4F85-BC44-61E7E7587090}"/>
              </a:ext>
            </a:extLst>
          </p:cNvPr>
          <p:cNvSpPr txBox="1"/>
          <p:nvPr/>
        </p:nvSpPr>
        <p:spPr>
          <a:xfrm>
            <a:off x="1731887" y="2215129"/>
            <a:ext cx="1853777" cy="194648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 defTabSz="1219170">
              <a:defRPr sz="2000"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rgbClr val="FFFFFF"/>
                </a:solidFill>
              </a:rPr>
              <a:t>STEP 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3C3E3-4FEB-4733-A0C7-189CF133ED88}"/>
              </a:ext>
            </a:extLst>
          </p:cNvPr>
          <p:cNvSpPr txBox="1"/>
          <p:nvPr/>
        </p:nvSpPr>
        <p:spPr>
          <a:xfrm>
            <a:off x="5130524" y="2215129"/>
            <a:ext cx="1853777" cy="194648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 defTabSz="1219170">
              <a:defRPr sz="2000"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rgbClr val="FFFFFF"/>
                </a:solidFill>
              </a:rPr>
              <a:t>STEP THREE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AA731-1C4C-4F72-B7CF-8D4D2B978696}"/>
              </a:ext>
            </a:extLst>
          </p:cNvPr>
          <p:cNvSpPr txBox="1"/>
          <p:nvPr/>
        </p:nvSpPr>
        <p:spPr>
          <a:xfrm>
            <a:off x="8535793" y="2215129"/>
            <a:ext cx="1853777" cy="194648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 defTabSz="1219170">
              <a:defRPr sz="2000"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rgbClr val="FFFFFF"/>
                </a:solidFill>
              </a:rPr>
              <a:t>STEP FIVE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062C5-7143-4358-BF4B-015F5B8DDD55}"/>
              </a:ext>
            </a:extLst>
          </p:cNvPr>
          <p:cNvSpPr txBox="1"/>
          <p:nvPr/>
        </p:nvSpPr>
        <p:spPr>
          <a:xfrm>
            <a:off x="2371677" y="3709535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1219170">
              <a:defRPr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chemeClr val="accent1"/>
                </a:solidFill>
              </a:rPr>
              <a:t>2012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22073-A679-4509-A4D0-80D9100D730A}"/>
              </a:ext>
            </a:extLst>
          </p:cNvPr>
          <p:cNvSpPr txBox="1"/>
          <p:nvPr/>
        </p:nvSpPr>
        <p:spPr>
          <a:xfrm>
            <a:off x="4065747" y="3709535"/>
            <a:ext cx="59343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1219170">
              <a:defRPr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chemeClr val="accent2"/>
                </a:solidFill>
              </a:rPr>
              <a:t>2014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F6C3D-2374-490C-ADA9-0D08EF297CF1}"/>
              </a:ext>
            </a:extLst>
          </p:cNvPr>
          <p:cNvSpPr txBox="1"/>
          <p:nvPr/>
        </p:nvSpPr>
        <p:spPr>
          <a:xfrm>
            <a:off x="5764703" y="370953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1219170">
              <a:defRPr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chemeClr val="accent3"/>
                </a:solidFill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D671D-64DA-4C61-BF67-7BE686DA3593}"/>
              </a:ext>
            </a:extLst>
          </p:cNvPr>
          <p:cNvSpPr txBox="1"/>
          <p:nvPr/>
        </p:nvSpPr>
        <p:spPr>
          <a:xfrm>
            <a:off x="7468297" y="3709535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1219170">
              <a:defRPr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chemeClr val="accent4"/>
                </a:solidFill>
              </a:rPr>
              <a:t>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88C78-FC44-4604-9F62-D7BB53BBED07}"/>
              </a:ext>
            </a:extLst>
          </p:cNvPr>
          <p:cNvSpPr txBox="1"/>
          <p:nvPr/>
        </p:nvSpPr>
        <p:spPr>
          <a:xfrm>
            <a:off x="9150737" y="3709536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1219170">
              <a:defRPr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chemeClr val="accent5"/>
                </a:solidFill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E72F3F-AD0A-4D18-A70F-A9F9F4CF786E}"/>
              </a:ext>
            </a:extLst>
          </p:cNvPr>
          <p:cNvSpPr txBox="1"/>
          <p:nvPr/>
        </p:nvSpPr>
        <p:spPr>
          <a:xfrm>
            <a:off x="3435574" y="3724811"/>
            <a:ext cx="1853777" cy="1946488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algn="ctr" defTabSz="1219170">
              <a:defRPr sz="2000"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rgbClr val="FFFFFF"/>
                </a:solidFill>
              </a:rPr>
              <a:t>STEP TWO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45F363-295E-4063-95FD-1A41875D8282}"/>
              </a:ext>
            </a:extLst>
          </p:cNvPr>
          <p:cNvSpPr txBox="1"/>
          <p:nvPr/>
        </p:nvSpPr>
        <p:spPr>
          <a:xfrm>
            <a:off x="6835720" y="3724811"/>
            <a:ext cx="1853777" cy="1946488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algn="ctr" defTabSz="1219170">
              <a:defRPr sz="2000">
                <a:ea typeface="Questrial" pitchFamily="2" charset="0"/>
              </a:defRPr>
            </a:lvl1pPr>
          </a:lstStyle>
          <a:p>
            <a:r>
              <a:rPr lang="en-US" sz="1400" b="1" dirty="0">
                <a:solidFill>
                  <a:srgbClr val="FFFFFF"/>
                </a:solidFill>
              </a:rPr>
              <a:t>STEP FOUR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030BC-DC3B-4555-9609-A8C70F9D8ACA}"/>
              </a:ext>
            </a:extLst>
          </p:cNvPr>
          <p:cNvSpPr txBox="1"/>
          <p:nvPr/>
        </p:nvSpPr>
        <p:spPr>
          <a:xfrm>
            <a:off x="790832" y="4595743"/>
            <a:ext cx="2231889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Lorem ipsum dolor sit amet, </a:t>
            </a:r>
            <a:r>
              <a:rPr lang="en-US" sz="1050" dirty="0" err="1"/>
              <a:t>consectetuer</a:t>
            </a:r>
            <a:r>
              <a:rPr lang="en-US" sz="1050" dirty="0"/>
              <a:t> </a:t>
            </a:r>
            <a:r>
              <a:rPr lang="en-US" sz="1050" dirty="0" err="1"/>
              <a:t>adionse</a:t>
            </a:r>
            <a:endParaRPr lang="en-US" sz="10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5458D9-18F7-451E-A725-6BD47794DB19}"/>
              </a:ext>
            </a:extLst>
          </p:cNvPr>
          <p:cNvSpPr txBox="1"/>
          <p:nvPr/>
        </p:nvSpPr>
        <p:spPr>
          <a:xfrm>
            <a:off x="790832" y="4322280"/>
            <a:ext cx="22318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b="1" dirty="0"/>
              <a:t>START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3722E-BFB7-43B1-9A46-C88CC0CBCFF6}"/>
              </a:ext>
            </a:extLst>
          </p:cNvPr>
          <p:cNvSpPr txBox="1"/>
          <p:nvPr/>
        </p:nvSpPr>
        <p:spPr>
          <a:xfrm>
            <a:off x="9106421" y="4595743"/>
            <a:ext cx="2200011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Lorem ipsum dolor sit amet, </a:t>
            </a:r>
            <a:r>
              <a:rPr lang="en-US" sz="1050" dirty="0" err="1"/>
              <a:t>consectetuer</a:t>
            </a:r>
            <a:r>
              <a:rPr lang="en-US" sz="1050" dirty="0"/>
              <a:t> </a:t>
            </a:r>
            <a:r>
              <a:rPr lang="en-US" sz="1050" dirty="0" err="1"/>
              <a:t>adionse</a:t>
            </a:r>
            <a:endParaRPr lang="en-US" sz="10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0F3076-E45E-455C-8C58-08B2AB4BCE1D}"/>
              </a:ext>
            </a:extLst>
          </p:cNvPr>
          <p:cNvSpPr txBox="1"/>
          <p:nvPr/>
        </p:nvSpPr>
        <p:spPr>
          <a:xfrm>
            <a:off x="9106421" y="4322280"/>
            <a:ext cx="220001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FINISH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CAE0BDA-E68B-4801-8017-71FD9FB96C21}"/>
              </a:ext>
            </a:extLst>
          </p:cNvPr>
          <p:cNvSpPr/>
          <p:nvPr/>
        </p:nvSpPr>
        <p:spPr bwMode="auto">
          <a:xfrm>
            <a:off x="2563795" y="2917221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7F009CD-E64B-4E82-863C-C93840F97FCF}"/>
              </a:ext>
            </a:extLst>
          </p:cNvPr>
          <p:cNvSpPr/>
          <p:nvPr/>
        </p:nvSpPr>
        <p:spPr bwMode="auto">
          <a:xfrm>
            <a:off x="4224576" y="4676226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B955DF2-432D-43AB-91DB-DABA5B09C280}"/>
              </a:ext>
            </a:extLst>
          </p:cNvPr>
          <p:cNvSpPr/>
          <p:nvPr/>
        </p:nvSpPr>
        <p:spPr bwMode="auto">
          <a:xfrm>
            <a:off x="5952348" y="2927926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699AA02-771C-46EE-B367-130DDB287CEC}"/>
              </a:ext>
            </a:extLst>
          </p:cNvPr>
          <p:cNvSpPr/>
          <p:nvPr/>
        </p:nvSpPr>
        <p:spPr bwMode="auto">
          <a:xfrm>
            <a:off x="7632155" y="4660835"/>
            <a:ext cx="260904" cy="228320"/>
          </a:xfrm>
          <a:custGeom>
            <a:avLst/>
            <a:gdLst/>
            <a:ahLst/>
            <a:cxnLst/>
            <a:rect l="l" t="t" r="r" b="b"/>
            <a:pathLst>
              <a:path w="352432" h="308417">
                <a:moveTo>
                  <a:pt x="99628" y="355"/>
                </a:moveTo>
                <a:cubicBezTo>
                  <a:pt x="123539" y="2414"/>
                  <a:pt x="144550" y="12458"/>
                  <a:pt x="162662" y="30486"/>
                </a:cubicBezTo>
                <a:lnTo>
                  <a:pt x="176222" y="44459"/>
                </a:lnTo>
                <a:lnTo>
                  <a:pt x="189782" y="30486"/>
                </a:lnTo>
                <a:cubicBezTo>
                  <a:pt x="207924" y="12458"/>
                  <a:pt x="228944" y="2414"/>
                  <a:pt x="252841" y="355"/>
                </a:cubicBezTo>
                <a:cubicBezTo>
                  <a:pt x="276739" y="-1705"/>
                  <a:pt x="298534" y="5219"/>
                  <a:pt x="318224" y="21125"/>
                </a:cubicBezTo>
                <a:cubicBezTo>
                  <a:pt x="332634" y="33766"/>
                  <a:pt x="342491" y="48636"/>
                  <a:pt x="347797" y="65736"/>
                </a:cubicBezTo>
                <a:cubicBezTo>
                  <a:pt x="353103" y="82836"/>
                  <a:pt x="353854" y="100108"/>
                  <a:pt x="350051" y="117552"/>
                </a:cubicBezTo>
                <a:cubicBezTo>
                  <a:pt x="346247" y="134996"/>
                  <a:pt x="337887" y="150555"/>
                  <a:pt x="324970" y="164229"/>
                </a:cubicBezTo>
                <a:lnTo>
                  <a:pt x="191778" y="301757"/>
                </a:lnTo>
                <a:cubicBezTo>
                  <a:pt x="187252" y="306197"/>
                  <a:pt x="182055" y="308417"/>
                  <a:pt x="176187" y="308417"/>
                </a:cubicBezTo>
                <a:cubicBezTo>
                  <a:pt x="170319" y="308417"/>
                  <a:pt x="165122" y="306197"/>
                  <a:pt x="160597" y="301757"/>
                </a:cubicBezTo>
                <a:lnTo>
                  <a:pt x="27405" y="164229"/>
                </a:lnTo>
                <a:cubicBezTo>
                  <a:pt x="14510" y="150555"/>
                  <a:pt x="6166" y="134996"/>
                  <a:pt x="2372" y="117552"/>
                </a:cubicBezTo>
                <a:cubicBezTo>
                  <a:pt x="-1421" y="100108"/>
                  <a:pt x="-664" y="82836"/>
                  <a:pt x="4644" y="65736"/>
                </a:cubicBezTo>
                <a:cubicBezTo>
                  <a:pt x="9952" y="48636"/>
                  <a:pt x="19810" y="33766"/>
                  <a:pt x="34219" y="21125"/>
                </a:cubicBezTo>
                <a:cubicBezTo>
                  <a:pt x="53914" y="5219"/>
                  <a:pt x="75717" y="-1705"/>
                  <a:pt x="99628" y="355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0E3E2FE-8380-43E6-9980-0CACBDB02247}"/>
              </a:ext>
            </a:extLst>
          </p:cNvPr>
          <p:cNvSpPr/>
          <p:nvPr/>
        </p:nvSpPr>
        <p:spPr bwMode="auto">
          <a:xfrm>
            <a:off x="9364850" y="2877146"/>
            <a:ext cx="195662" cy="260906"/>
          </a:xfrm>
          <a:custGeom>
            <a:avLst/>
            <a:gdLst/>
            <a:ahLst/>
            <a:cxnLst/>
            <a:rect l="l" t="t" r="r" b="b"/>
            <a:pathLst>
              <a:path w="264299" h="352432">
                <a:moveTo>
                  <a:pt x="79496" y="229909"/>
                </a:moveTo>
                <a:lnTo>
                  <a:pt x="115826" y="266240"/>
                </a:lnTo>
                <a:lnTo>
                  <a:pt x="98452" y="335740"/>
                </a:lnTo>
                <a:cubicBezTo>
                  <a:pt x="97080" y="340811"/>
                  <a:pt x="94441" y="344841"/>
                  <a:pt x="90534" y="347830"/>
                </a:cubicBezTo>
                <a:cubicBezTo>
                  <a:pt x="86626" y="350819"/>
                  <a:pt x="82149" y="352349"/>
                  <a:pt x="77101" y="352419"/>
                </a:cubicBezTo>
                <a:cubicBezTo>
                  <a:pt x="75321" y="352428"/>
                  <a:pt x="73532" y="352210"/>
                  <a:pt x="71732" y="351765"/>
                </a:cubicBezTo>
                <a:cubicBezTo>
                  <a:pt x="65718" y="350101"/>
                  <a:pt x="61205" y="346757"/>
                  <a:pt x="58190" y="341732"/>
                </a:cubicBezTo>
                <a:cubicBezTo>
                  <a:pt x="55176" y="336708"/>
                  <a:pt x="54349" y="331147"/>
                  <a:pt x="55707" y="325051"/>
                </a:cubicBezTo>
                <a:close/>
                <a:moveTo>
                  <a:pt x="146539" y="88107"/>
                </a:moveTo>
                <a:cubicBezTo>
                  <a:pt x="151982" y="88123"/>
                  <a:pt x="157147" y="89142"/>
                  <a:pt x="162033" y="91165"/>
                </a:cubicBezTo>
                <a:cubicBezTo>
                  <a:pt x="166919" y="93189"/>
                  <a:pt x="171290" y="96120"/>
                  <a:pt x="175146" y="99959"/>
                </a:cubicBezTo>
                <a:lnTo>
                  <a:pt x="207346" y="132160"/>
                </a:lnTo>
                <a:lnTo>
                  <a:pt x="231266" y="132160"/>
                </a:lnTo>
                <a:lnTo>
                  <a:pt x="231266" y="121146"/>
                </a:lnTo>
                <a:cubicBezTo>
                  <a:pt x="231345" y="118026"/>
                  <a:pt x="232419" y="115429"/>
                  <a:pt x="234491" y="113358"/>
                </a:cubicBezTo>
                <a:cubicBezTo>
                  <a:pt x="236562" y="111287"/>
                  <a:pt x="239158" y="110212"/>
                  <a:pt x="242279" y="110133"/>
                </a:cubicBezTo>
                <a:lnTo>
                  <a:pt x="253292" y="110133"/>
                </a:lnTo>
                <a:cubicBezTo>
                  <a:pt x="256414" y="110212"/>
                  <a:pt x="259009" y="111287"/>
                  <a:pt x="261080" y="113358"/>
                </a:cubicBezTo>
                <a:cubicBezTo>
                  <a:pt x="263151" y="115429"/>
                  <a:pt x="264224" y="118026"/>
                  <a:pt x="264299" y="121146"/>
                </a:cubicBezTo>
                <a:lnTo>
                  <a:pt x="264299" y="341419"/>
                </a:lnTo>
                <a:cubicBezTo>
                  <a:pt x="264220" y="344540"/>
                  <a:pt x="263145" y="347136"/>
                  <a:pt x="261074" y="349207"/>
                </a:cubicBezTo>
                <a:cubicBezTo>
                  <a:pt x="259003" y="351279"/>
                  <a:pt x="256407" y="352353"/>
                  <a:pt x="253286" y="352432"/>
                </a:cubicBezTo>
                <a:lnTo>
                  <a:pt x="242272" y="352432"/>
                </a:lnTo>
                <a:cubicBezTo>
                  <a:pt x="239151" y="352353"/>
                  <a:pt x="236555" y="351279"/>
                  <a:pt x="234484" y="349207"/>
                </a:cubicBezTo>
                <a:cubicBezTo>
                  <a:pt x="232413" y="347136"/>
                  <a:pt x="231338" y="344540"/>
                  <a:pt x="231259" y="341419"/>
                </a:cubicBezTo>
                <a:lnTo>
                  <a:pt x="231259" y="176220"/>
                </a:lnTo>
                <a:lnTo>
                  <a:pt x="198219" y="176220"/>
                </a:lnTo>
                <a:cubicBezTo>
                  <a:pt x="195275" y="176209"/>
                  <a:pt x="192466" y="175649"/>
                  <a:pt x="189794" y="174540"/>
                </a:cubicBezTo>
                <a:cubicBezTo>
                  <a:pt x="187122" y="173431"/>
                  <a:pt x="184740" y="171839"/>
                  <a:pt x="182649" y="169763"/>
                </a:cubicBezTo>
                <a:lnTo>
                  <a:pt x="167210" y="154324"/>
                </a:lnTo>
                <a:lnTo>
                  <a:pt x="153519" y="209094"/>
                </a:lnTo>
                <a:cubicBezTo>
                  <a:pt x="153384" y="209425"/>
                  <a:pt x="153241" y="209748"/>
                  <a:pt x="153092" y="210065"/>
                </a:cubicBezTo>
                <a:lnTo>
                  <a:pt x="185320" y="242293"/>
                </a:lnTo>
                <a:cubicBezTo>
                  <a:pt x="189498" y="246496"/>
                  <a:pt x="192690" y="251257"/>
                  <a:pt x="194894" y="256575"/>
                </a:cubicBezTo>
                <a:cubicBezTo>
                  <a:pt x="197098" y="261894"/>
                  <a:pt x="198208" y="267515"/>
                  <a:pt x="198226" y="273439"/>
                </a:cubicBezTo>
                <a:lnTo>
                  <a:pt x="198226" y="330399"/>
                </a:lnTo>
                <a:cubicBezTo>
                  <a:pt x="198068" y="336638"/>
                  <a:pt x="195918" y="341829"/>
                  <a:pt x="191774" y="345973"/>
                </a:cubicBezTo>
                <a:cubicBezTo>
                  <a:pt x="187630" y="350117"/>
                  <a:pt x="182438" y="352268"/>
                  <a:pt x="176199" y="352425"/>
                </a:cubicBezTo>
                <a:cubicBezTo>
                  <a:pt x="169961" y="352268"/>
                  <a:pt x="164769" y="350117"/>
                  <a:pt x="160625" y="345973"/>
                </a:cubicBezTo>
                <a:cubicBezTo>
                  <a:pt x="156481" y="341829"/>
                  <a:pt x="154331" y="336638"/>
                  <a:pt x="154173" y="330399"/>
                </a:cubicBezTo>
                <a:lnTo>
                  <a:pt x="154173" y="273439"/>
                </a:lnTo>
                <a:lnTo>
                  <a:pt x="94550" y="213816"/>
                </a:lnTo>
                <a:cubicBezTo>
                  <a:pt x="92723" y="211924"/>
                  <a:pt x="91202" y="209511"/>
                  <a:pt x="89988" y="206580"/>
                </a:cubicBezTo>
                <a:cubicBezTo>
                  <a:pt x="88774" y="203648"/>
                  <a:pt x="88144" y="200867"/>
                  <a:pt x="88097" y="198237"/>
                </a:cubicBezTo>
                <a:cubicBezTo>
                  <a:pt x="88102" y="197451"/>
                  <a:pt x="88166" y="196555"/>
                  <a:pt x="88290" y="195551"/>
                </a:cubicBezTo>
                <a:cubicBezTo>
                  <a:pt x="88413" y="194546"/>
                  <a:pt x="88568" y="193662"/>
                  <a:pt x="88754" y="192898"/>
                </a:cubicBezTo>
                <a:lnTo>
                  <a:pt x="107284" y="118751"/>
                </a:lnTo>
                <a:cubicBezTo>
                  <a:pt x="109733" y="109578"/>
                  <a:pt x="114515" y="102215"/>
                  <a:pt x="121630" y="96661"/>
                </a:cubicBezTo>
                <a:cubicBezTo>
                  <a:pt x="128746" y="91107"/>
                  <a:pt x="137049" y="88255"/>
                  <a:pt x="146539" y="88107"/>
                </a:cubicBezTo>
                <a:close/>
                <a:moveTo>
                  <a:pt x="63721" y="66434"/>
                </a:moveTo>
                <a:cubicBezTo>
                  <a:pt x="70834" y="65419"/>
                  <a:pt x="78288" y="65746"/>
                  <a:pt x="86083" y="67416"/>
                </a:cubicBezTo>
                <a:cubicBezTo>
                  <a:pt x="89164" y="68235"/>
                  <a:pt x="91475" y="69879"/>
                  <a:pt x="93018" y="72346"/>
                </a:cubicBezTo>
                <a:cubicBezTo>
                  <a:pt x="94560" y="74814"/>
                  <a:pt x="94984" y="77543"/>
                  <a:pt x="94288" y="80535"/>
                </a:cubicBezTo>
                <a:lnTo>
                  <a:pt x="65956" y="190055"/>
                </a:lnTo>
                <a:cubicBezTo>
                  <a:pt x="65105" y="193009"/>
                  <a:pt x="63394" y="195227"/>
                  <a:pt x="60822" y="196708"/>
                </a:cubicBezTo>
                <a:cubicBezTo>
                  <a:pt x="58249" y="198189"/>
                  <a:pt x="55402" y="198596"/>
                  <a:pt x="52279" y="197930"/>
                </a:cubicBezTo>
                <a:lnTo>
                  <a:pt x="8529" y="187433"/>
                </a:lnTo>
                <a:cubicBezTo>
                  <a:pt x="5449" y="186613"/>
                  <a:pt x="3138" y="184969"/>
                  <a:pt x="1595" y="182502"/>
                </a:cubicBezTo>
                <a:cubicBezTo>
                  <a:pt x="52" y="180034"/>
                  <a:pt x="-371" y="177305"/>
                  <a:pt x="324" y="174313"/>
                </a:cubicBezTo>
                <a:lnTo>
                  <a:pt x="17718" y="106767"/>
                </a:lnTo>
                <a:cubicBezTo>
                  <a:pt x="21983" y="91997"/>
                  <a:pt x="30545" y="80911"/>
                  <a:pt x="43406" y="73509"/>
                </a:cubicBezTo>
                <a:cubicBezTo>
                  <a:pt x="49837" y="69808"/>
                  <a:pt x="56608" y="67450"/>
                  <a:pt x="63721" y="66434"/>
                </a:cubicBezTo>
                <a:close/>
                <a:moveTo>
                  <a:pt x="165186" y="0"/>
                </a:moveTo>
                <a:cubicBezTo>
                  <a:pt x="174546" y="237"/>
                  <a:pt x="182334" y="3462"/>
                  <a:pt x="188549" y="9677"/>
                </a:cubicBezTo>
                <a:cubicBezTo>
                  <a:pt x="194764" y="15893"/>
                  <a:pt x="197990" y="23680"/>
                  <a:pt x="198226" y="33040"/>
                </a:cubicBezTo>
                <a:cubicBezTo>
                  <a:pt x="197990" y="42400"/>
                  <a:pt x="194764" y="50188"/>
                  <a:pt x="188549" y="56403"/>
                </a:cubicBezTo>
                <a:cubicBezTo>
                  <a:pt x="182334" y="62618"/>
                  <a:pt x="174546" y="65844"/>
                  <a:pt x="165186" y="66080"/>
                </a:cubicBezTo>
                <a:cubicBezTo>
                  <a:pt x="155826" y="65844"/>
                  <a:pt x="148039" y="62618"/>
                  <a:pt x="141823" y="56403"/>
                </a:cubicBezTo>
                <a:cubicBezTo>
                  <a:pt x="135608" y="50188"/>
                  <a:pt x="132383" y="42400"/>
                  <a:pt x="132146" y="33040"/>
                </a:cubicBezTo>
                <a:cubicBezTo>
                  <a:pt x="132383" y="23680"/>
                  <a:pt x="135608" y="15893"/>
                  <a:pt x="141823" y="9677"/>
                </a:cubicBezTo>
                <a:cubicBezTo>
                  <a:pt x="148039" y="3462"/>
                  <a:pt x="155826" y="237"/>
                  <a:pt x="165186" y="0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3C79FF6-657B-4966-BD07-6A8FFC07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638629"/>
            <a:ext cx="9202058" cy="729344"/>
          </a:xfrm>
        </p:spPr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135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ED3154-0F06-4C19-86DF-4BD660060493}"/>
              </a:ext>
            </a:extLst>
          </p:cNvPr>
          <p:cNvSpPr/>
          <p:nvPr/>
        </p:nvSpPr>
        <p:spPr bwMode="auto">
          <a:xfrm>
            <a:off x="8595358" y="1"/>
            <a:ext cx="3596641" cy="685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55634-9100-4545-9DED-02ECB9AA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472" y="2803652"/>
            <a:ext cx="2417357" cy="1250695"/>
          </a:xfrm>
        </p:spPr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Contact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A9E6B-9DC8-44E9-9A0C-24ABD8CF8A22}"/>
              </a:ext>
            </a:extLst>
          </p:cNvPr>
          <p:cNvSpPr txBox="1"/>
          <p:nvPr/>
        </p:nvSpPr>
        <p:spPr>
          <a:xfrm flipH="1">
            <a:off x="4229432" y="5312230"/>
            <a:ext cx="3733133" cy="890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200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2AFAB-0EA3-4C63-8685-8AB478CE8696}"/>
              </a:ext>
            </a:extLst>
          </p:cNvPr>
          <p:cNvSpPr txBox="1"/>
          <p:nvPr/>
        </p:nvSpPr>
        <p:spPr>
          <a:xfrm>
            <a:off x="790960" y="1505298"/>
            <a:ext cx="2147313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351 Frank Ave #45-46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Singapore 136636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1E66A-9B8B-4FA1-A461-80AB0E367D11}"/>
              </a:ext>
            </a:extLst>
          </p:cNvPr>
          <p:cNvSpPr txBox="1"/>
          <p:nvPr/>
        </p:nvSpPr>
        <p:spPr>
          <a:xfrm>
            <a:off x="790960" y="1253182"/>
            <a:ext cx="2147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Address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55988-D7AB-4258-9C92-59F27F07861C}"/>
              </a:ext>
            </a:extLst>
          </p:cNvPr>
          <p:cNvSpPr txBox="1"/>
          <p:nvPr/>
        </p:nvSpPr>
        <p:spPr>
          <a:xfrm>
            <a:off x="790960" y="2678589"/>
            <a:ext cx="2147313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manager@company.com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support@company.com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1954D-AEEF-4B44-AB7D-10369DF54F50}"/>
              </a:ext>
            </a:extLst>
          </p:cNvPr>
          <p:cNvSpPr txBox="1"/>
          <p:nvPr/>
        </p:nvSpPr>
        <p:spPr>
          <a:xfrm>
            <a:off x="790960" y="2426473"/>
            <a:ext cx="2147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Email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8DA14-BDEF-4CA4-B3F2-31BCC33874E0}"/>
              </a:ext>
            </a:extLst>
          </p:cNvPr>
          <p:cNvSpPr txBox="1"/>
          <p:nvPr/>
        </p:nvSpPr>
        <p:spPr>
          <a:xfrm>
            <a:off x="790960" y="3851880"/>
            <a:ext cx="2147313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+1 234 567 890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+1 098 765 432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BFFC4-0351-4A99-83EA-27653E075E6B}"/>
              </a:ext>
            </a:extLst>
          </p:cNvPr>
          <p:cNvSpPr txBox="1"/>
          <p:nvPr/>
        </p:nvSpPr>
        <p:spPr>
          <a:xfrm>
            <a:off x="790960" y="3599764"/>
            <a:ext cx="2147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Phone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78177-5E84-42BD-9E4B-EDA4F18EB166}"/>
              </a:ext>
            </a:extLst>
          </p:cNvPr>
          <p:cNvSpPr txBox="1"/>
          <p:nvPr/>
        </p:nvSpPr>
        <p:spPr>
          <a:xfrm>
            <a:off x="790960" y="5025171"/>
            <a:ext cx="2147313" cy="5761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www.company.com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Subdomain.company.com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2D6E47-6EB9-46B2-9B40-198C6F364386}"/>
              </a:ext>
            </a:extLst>
          </p:cNvPr>
          <p:cNvSpPr txBox="1"/>
          <p:nvPr/>
        </p:nvSpPr>
        <p:spPr>
          <a:xfrm>
            <a:off x="790960" y="4773055"/>
            <a:ext cx="2147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Websites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35C344-0AE0-4795-8F19-1C8FCFAF3B56}"/>
              </a:ext>
            </a:extLst>
          </p:cNvPr>
          <p:cNvSpPr/>
          <p:nvPr/>
        </p:nvSpPr>
        <p:spPr bwMode="auto">
          <a:xfrm>
            <a:off x="9121926" y="753957"/>
            <a:ext cx="3070075" cy="5385214"/>
          </a:xfrm>
          <a:custGeom>
            <a:avLst/>
            <a:gdLst>
              <a:gd name="connsiteX0" fmla="*/ 1305653 w 3070075"/>
              <a:gd name="connsiteY0" fmla="*/ 0 h 5385214"/>
              <a:gd name="connsiteX1" fmla="*/ 2692607 w 3070075"/>
              <a:gd name="connsiteY1" fmla="*/ 1386968 h 5385214"/>
              <a:gd name="connsiteX2" fmla="*/ 3070075 w 3070075"/>
              <a:gd name="connsiteY2" fmla="*/ 1009496 h 5385214"/>
              <a:gd name="connsiteX3" fmla="*/ 3070075 w 3070075"/>
              <a:gd name="connsiteY3" fmla="*/ 4375719 h 5385214"/>
              <a:gd name="connsiteX4" fmla="*/ 2692607 w 3070075"/>
              <a:gd name="connsiteY4" fmla="*/ 3998247 h 5385214"/>
              <a:gd name="connsiteX5" fmla="*/ 1305653 w 3070075"/>
              <a:gd name="connsiteY5" fmla="*/ 5385214 h 5385214"/>
              <a:gd name="connsiteX6" fmla="*/ 0 w 3070075"/>
              <a:gd name="connsiteY6" fmla="*/ 4079561 h 5385214"/>
              <a:gd name="connsiteX7" fmla="*/ 1386967 w 3070075"/>
              <a:gd name="connsiteY7" fmla="*/ 2692607 h 5385214"/>
              <a:gd name="connsiteX8" fmla="*/ 0 w 3070075"/>
              <a:gd name="connsiteY8" fmla="*/ 1305654 h 53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0075" h="5385214">
                <a:moveTo>
                  <a:pt x="1305653" y="0"/>
                </a:moveTo>
                <a:lnTo>
                  <a:pt x="2692607" y="1386968"/>
                </a:lnTo>
                <a:lnTo>
                  <a:pt x="3070075" y="1009496"/>
                </a:lnTo>
                <a:lnTo>
                  <a:pt x="3070075" y="4375719"/>
                </a:lnTo>
                <a:lnTo>
                  <a:pt x="2692607" y="3998247"/>
                </a:lnTo>
                <a:lnTo>
                  <a:pt x="1305653" y="5385214"/>
                </a:lnTo>
                <a:lnTo>
                  <a:pt x="0" y="4079561"/>
                </a:lnTo>
                <a:lnTo>
                  <a:pt x="1386967" y="2692607"/>
                </a:lnTo>
                <a:lnTo>
                  <a:pt x="0" y="1305654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BDB760-3CE4-465C-B42E-65DC7BACB90B}"/>
              </a:ext>
            </a:extLst>
          </p:cNvPr>
          <p:cNvSpPr/>
          <p:nvPr/>
        </p:nvSpPr>
        <p:spPr bwMode="auto">
          <a:xfrm>
            <a:off x="10976679" y="2211030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99155B-CB11-4452-94A5-F0F121E8DA5D}"/>
              </a:ext>
            </a:extLst>
          </p:cNvPr>
          <p:cNvSpPr/>
          <p:nvPr/>
        </p:nvSpPr>
        <p:spPr bwMode="auto">
          <a:xfrm>
            <a:off x="3446798" y="5598689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8BACB7-A368-404F-AA7B-791207030B01}"/>
              </a:ext>
            </a:extLst>
          </p:cNvPr>
          <p:cNvSpPr/>
          <p:nvPr/>
        </p:nvSpPr>
        <p:spPr bwMode="auto">
          <a:xfrm>
            <a:off x="2499849" y="548403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60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9863156-7ECB-446E-AEC1-4524D45017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r="14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2256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40D5BDD-D862-41C5-8E64-2389507009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7747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8C66EF-6510-49AC-95DA-05EF2CE0CD4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8CDB7D-36AD-4B0D-B4E1-830C3324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>
                <a:solidFill>
                  <a:schemeClr val="bg1"/>
                </a:solidFill>
              </a:rPr>
              <a:t>Thank You</a:t>
            </a:r>
            <a:endParaRPr lang="en-US" b="1" i="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206D8F-03C5-4985-87BE-DC96F6C24F89}"/>
              </a:ext>
            </a:extLst>
          </p:cNvPr>
          <p:cNvSpPr/>
          <p:nvPr/>
        </p:nvSpPr>
        <p:spPr bwMode="auto">
          <a:xfrm>
            <a:off x="4153852" y="1175264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F274D54-6018-4DF9-AEDD-5293DB72DA9A}"/>
              </a:ext>
            </a:extLst>
          </p:cNvPr>
          <p:cNvSpPr/>
          <p:nvPr/>
        </p:nvSpPr>
        <p:spPr bwMode="auto">
          <a:xfrm>
            <a:off x="2478374" y="4951392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244367-8E5D-49F2-8522-2D25743B92E0}"/>
              </a:ext>
            </a:extLst>
          </p:cNvPr>
          <p:cNvSpPr/>
          <p:nvPr/>
        </p:nvSpPr>
        <p:spPr bwMode="auto">
          <a:xfrm>
            <a:off x="8320078" y="2859314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0E596E8-3EFE-4DF3-A95E-22BC41444B56}"/>
              </a:ext>
            </a:extLst>
          </p:cNvPr>
          <p:cNvSpPr/>
          <p:nvPr/>
        </p:nvSpPr>
        <p:spPr bwMode="auto">
          <a:xfrm>
            <a:off x="4528456" y="4226380"/>
            <a:ext cx="3135088" cy="2631621"/>
          </a:xfrm>
          <a:custGeom>
            <a:avLst/>
            <a:gdLst>
              <a:gd name="connsiteX0" fmla="*/ 1569681 w 3135088"/>
              <a:gd name="connsiteY0" fmla="*/ 2273865 h 2631621"/>
              <a:gd name="connsiteX1" fmla="*/ 1927437 w 3135088"/>
              <a:gd name="connsiteY1" fmla="*/ 2631621 h 2631621"/>
              <a:gd name="connsiteX2" fmla="*/ 1871521 w 3135088"/>
              <a:gd name="connsiteY2" fmla="*/ 2631621 h 2631621"/>
              <a:gd name="connsiteX3" fmla="*/ 1567544 w 3135088"/>
              <a:gd name="connsiteY3" fmla="*/ 2327642 h 2631621"/>
              <a:gd name="connsiteX4" fmla="*/ 1263568 w 3135088"/>
              <a:gd name="connsiteY4" fmla="*/ 2631621 h 2631621"/>
              <a:gd name="connsiteX5" fmla="*/ 1211925 w 3135088"/>
              <a:gd name="connsiteY5" fmla="*/ 2631621 h 2631621"/>
              <a:gd name="connsiteX6" fmla="*/ 760107 w 3135088"/>
              <a:gd name="connsiteY6" fmla="*/ 0 h 2631621"/>
              <a:gd name="connsiteX7" fmla="*/ 1567544 w 3135088"/>
              <a:gd name="connsiteY7" fmla="*/ 807445 h 2631621"/>
              <a:gd name="connsiteX8" fmla="*/ 2374981 w 3135088"/>
              <a:gd name="connsiteY8" fmla="*/ 0 h 2631621"/>
              <a:gd name="connsiteX9" fmla="*/ 3135088 w 3135088"/>
              <a:gd name="connsiteY9" fmla="*/ 760107 h 2631621"/>
              <a:gd name="connsiteX10" fmla="*/ 2327643 w 3135088"/>
              <a:gd name="connsiteY10" fmla="*/ 1567543 h 2631621"/>
              <a:gd name="connsiteX11" fmla="*/ 3135088 w 3135088"/>
              <a:gd name="connsiteY11" fmla="*/ 2374980 h 2631621"/>
              <a:gd name="connsiteX12" fmla="*/ 2878447 w 3135088"/>
              <a:gd name="connsiteY12" fmla="*/ 2631621 h 2631621"/>
              <a:gd name="connsiteX13" fmla="*/ 2823414 w 3135088"/>
              <a:gd name="connsiteY13" fmla="*/ 2631621 h 2631621"/>
              <a:gd name="connsiteX14" fmla="*/ 3081748 w 3135088"/>
              <a:gd name="connsiteY14" fmla="*/ 2373287 h 2631621"/>
              <a:gd name="connsiteX15" fmla="*/ 2276003 w 3135088"/>
              <a:gd name="connsiteY15" fmla="*/ 1567543 h 2631621"/>
              <a:gd name="connsiteX16" fmla="*/ 3081748 w 3135088"/>
              <a:gd name="connsiteY16" fmla="*/ 761800 h 2631621"/>
              <a:gd name="connsiteX17" fmla="*/ 2375425 w 3135088"/>
              <a:gd name="connsiteY17" fmla="*/ 55477 h 2631621"/>
              <a:gd name="connsiteX18" fmla="*/ 1569681 w 3135088"/>
              <a:gd name="connsiteY18" fmla="*/ 861221 h 2631621"/>
              <a:gd name="connsiteX19" fmla="*/ 763937 w 3135088"/>
              <a:gd name="connsiteY19" fmla="*/ 55477 h 2631621"/>
              <a:gd name="connsiteX20" fmla="*/ 57614 w 3135088"/>
              <a:gd name="connsiteY20" fmla="*/ 761800 h 2631621"/>
              <a:gd name="connsiteX21" fmla="*/ 863358 w 3135088"/>
              <a:gd name="connsiteY21" fmla="*/ 1567543 h 2631621"/>
              <a:gd name="connsiteX22" fmla="*/ 57614 w 3135088"/>
              <a:gd name="connsiteY22" fmla="*/ 2373287 h 2631621"/>
              <a:gd name="connsiteX23" fmla="*/ 315949 w 3135088"/>
              <a:gd name="connsiteY23" fmla="*/ 2631621 h 2631621"/>
              <a:gd name="connsiteX24" fmla="*/ 256642 w 3135088"/>
              <a:gd name="connsiteY24" fmla="*/ 2631621 h 2631621"/>
              <a:gd name="connsiteX25" fmla="*/ 0 w 3135088"/>
              <a:gd name="connsiteY25" fmla="*/ 2374980 h 2631621"/>
              <a:gd name="connsiteX26" fmla="*/ 807445 w 3135088"/>
              <a:gd name="connsiteY26" fmla="*/ 1567543 h 2631621"/>
              <a:gd name="connsiteX27" fmla="*/ 0 w 3135088"/>
              <a:gd name="connsiteY27" fmla="*/ 760107 h 263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35088" h="2631621">
                <a:moveTo>
                  <a:pt x="1569681" y="2273865"/>
                </a:moveTo>
                <a:lnTo>
                  <a:pt x="1927437" y="2631621"/>
                </a:lnTo>
                <a:lnTo>
                  <a:pt x="1871521" y="2631621"/>
                </a:lnTo>
                <a:lnTo>
                  <a:pt x="1567544" y="2327642"/>
                </a:lnTo>
                <a:lnTo>
                  <a:pt x="1263568" y="2631621"/>
                </a:lnTo>
                <a:lnTo>
                  <a:pt x="1211925" y="2631621"/>
                </a:lnTo>
                <a:close/>
                <a:moveTo>
                  <a:pt x="760107" y="0"/>
                </a:moveTo>
                <a:lnTo>
                  <a:pt x="1567544" y="807445"/>
                </a:lnTo>
                <a:lnTo>
                  <a:pt x="2374981" y="0"/>
                </a:lnTo>
                <a:lnTo>
                  <a:pt x="3135088" y="760107"/>
                </a:lnTo>
                <a:lnTo>
                  <a:pt x="2327643" y="1567543"/>
                </a:lnTo>
                <a:lnTo>
                  <a:pt x="3135088" y="2374980"/>
                </a:lnTo>
                <a:lnTo>
                  <a:pt x="2878447" y="2631621"/>
                </a:lnTo>
                <a:lnTo>
                  <a:pt x="2823414" y="2631621"/>
                </a:lnTo>
                <a:lnTo>
                  <a:pt x="3081748" y="2373287"/>
                </a:lnTo>
                <a:lnTo>
                  <a:pt x="2276003" y="1567543"/>
                </a:lnTo>
                <a:lnTo>
                  <a:pt x="3081748" y="761800"/>
                </a:lnTo>
                <a:lnTo>
                  <a:pt x="2375425" y="55477"/>
                </a:lnTo>
                <a:lnTo>
                  <a:pt x="1569681" y="861221"/>
                </a:lnTo>
                <a:lnTo>
                  <a:pt x="763937" y="55477"/>
                </a:lnTo>
                <a:lnTo>
                  <a:pt x="57614" y="761800"/>
                </a:lnTo>
                <a:lnTo>
                  <a:pt x="863358" y="1567543"/>
                </a:lnTo>
                <a:lnTo>
                  <a:pt x="57614" y="2373287"/>
                </a:lnTo>
                <a:lnTo>
                  <a:pt x="315949" y="2631621"/>
                </a:lnTo>
                <a:lnTo>
                  <a:pt x="256642" y="2631621"/>
                </a:lnTo>
                <a:lnTo>
                  <a:pt x="0" y="2374980"/>
                </a:lnTo>
                <a:lnTo>
                  <a:pt x="807445" y="1567543"/>
                </a:lnTo>
                <a:lnTo>
                  <a:pt x="0" y="76010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C82C03B-9C13-419D-A88D-EB47D8FB7D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C39AE2-0F86-48B9-8375-F8599C78BF3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C3B865-0E60-4AA5-9579-5EFBCD2A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bg1"/>
                </a:solidFill>
              </a:rPr>
              <a:t>Winners never quit and quitters never win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3A9439-E58C-4813-ADA5-C72441AEF76F}"/>
              </a:ext>
            </a:extLst>
          </p:cNvPr>
          <p:cNvSpPr/>
          <p:nvPr/>
        </p:nvSpPr>
        <p:spPr bwMode="auto">
          <a:xfrm>
            <a:off x="9435149" y="1887974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53C374-62F2-4F02-9200-19E6582E5C04}"/>
              </a:ext>
            </a:extLst>
          </p:cNvPr>
          <p:cNvSpPr/>
          <p:nvPr/>
        </p:nvSpPr>
        <p:spPr bwMode="auto">
          <a:xfrm>
            <a:off x="6825977" y="5616864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BC39FA-D98F-45CE-BEC3-231B9ED696A6}"/>
              </a:ext>
            </a:extLst>
          </p:cNvPr>
          <p:cNvSpPr/>
          <p:nvPr/>
        </p:nvSpPr>
        <p:spPr bwMode="auto">
          <a:xfrm>
            <a:off x="1643507" y="630979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FFA8A8-7736-4756-8053-02AAFE9F300F}"/>
              </a:ext>
            </a:extLst>
          </p:cNvPr>
          <p:cNvSpPr/>
          <p:nvPr/>
        </p:nvSpPr>
        <p:spPr bwMode="auto">
          <a:xfrm>
            <a:off x="4914900" y="0"/>
            <a:ext cx="2362200" cy="1587500"/>
          </a:xfrm>
          <a:custGeom>
            <a:avLst/>
            <a:gdLst>
              <a:gd name="connsiteX0" fmla="*/ 201983 w 2362200"/>
              <a:gd name="connsiteY0" fmla="*/ 0 h 1587500"/>
              <a:gd name="connsiteX1" fmla="*/ 244116 w 2362200"/>
              <a:gd name="connsiteY1" fmla="*/ 0 h 1587500"/>
              <a:gd name="connsiteX2" fmla="*/ 650516 w 2362200"/>
              <a:gd name="connsiteY2" fmla="*/ 406400 h 1587500"/>
              <a:gd name="connsiteX3" fmla="*/ 43410 w 2362200"/>
              <a:gd name="connsiteY3" fmla="*/ 1013506 h 1587500"/>
              <a:gd name="connsiteX4" fmla="*/ 575605 w 2362200"/>
              <a:gd name="connsiteY4" fmla="*/ 1545700 h 1587500"/>
              <a:gd name="connsiteX5" fmla="*/ 1182710 w 2362200"/>
              <a:gd name="connsiteY5" fmla="*/ 938594 h 1587500"/>
              <a:gd name="connsiteX6" fmla="*/ 1789816 w 2362200"/>
              <a:gd name="connsiteY6" fmla="*/ 1545700 h 1587500"/>
              <a:gd name="connsiteX7" fmla="*/ 2322010 w 2362200"/>
              <a:gd name="connsiteY7" fmla="*/ 1013506 h 1587500"/>
              <a:gd name="connsiteX8" fmla="*/ 1714904 w 2362200"/>
              <a:gd name="connsiteY8" fmla="*/ 406400 h 1587500"/>
              <a:gd name="connsiteX9" fmla="*/ 2121305 w 2362200"/>
              <a:gd name="connsiteY9" fmla="*/ 0 h 1587500"/>
              <a:gd name="connsiteX10" fmla="*/ 2160217 w 2362200"/>
              <a:gd name="connsiteY10" fmla="*/ 0 h 1587500"/>
              <a:gd name="connsiteX11" fmla="*/ 1753813 w 2362200"/>
              <a:gd name="connsiteY11" fmla="*/ 406400 h 1587500"/>
              <a:gd name="connsiteX12" fmla="*/ 2362200 w 2362200"/>
              <a:gd name="connsiteY12" fmla="*/ 1014781 h 1587500"/>
              <a:gd name="connsiteX13" fmla="*/ 1789481 w 2362200"/>
              <a:gd name="connsiteY13" fmla="*/ 1587500 h 1587500"/>
              <a:gd name="connsiteX14" fmla="*/ 1181100 w 2362200"/>
              <a:gd name="connsiteY14" fmla="*/ 979113 h 1587500"/>
              <a:gd name="connsiteX15" fmla="*/ 572720 w 2362200"/>
              <a:gd name="connsiteY15" fmla="*/ 1587500 h 1587500"/>
              <a:gd name="connsiteX16" fmla="*/ 0 w 2362200"/>
              <a:gd name="connsiteY16" fmla="*/ 1014781 h 1587500"/>
              <a:gd name="connsiteX17" fmla="*/ 608387 w 2362200"/>
              <a:gd name="connsiteY17" fmla="*/ 40640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62200" h="1587500">
                <a:moveTo>
                  <a:pt x="201983" y="0"/>
                </a:moveTo>
                <a:lnTo>
                  <a:pt x="244116" y="0"/>
                </a:lnTo>
                <a:lnTo>
                  <a:pt x="650516" y="406400"/>
                </a:lnTo>
                <a:lnTo>
                  <a:pt x="43410" y="1013506"/>
                </a:lnTo>
                <a:lnTo>
                  <a:pt x="575605" y="1545700"/>
                </a:lnTo>
                <a:lnTo>
                  <a:pt x="1182710" y="938594"/>
                </a:lnTo>
                <a:lnTo>
                  <a:pt x="1789816" y="1545700"/>
                </a:lnTo>
                <a:lnTo>
                  <a:pt x="2322010" y="1013506"/>
                </a:lnTo>
                <a:lnTo>
                  <a:pt x="1714904" y="406400"/>
                </a:lnTo>
                <a:lnTo>
                  <a:pt x="2121305" y="0"/>
                </a:lnTo>
                <a:lnTo>
                  <a:pt x="2160217" y="0"/>
                </a:lnTo>
                <a:lnTo>
                  <a:pt x="1753813" y="406400"/>
                </a:lnTo>
                <a:lnTo>
                  <a:pt x="2362200" y="1014781"/>
                </a:lnTo>
                <a:lnTo>
                  <a:pt x="1789481" y="1587500"/>
                </a:lnTo>
                <a:lnTo>
                  <a:pt x="1181100" y="979113"/>
                </a:lnTo>
                <a:lnTo>
                  <a:pt x="572720" y="1587500"/>
                </a:lnTo>
                <a:lnTo>
                  <a:pt x="0" y="1014781"/>
                </a:lnTo>
                <a:lnTo>
                  <a:pt x="608387" y="4064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970D3A-9E1A-49E7-BB12-9F9A11DD5E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3704"/>
          <a:stretch>
            <a:fillRect/>
          </a:stretch>
        </p:blipFill>
        <p:spPr/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08810B-9BA5-4852-B9F9-E6EF3A7DEAAC}"/>
              </a:ext>
            </a:extLst>
          </p:cNvPr>
          <p:cNvSpPr/>
          <p:nvPr/>
        </p:nvSpPr>
        <p:spPr bwMode="auto">
          <a:xfrm>
            <a:off x="5539047" y="2615410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1AF58D-F7A4-4004-83A7-8BA06671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Success is where preparation and opportunity meet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72A72-4F53-471F-AD81-33627E787CE1}"/>
              </a:ext>
            </a:extLst>
          </p:cNvPr>
          <p:cNvSpPr txBox="1"/>
          <p:nvPr/>
        </p:nvSpPr>
        <p:spPr>
          <a:xfrm>
            <a:off x="6444341" y="3484247"/>
            <a:ext cx="4934858" cy="1845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 a little he could see his brown belly, slightly domed and divided by arches into stiff sections. 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43691E-B852-4B1E-9867-114F10EA64C3}"/>
              </a:ext>
            </a:extLst>
          </p:cNvPr>
          <p:cNvSpPr/>
          <p:nvPr/>
        </p:nvSpPr>
        <p:spPr bwMode="auto">
          <a:xfrm>
            <a:off x="3323771" y="2937923"/>
            <a:ext cx="2423889" cy="2477124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67C5B2-0A45-4F6E-B34E-0EF7EFAAF6C4}"/>
              </a:ext>
            </a:extLst>
          </p:cNvPr>
          <p:cNvSpPr/>
          <p:nvPr/>
        </p:nvSpPr>
        <p:spPr bwMode="auto">
          <a:xfrm>
            <a:off x="747484" y="2190437"/>
            <a:ext cx="2423889" cy="2477124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E5DA0F-627C-401C-AF13-20AEDF2F0327}"/>
              </a:ext>
            </a:extLst>
          </p:cNvPr>
          <p:cNvSpPr/>
          <p:nvPr/>
        </p:nvSpPr>
        <p:spPr bwMode="auto">
          <a:xfrm>
            <a:off x="1598979" y="2450787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7C2176-102A-4901-A68D-21F4C3411E35}"/>
              </a:ext>
            </a:extLst>
          </p:cNvPr>
          <p:cNvSpPr/>
          <p:nvPr/>
        </p:nvSpPr>
        <p:spPr bwMode="auto">
          <a:xfrm>
            <a:off x="4175266" y="319827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AEA53-2CB7-4EEE-8F79-53487C4D6AC2}"/>
              </a:ext>
            </a:extLst>
          </p:cNvPr>
          <p:cNvSpPr txBox="1"/>
          <p:nvPr/>
        </p:nvSpPr>
        <p:spPr>
          <a:xfrm>
            <a:off x="3502481" y="3973285"/>
            <a:ext cx="2066470" cy="1167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himself transformed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D1AA8-B74B-4B80-A9FD-1534E6077EDD}"/>
              </a:ext>
            </a:extLst>
          </p:cNvPr>
          <p:cNvSpPr txBox="1"/>
          <p:nvPr/>
        </p:nvSpPr>
        <p:spPr>
          <a:xfrm>
            <a:off x="926193" y="3225799"/>
            <a:ext cx="2066470" cy="1167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himself transformed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DBD5D3-F236-4E3E-85DF-C4C9BBB81AD4}"/>
              </a:ext>
            </a:extLst>
          </p:cNvPr>
          <p:cNvSpPr/>
          <p:nvPr/>
        </p:nvSpPr>
        <p:spPr bwMode="auto">
          <a:xfrm>
            <a:off x="7532661" y="5982815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3F25A0-5ED9-4F3B-A42F-170B687F84DD}"/>
              </a:ext>
            </a:extLst>
          </p:cNvPr>
          <p:cNvSpPr/>
          <p:nvPr/>
        </p:nvSpPr>
        <p:spPr bwMode="auto">
          <a:xfrm>
            <a:off x="10807649" y="872716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E807146-CE8B-440A-9250-C11282F3A093}"/>
              </a:ext>
            </a:extLst>
          </p:cNvPr>
          <p:cNvSpPr/>
          <p:nvPr/>
        </p:nvSpPr>
        <p:spPr bwMode="auto">
          <a:xfrm>
            <a:off x="1864448" y="2683179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25A5639-3E7C-42D3-87A1-4378EFBCB21F}"/>
              </a:ext>
            </a:extLst>
          </p:cNvPr>
          <p:cNvSpPr/>
          <p:nvPr/>
        </p:nvSpPr>
        <p:spPr bwMode="auto">
          <a:xfrm>
            <a:off x="4397830" y="3457902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2464791-60FF-4C7A-8206-51F5C78879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0" r="29860"/>
          <a:stretch>
            <a:fillRect/>
          </a:stretch>
        </p:blipFill>
        <p:spPr/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4D38D5D-2EC4-4535-A161-B21487A4740F}"/>
              </a:ext>
            </a:extLst>
          </p:cNvPr>
          <p:cNvSpPr/>
          <p:nvPr/>
        </p:nvSpPr>
        <p:spPr bwMode="auto">
          <a:xfrm>
            <a:off x="11192361" y="540866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E4F1E9-6C1B-4F1A-A939-F2F7F069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451431"/>
            <a:ext cx="4332514" cy="1774368"/>
          </a:xfrm>
        </p:spPr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It's our responsibility to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C2380-8BC1-44DC-B17D-128963B73473}"/>
              </a:ext>
            </a:extLst>
          </p:cNvPr>
          <p:cNvSpPr txBox="1"/>
          <p:nvPr/>
        </p:nvSpPr>
        <p:spPr>
          <a:xfrm>
            <a:off x="696686" y="3484247"/>
            <a:ext cx="4151085" cy="1845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 a little he could see his brown belly, slightly domed and divided by arches into stiff sections. 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936B9-ABB6-46DD-9559-E177ABB2A183}"/>
              </a:ext>
            </a:extLst>
          </p:cNvPr>
          <p:cNvSpPr/>
          <p:nvPr/>
        </p:nvSpPr>
        <p:spPr bwMode="auto">
          <a:xfrm>
            <a:off x="6872512" y="2645825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63CB44-4218-4AB2-B46C-AF9C79225937}"/>
              </a:ext>
            </a:extLst>
          </p:cNvPr>
          <p:cNvSpPr/>
          <p:nvPr/>
        </p:nvSpPr>
        <p:spPr bwMode="auto">
          <a:xfrm>
            <a:off x="7274064" y="3068549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B7F3D-C283-487B-A77F-6A3A161C9C2A}"/>
              </a:ext>
            </a:extLst>
          </p:cNvPr>
          <p:cNvSpPr txBox="1"/>
          <p:nvPr/>
        </p:nvSpPr>
        <p:spPr>
          <a:xfrm>
            <a:off x="8265885" y="3132930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B1F24-42E4-49C6-B310-021546208DEB}"/>
              </a:ext>
            </a:extLst>
          </p:cNvPr>
          <p:cNvSpPr txBox="1"/>
          <p:nvPr/>
        </p:nvSpPr>
        <p:spPr>
          <a:xfrm>
            <a:off x="8265885" y="2866593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Two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B23C2F-9A12-4A34-ADDA-E9A6DD7D3B69}"/>
              </a:ext>
            </a:extLst>
          </p:cNvPr>
          <p:cNvSpPr/>
          <p:nvPr/>
        </p:nvSpPr>
        <p:spPr bwMode="auto">
          <a:xfrm>
            <a:off x="6872512" y="4447689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97F2FC-7B03-4A1B-8DDD-96D7F75841AA}"/>
              </a:ext>
            </a:extLst>
          </p:cNvPr>
          <p:cNvSpPr/>
          <p:nvPr/>
        </p:nvSpPr>
        <p:spPr bwMode="auto">
          <a:xfrm>
            <a:off x="7274064" y="487041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B2DC0-DC40-454B-92AF-86CBF55AF916}"/>
              </a:ext>
            </a:extLst>
          </p:cNvPr>
          <p:cNvSpPr txBox="1"/>
          <p:nvPr/>
        </p:nvSpPr>
        <p:spPr>
          <a:xfrm>
            <a:off x="8265885" y="493479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A818-980A-4226-9CB8-019786F5DFFB}"/>
              </a:ext>
            </a:extLst>
          </p:cNvPr>
          <p:cNvSpPr txBox="1"/>
          <p:nvPr/>
        </p:nvSpPr>
        <p:spPr>
          <a:xfrm>
            <a:off x="8265885" y="466845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Three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7DDA8B-B755-4E97-850B-06DF3F9C8B8F}"/>
              </a:ext>
            </a:extLst>
          </p:cNvPr>
          <p:cNvSpPr/>
          <p:nvPr/>
        </p:nvSpPr>
        <p:spPr bwMode="auto">
          <a:xfrm>
            <a:off x="6872512" y="843959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DAD7D5-5AAB-4D1F-AE40-68D655F919DA}"/>
              </a:ext>
            </a:extLst>
          </p:cNvPr>
          <p:cNvSpPr/>
          <p:nvPr/>
        </p:nvSpPr>
        <p:spPr bwMode="auto">
          <a:xfrm>
            <a:off x="7274064" y="126668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1368D-FE85-437C-B125-4155762D34D4}"/>
              </a:ext>
            </a:extLst>
          </p:cNvPr>
          <p:cNvSpPr txBox="1"/>
          <p:nvPr/>
        </p:nvSpPr>
        <p:spPr>
          <a:xfrm>
            <a:off x="8265885" y="133106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2DCE8F-9377-4B42-A562-DF4FB081F932}"/>
              </a:ext>
            </a:extLst>
          </p:cNvPr>
          <p:cNvSpPr txBox="1"/>
          <p:nvPr/>
        </p:nvSpPr>
        <p:spPr>
          <a:xfrm>
            <a:off x="8265885" y="106472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One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2CC27E-DCB9-4DB1-89FC-790F42DA3890}"/>
              </a:ext>
            </a:extLst>
          </p:cNvPr>
          <p:cNvSpPr/>
          <p:nvPr/>
        </p:nvSpPr>
        <p:spPr bwMode="auto">
          <a:xfrm>
            <a:off x="1102833" y="6014037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D939D67-5293-448D-84EB-3FBFC1EEB44F}"/>
              </a:ext>
            </a:extLst>
          </p:cNvPr>
          <p:cNvSpPr/>
          <p:nvPr/>
        </p:nvSpPr>
        <p:spPr bwMode="auto">
          <a:xfrm>
            <a:off x="3776733" y="914069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36366B-473B-46FA-BEBA-21053DC8A975}"/>
              </a:ext>
            </a:extLst>
          </p:cNvPr>
          <p:cNvSpPr/>
          <p:nvPr/>
        </p:nvSpPr>
        <p:spPr bwMode="auto">
          <a:xfrm>
            <a:off x="7539533" y="1500493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B685FD8-4E54-4E1E-A791-5FF21B999EC1}"/>
              </a:ext>
            </a:extLst>
          </p:cNvPr>
          <p:cNvSpPr/>
          <p:nvPr/>
        </p:nvSpPr>
        <p:spPr bwMode="auto">
          <a:xfrm>
            <a:off x="7496628" y="3332478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4EE9D8-8443-4BD5-A71C-E89218106F0D}"/>
              </a:ext>
            </a:extLst>
          </p:cNvPr>
          <p:cNvSpPr/>
          <p:nvPr/>
        </p:nvSpPr>
        <p:spPr bwMode="auto">
          <a:xfrm>
            <a:off x="7529450" y="5122950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BE3FC3-6DF4-4395-945F-13036E30D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BAE42AC-6AA3-4A9D-B892-3EDDACC86E72}"/>
              </a:ext>
            </a:extLst>
          </p:cNvPr>
          <p:cNvSpPr/>
          <p:nvPr/>
        </p:nvSpPr>
        <p:spPr bwMode="auto">
          <a:xfrm>
            <a:off x="6096000" y="629537"/>
            <a:ext cx="3313482" cy="3681187"/>
          </a:xfrm>
          <a:custGeom>
            <a:avLst/>
            <a:gdLst>
              <a:gd name="connsiteX0" fmla="*/ 0 w 3313482"/>
              <a:gd name="connsiteY0" fmla="*/ 1194553 h 3681187"/>
              <a:gd name="connsiteX1" fmla="*/ 646041 w 3313482"/>
              <a:gd name="connsiteY1" fmla="*/ 1840594 h 3681187"/>
              <a:gd name="connsiteX2" fmla="*/ 0 w 3313482"/>
              <a:gd name="connsiteY2" fmla="*/ 2486634 h 3681187"/>
              <a:gd name="connsiteX3" fmla="*/ 0 w 3313482"/>
              <a:gd name="connsiteY3" fmla="*/ 2420977 h 3681187"/>
              <a:gd name="connsiteX4" fmla="*/ 580389 w 3313482"/>
              <a:gd name="connsiteY4" fmla="*/ 1840594 h 3681187"/>
              <a:gd name="connsiteX5" fmla="*/ 0 w 3313482"/>
              <a:gd name="connsiteY5" fmla="*/ 1260211 h 3681187"/>
              <a:gd name="connsiteX6" fmla="*/ 524805 w 3313482"/>
              <a:gd name="connsiteY6" fmla="*/ 0 h 3681187"/>
              <a:gd name="connsiteX7" fmla="*/ 1472889 w 3313482"/>
              <a:gd name="connsiteY7" fmla="*/ 948093 h 3681187"/>
              <a:gd name="connsiteX8" fmla="*/ 2420973 w 3313482"/>
              <a:gd name="connsiteY8" fmla="*/ 0 h 3681187"/>
              <a:gd name="connsiteX9" fmla="*/ 3313482 w 3313482"/>
              <a:gd name="connsiteY9" fmla="*/ 892510 h 3681187"/>
              <a:gd name="connsiteX10" fmla="*/ 2365388 w 3313482"/>
              <a:gd name="connsiteY10" fmla="*/ 1840594 h 3681187"/>
              <a:gd name="connsiteX11" fmla="*/ 3313482 w 3313482"/>
              <a:gd name="connsiteY11" fmla="*/ 2788678 h 3681187"/>
              <a:gd name="connsiteX12" fmla="*/ 2420973 w 3313482"/>
              <a:gd name="connsiteY12" fmla="*/ 3681187 h 3681187"/>
              <a:gd name="connsiteX13" fmla="*/ 1472889 w 3313482"/>
              <a:gd name="connsiteY13" fmla="*/ 2733094 h 3681187"/>
              <a:gd name="connsiteX14" fmla="*/ 524805 w 3313482"/>
              <a:gd name="connsiteY14" fmla="*/ 3681187 h 3681187"/>
              <a:gd name="connsiteX15" fmla="*/ 0 w 3313482"/>
              <a:gd name="connsiteY15" fmla="*/ 3156383 h 3681187"/>
              <a:gd name="connsiteX16" fmla="*/ 0 w 3313482"/>
              <a:gd name="connsiteY16" fmla="*/ 3086746 h 3681187"/>
              <a:gd name="connsiteX17" fmla="*/ 529302 w 3313482"/>
              <a:gd name="connsiteY17" fmla="*/ 3616047 h 3681187"/>
              <a:gd name="connsiteX18" fmla="*/ 1475398 w 3313482"/>
              <a:gd name="connsiteY18" fmla="*/ 2669950 h 3681187"/>
              <a:gd name="connsiteX19" fmla="*/ 2421494 w 3313482"/>
              <a:gd name="connsiteY19" fmla="*/ 3616047 h 3681187"/>
              <a:gd name="connsiteX20" fmla="*/ 3250851 w 3313482"/>
              <a:gd name="connsiteY20" fmla="*/ 2786690 h 3681187"/>
              <a:gd name="connsiteX21" fmla="*/ 2304754 w 3313482"/>
              <a:gd name="connsiteY21" fmla="*/ 1840594 h 3681187"/>
              <a:gd name="connsiteX22" fmla="*/ 3250851 w 3313482"/>
              <a:gd name="connsiteY22" fmla="*/ 894497 h 3681187"/>
              <a:gd name="connsiteX23" fmla="*/ 2421494 w 3313482"/>
              <a:gd name="connsiteY23" fmla="*/ 65140 h 3681187"/>
              <a:gd name="connsiteX24" fmla="*/ 1475398 w 3313482"/>
              <a:gd name="connsiteY24" fmla="*/ 1011237 h 3681187"/>
              <a:gd name="connsiteX25" fmla="*/ 529302 w 3313482"/>
              <a:gd name="connsiteY25" fmla="*/ 65140 h 3681187"/>
              <a:gd name="connsiteX26" fmla="*/ 0 w 3313482"/>
              <a:gd name="connsiteY26" fmla="*/ 594442 h 3681187"/>
              <a:gd name="connsiteX27" fmla="*/ 0 w 3313482"/>
              <a:gd name="connsiteY27" fmla="*/ 524805 h 36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13482" h="3681187">
                <a:moveTo>
                  <a:pt x="0" y="1194553"/>
                </a:moveTo>
                <a:lnTo>
                  <a:pt x="646041" y="1840594"/>
                </a:lnTo>
                <a:lnTo>
                  <a:pt x="0" y="2486634"/>
                </a:lnTo>
                <a:lnTo>
                  <a:pt x="0" y="2420977"/>
                </a:lnTo>
                <a:lnTo>
                  <a:pt x="580389" y="1840594"/>
                </a:lnTo>
                <a:lnTo>
                  <a:pt x="0" y="1260211"/>
                </a:lnTo>
                <a:close/>
                <a:moveTo>
                  <a:pt x="524805" y="0"/>
                </a:moveTo>
                <a:lnTo>
                  <a:pt x="1472889" y="948093"/>
                </a:lnTo>
                <a:lnTo>
                  <a:pt x="2420973" y="0"/>
                </a:lnTo>
                <a:lnTo>
                  <a:pt x="3313482" y="892510"/>
                </a:lnTo>
                <a:lnTo>
                  <a:pt x="2365388" y="1840594"/>
                </a:lnTo>
                <a:lnTo>
                  <a:pt x="3313482" y="2788678"/>
                </a:lnTo>
                <a:lnTo>
                  <a:pt x="2420973" y="3681187"/>
                </a:lnTo>
                <a:lnTo>
                  <a:pt x="1472889" y="2733094"/>
                </a:lnTo>
                <a:lnTo>
                  <a:pt x="524805" y="3681187"/>
                </a:lnTo>
                <a:lnTo>
                  <a:pt x="0" y="3156383"/>
                </a:lnTo>
                <a:lnTo>
                  <a:pt x="0" y="3086746"/>
                </a:lnTo>
                <a:lnTo>
                  <a:pt x="529302" y="3616047"/>
                </a:lnTo>
                <a:lnTo>
                  <a:pt x="1475398" y="2669950"/>
                </a:lnTo>
                <a:lnTo>
                  <a:pt x="2421494" y="3616047"/>
                </a:lnTo>
                <a:lnTo>
                  <a:pt x="3250851" y="2786690"/>
                </a:lnTo>
                <a:lnTo>
                  <a:pt x="2304754" y="1840594"/>
                </a:lnTo>
                <a:lnTo>
                  <a:pt x="3250851" y="894497"/>
                </a:lnTo>
                <a:lnTo>
                  <a:pt x="2421494" y="65140"/>
                </a:lnTo>
                <a:lnTo>
                  <a:pt x="1475398" y="1011237"/>
                </a:lnTo>
                <a:lnTo>
                  <a:pt x="529302" y="65140"/>
                </a:lnTo>
                <a:lnTo>
                  <a:pt x="0" y="594442"/>
                </a:lnTo>
                <a:lnTo>
                  <a:pt x="0" y="524805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33BAF4-174C-43B5-A172-0042518B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Sports not only build better athletes…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20218-BFE4-47A3-9F74-BB1F6A7B5781}"/>
              </a:ext>
            </a:extLst>
          </p:cNvPr>
          <p:cNvSpPr txBox="1"/>
          <p:nvPr/>
        </p:nvSpPr>
        <p:spPr>
          <a:xfrm>
            <a:off x="696686" y="3484247"/>
            <a:ext cx="4934858" cy="1845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and if he lifted his head a little he could see his brown belly, slightly domed and divided by arches into stiff sections. 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he found himself transformed in his bed into a horrible vermin. He lay on his </a:t>
            </a:r>
            <a:r>
              <a:rPr lang="en-US" sz="1100" dirty="0" err="1"/>
              <a:t>armour</a:t>
            </a:r>
            <a:r>
              <a:rPr lang="en-US" sz="1100" dirty="0"/>
              <a:t>-like back,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10CC53-8D5C-473F-86AF-AD22746895BA}"/>
              </a:ext>
            </a:extLst>
          </p:cNvPr>
          <p:cNvSpPr/>
          <p:nvPr/>
        </p:nvSpPr>
        <p:spPr bwMode="auto">
          <a:xfrm>
            <a:off x="6832599" y="3846287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D370EB-7280-4868-8893-6D8A49C9E16F}"/>
              </a:ext>
            </a:extLst>
          </p:cNvPr>
          <p:cNvSpPr/>
          <p:nvPr/>
        </p:nvSpPr>
        <p:spPr bwMode="auto">
          <a:xfrm>
            <a:off x="7234151" y="4269011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E20B4-E7FE-473C-9467-C3F9514B3DA9}"/>
              </a:ext>
            </a:extLst>
          </p:cNvPr>
          <p:cNvSpPr txBox="1"/>
          <p:nvPr/>
        </p:nvSpPr>
        <p:spPr>
          <a:xfrm>
            <a:off x="8225972" y="4316625"/>
            <a:ext cx="2721428" cy="83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One morning, when Gregor </a:t>
            </a:r>
            <a:r>
              <a:rPr lang="en-US" sz="1100" dirty="0" err="1"/>
              <a:t>Samsa</a:t>
            </a:r>
            <a:r>
              <a:rPr lang="en-US" sz="1100" dirty="0"/>
              <a:t> woke from troubled dreams, himself transformed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274B9-82D1-4DC3-B012-F4F66C113096}"/>
              </a:ext>
            </a:extLst>
          </p:cNvPr>
          <p:cNvSpPr txBox="1"/>
          <p:nvPr/>
        </p:nvSpPr>
        <p:spPr>
          <a:xfrm>
            <a:off x="8225972" y="4051666"/>
            <a:ext cx="27214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/>
              <a:t>What Is Sports?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ECBD136-196E-432F-9A37-1309FBCCD1D1}"/>
              </a:ext>
            </a:extLst>
          </p:cNvPr>
          <p:cNvSpPr/>
          <p:nvPr/>
        </p:nvSpPr>
        <p:spPr bwMode="auto">
          <a:xfrm>
            <a:off x="5028343" y="-50084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7AD680D-4AC5-4633-B8CF-5C1AE8599AC8}"/>
              </a:ext>
            </a:extLst>
          </p:cNvPr>
          <p:cNvSpPr/>
          <p:nvPr/>
        </p:nvSpPr>
        <p:spPr bwMode="auto">
          <a:xfrm>
            <a:off x="4092775" y="5786961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6EB632-A38B-4F2D-AF40-F52AC568F310}"/>
              </a:ext>
            </a:extLst>
          </p:cNvPr>
          <p:cNvSpPr/>
          <p:nvPr/>
        </p:nvSpPr>
        <p:spPr bwMode="auto">
          <a:xfrm>
            <a:off x="1358849" y="818167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C2C44A-16F8-499E-BB55-E3BC12E28FF8}"/>
              </a:ext>
            </a:extLst>
          </p:cNvPr>
          <p:cNvSpPr/>
          <p:nvPr/>
        </p:nvSpPr>
        <p:spPr bwMode="auto">
          <a:xfrm>
            <a:off x="7456715" y="4538634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71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795E835-890F-4E1F-A6A5-072A677ABE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2887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5A00CF-3C5B-47CF-9AD4-1A7467CD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Do Your Best Until The 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BB77A-03D8-4674-8ED3-BE8DCF0E3CBF}"/>
              </a:ext>
            </a:extLst>
          </p:cNvPr>
          <p:cNvSpPr txBox="1"/>
          <p:nvPr/>
        </p:nvSpPr>
        <p:spPr>
          <a:xfrm>
            <a:off x="1494971" y="1523399"/>
            <a:ext cx="9202058" cy="1167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and if he lifted his head a little he could see his brown belly, slightly domed and divided by arches into stiff sections. One morning, when Gregor </a:t>
            </a:r>
            <a:r>
              <a:rPr lang="en-US" sz="1200" dirty="0" err="1"/>
              <a:t>Samsa</a:t>
            </a:r>
            <a:r>
              <a:rPr lang="en-US" sz="1200" dirty="0"/>
              <a:t> woke from troubled dreams, he found himself transformed in his bed into a horrible vermin. He lay on his </a:t>
            </a:r>
            <a:r>
              <a:rPr lang="en-US" sz="1200" dirty="0" err="1"/>
              <a:t>armour</a:t>
            </a:r>
            <a:r>
              <a:rPr lang="en-US" sz="1200" dirty="0"/>
              <a:t>-like back,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27CCF0-DB4B-470D-B23F-3A8B6D6B0A04}"/>
              </a:ext>
            </a:extLst>
          </p:cNvPr>
          <p:cNvSpPr/>
          <p:nvPr/>
        </p:nvSpPr>
        <p:spPr bwMode="auto"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7935923 w 12192000"/>
              <a:gd name="connsiteY3" fmla="*/ 3429000 h 3429000"/>
              <a:gd name="connsiteX4" fmla="*/ 7369869 w 12192000"/>
              <a:gd name="connsiteY4" fmla="*/ 2862955 h 3429000"/>
              <a:gd name="connsiteX5" fmla="*/ 8723087 w 12192000"/>
              <a:gd name="connsiteY5" fmla="*/ 1509759 h 3429000"/>
              <a:gd name="connsiteX6" fmla="*/ 7449205 w 12192000"/>
              <a:gd name="connsiteY6" fmla="*/ 235884 h 3429000"/>
              <a:gd name="connsiteX7" fmla="*/ 6096000 w 12192000"/>
              <a:gd name="connsiteY7" fmla="*/ 1589094 h 3429000"/>
              <a:gd name="connsiteX8" fmla="*/ 4742796 w 12192000"/>
              <a:gd name="connsiteY8" fmla="*/ 235884 h 3429000"/>
              <a:gd name="connsiteX9" fmla="*/ 3468913 w 12192000"/>
              <a:gd name="connsiteY9" fmla="*/ 1509759 h 3429000"/>
              <a:gd name="connsiteX10" fmla="*/ 4822131 w 12192000"/>
              <a:gd name="connsiteY10" fmla="*/ 2862955 h 3429000"/>
              <a:gd name="connsiteX11" fmla="*/ 4256077 w 12192000"/>
              <a:gd name="connsiteY11" fmla="*/ 3429000 h 3429000"/>
              <a:gd name="connsiteX12" fmla="*/ 0 w 12192000"/>
              <a:gd name="connsiteY1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7935923" y="3429000"/>
                </a:lnTo>
                <a:lnTo>
                  <a:pt x="7369869" y="2862955"/>
                </a:lnTo>
                <a:lnTo>
                  <a:pt x="8723087" y="1509759"/>
                </a:lnTo>
                <a:lnTo>
                  <a:pt x="7449205" y="235884"/>
                </a:lnTo>
                <a:lnTo>
                  <a:pt x="6096000" y="1589094"/>
                </a:lnTo>
                <a:lnTo>
                  <a:pt x="4742796" y="235884"/>
                </a:lnTo>
                <a:lnTo>
                  <a:pt x="3468913" y="1509759"/>
                </a:lnTo>
                <a:lnTo>
                  <a:pt x="4822131" y="2862955"/>
                </a:lnTo>
                <a:lnTo>
                  <a:pt x="425607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47D2F2-62EC-45EE-8B9E-FCF26A5B6BA4}"/>
              </a:ext>
            </a:extLst>
          </p:cNvPr>
          <p:cNvSpPr/>
          <p:nvPr/>
        </p:nvSpPr>
        <p:spPr bwMode="auto">
          <a:xfrm>
            <a:off x="9513257" y="244738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7B800AC-6A48-422F-B4E3-EAAF8C038A8F}"/>
              </a:ext>
            </a:extLst>
          </p:cNvPr>
          <p:cNvSpPr/>
          <p:nvPr/>
        </p:nvSpPr>
        <p:spPr bwMode="auto">
          <a:xfrm>
            <a:off x="914147" y="844317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9E488-CA89-48FE-A915-649C8515772E}"/>
              </a:ext>
            </a:extLst>
          </p:cNvPr>
          <p:cNvSpPr/>
          <p:nvPr/>
        </p:nvSpPr>
        <p:spPr bwMode="auto">
          <a:xfrm>
            <a:off x="10697029" y="2849016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6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03C6D4C-FC79-42C1-85C6-AA7EDF361E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r="27649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40F2BE-57B9-42B0-974F-5812D02046B6}"/>
              </a:ext>
            </a:extLst>
          </p:cNvPr>
          <p:cNvSpPr/>
          <p:nvPr/>
        </p:nvSpPr>
        <p:spPr bwMode="auto">
          <a:xfrm>
            <a:off x="0" y="0"/>
            <a:ext cx="7021428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80E50B1-3CC1-41F4-9B6B-D76E03254747}"/>
              </a:ext>
            </a:extLst>
          </p:cNvPr>
          <p:cNvSpPr/>
          <p:nvPr/>
        </p:nvSpPr>
        <p:spPr bwMode="auto">
          <a:xfrm>
            <a:off x="5085014" y="-1"/>
            <a:ext cx="1936415" cy="1987583"/>
          </a:xfrm>
          <a:custGeom>
            <a:avLst/>
            <a:gdLst>
              <a:gd name="connsiteX0" fmla="*/ 1936415 w 1936415"/>
              <a:gd name="connsiteY0" fmla="*/ 584972 h 1987583"/>
              <a:gd name="connsiteX1" fmla="*/ 1936415 w 1936415"/>
              <a:gd name="connsiteY1" fmla="*/ 623883 h 1987583"/>
              <a:gd name="connsiteX2" fmla="*/ 1753813 w 1936415"/>
              <a:gd name="connsiteY2" fmla="*/ 806483 h 1987583"/>
              <a:gd name="connsiteX3" fmla="*/ 1936415 w 1936415"/>
              <a:gd name="connsiteY3" fmla="*/ 989083 h 1987583"/>
              <a:gd name="connsiteX4" fmla="*/ 1936415 w 1936415"/>
              <a:gd name="connsiteY4" fmla="*/ 1027994 h 1987583"/>
              <a:gd name="connsiteX5" fmla="*/ 1714904 w 1936415"/>
              <a:gd name="connsiteY5" fmla="*/ 806483 h 1987583"/>
              <a:gd name="connsiteX6" fmla="*/ 908421 w 1936415"/>
              <a:gd name="connsiteY6" fmla="*/ 0 h 1987583"/>
              <a:gd name="connsiteX7" fmla="*/ 947333 w 1936415"/>
              <a:gd name="connsiteY7" fmla="*/ 0 h 1987583"/>
              <a:gd name="connsiteX8" fmla="*/ 1181100 w 1936415"/>
              <a:gd name="connsiteY8" fmla="*/ 233770 h 1987583"/>
              <a:gd name="connsiteX9" fmla="*/ 1414868 w 1936415"/>
              <a:gd name="connsiteY9" fmla="*/ 0 h 1987583"/>
              <a:gd name="connsiteX10" fmla="*/ 1456999 w 1936415"/>
              <a:gd name="connsiteY10" fmla="*/ 0 h 1987583"/>
              <a:gd name="connsiteX11" fmla="*/ 1182710 w 1936415"/>
              <a:gd name="connsiteY11" fmla="*/ 274289 h 1987583"/>
              <a:gd name="connsiteX12" fmla="*/ 198102 w 1936415"/>
              <a:gd name="connsiteY12" fmla="*/ 0 h 1987583"/>
              <a:gd name="connsiteX13" fmla="*/ 242788 w 1936415"/>
              <a:gd name="connsiteY13" fmla="*/ 0 h 1987583"/>
              <a:gd name="connsiteX14" fmla="*/ 43410 w 1936415"/>
              <a:gd name="connsiteY14" fmla="*/ 199378 h 1987583"/>
              <a:gd name="connsiteX15" fmla="*/ 650516 w 1936415"/>
              <a:gd name="connsiteY15" fmla="*/ 806483 h 1987583"/>
              <a:gd name="connsiteX16" fmla="*/ 43410 w 1936415"/>
              <a:gd name="connsiteY16" fmla="*/ 1413589 h 1987583"/>
              <a:gd name="connsiteX17" fmla="*/ 575605 w 1936415"/>
              <a:gd name="connsiteY17" fmla="*/ 1945783 h 1987583"/>
              <a:gd name="connsiteX18" fmla="*/ 1182710 w 1936415"/>
              <a:gd name="connsiteY18" fmla="*/ 1338677 h 1987583"/>
              <a:gd name="connsiteX19" fmla="*/ 1789816 w 1936415"/>
              <a:gd name="connsiteY19" fmla="*/ 1945783 h 1987583"/>
              <a:gd name="connsiteX20" fmla="*/ 1936415 w 1936415"/>
              <a:gd name="connsiteY20" fmla="*/ 1799184 h 1987583"/>
              <a:gd name="connsiteX21" fmla="*/ 1936415 w 1936415"/>
              <a:gd name="connsiteY21" fmla="*/ 1840649 h 1987583"/>
              <a:gd name="connsiteX22" fmla="*/ 1789481 w 1936415"/>
              <a:gd name="connsiteY22" fmla="*/ 1987583 h 1987583"/>
              <a:gd name="connsiteX23" fmla="*/ 1181100 w 1936415"/>
              <a:gd name="connsiteY23" fmla="*/ 1379196 h 1987583"/>
              <a:gd name="connsiteX24" fmla="*/ 572719 w 1936415"/>
              <a:gd name="connsiteY24" fmla="*/ 1987583 h 1987583"/>
              <a:gd name="connsiteX25" fmla="*/ 0 w 1936415"/>
              <a:gd name="connsiteY25" fmla="*/ 1414864 h 1987583"/>
              <a:gd name="connsiteX26" fmla="*/ 608387 w 1936415"/>
              <a:gd name="connsiteY26" fmla="*/ 806483 h 1987583"/>
              <a:gd name="connsiteX27" fmla="*/ 0 w 1936415"/>
              <a:gd name="connsiteY27" fmla="*/ 198102 h 198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36415" h="1987583">
                <a:moveTo>
                  <a:pt x="1936415" y="584972"/>
                </a:moveTo>
                <a:lnTo>
                  <a:pt x="1936415" y="623883"/>
                </a:lnTo>
                <a:lnTo>
                  <a:pt x="1753813" y="806483"/>
                </a:lnTo>
                <a:lnTo>
                  <a:pt x="1936415" y="989083"/>
                </a:lnTo>
                <a:lnTo>
                  <a:pt x="1936415" y="1027994"/>
                </a:lnTo>
                <a:lnTo>
                  <a:pt x="1714904" y="806483"/>
                </a:lnTo>
                <a:close/>
                <a:moveTo>
                  <a:pt x="908421" y="0"/>
                </a:moveTo>
                <a:lnTo>
                  <a:pt x="947333" y="0"/>
                </a:lnTo>
                <a:lnTo>
                  <a:pt x="1181100" y="233770"/>
                </a:lnTo>
                <a:lnTo>
                  <a:pt x="1414868" y="0"/>
                </a:lnTo>
                <a:lnTo>
                  <a:pt x="1456999" y="0"/>
                </a:lnTo>
                <a:lnTo>
                  <a:pt x="1182710" y="274289"/>
                </a:lnTo>
                <a:close/>
                <a:moveTo>
                  <a:pt x="198102" y="0"/>
                </a:moveTo>
                <a:lnTo>
                  <a:pt x="242788" y="0"/>
                </a:lnTo>
                <a:lnTo>
                  <a:pt x="43410" y="199378"/>
                </a:lnTo>
                <a:lnTo>
                  <a:pt x="650516" y="806483"/>
                </a:lnTo>
                <a:lnTo>
                  <a:pt x="43410" y="1413589"/>
                </a:lnTo>
                <a:lnTo>
                  <a:pt x="575605" y="1945783"/>
                </a:lnTo>
                <a:lnTo>
                  <a:pt x="1182710" y="1338677"/>
                </a:lnTo>
                <a:lnTo>
                  <a:pt x="1789816" y="1945783"/>
                </a:lnTo>
                <a:lnTo>
                  <a:pt x="1936415" y="1799184"/>
                </a:lnTo>
                <a:lnTo>
                  <a:pt x="1936415" y="1840649"/>
                </a:lnTo>
                <a:lnTo>
                  <a:pt x="1789481" y="1987583"/>
                </a:lnTo>
                <a:lnTo>
                  <a:pt x="1181100" y="1379196"/>
                </a:lnTo>
                <a:lnTo>
                  <a:pt x="572719" y="1987583"/>
                </a:lnTo>
                <a:lnTo>
                  <a:pt x="0" y="1414864"/>
                </a:lnTo>
                <a:lnTo>
                  <a:pt x="608387" y="806483"/>
                </a:lnTo>
                <a:lnTo>
                  <a:pt x="0" y="19810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230B3-E242-4C91-BE32-B9AE66B67AF7}"/>
              </a:ext>
            </a:extLst>
          </p:cNvPr>
          <p:cNvSpPr/>
          <p:nvPr/>
        </p:nvSpPr>
        <p:spPr bwMode="auto">
          <a:xfrm>
            <a:off x="6531430" y="2645825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0344CA-954B-464E-B5E8-1BF52BD64046}"/>
              </a:ext>
            </a:extLst>
          </p:cNvPr>
          <p:cNvSpPr/>
          <p:nvPr/>
        </p:nvSpPr>
        <p:spPr bwMode="auto">
          <a:xfrm>
            <a:off x="6932982" y="3068549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41949-29D8-4B28-85FB-4F694AFA96F8}"/>
              </a:ext>
            </a:extLst>
          </p:cNvPr>
          <p:cNvSpPr txBox="1"/>
          <p:nvPr/>
        </p:nvSpPr>
        <p:spPr>
          <a:xfrm>
            <a:off x="7924803" y="3144360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A918A-34E5-4AF0-A106-75D92FD721FA}"/>
              </a:ext>
            </a:extLst>
          </p:cNvPr>
          <p:cNvSpPr txBox="1"/>
          <p:nvPr/>
        </p:nvSpPr>
        <p:spPr>
          <a:xfrm>
            <a:off x="7924803" y="2878023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Two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4A3C0C-AA0D-4B57-A485-9581D4EE6A4D}"/>
              </a:ext>
            </a:extLst>
          </p:cNvPr>
          <p:cNvSpPr/>
          <p:nvPr/>
        </p:nvSpPr>
        <p:spPr bwMode="auto">
          <a:xfrm>
            <a:off x="6531430" y="4447689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318B02-0AC6-4F65-82EE-FE53617F5F9A}"/>
              </a:ext>
            </a:extLst>
          </p:cNvPr>
          <p:cNvSpPr/>
          <p:nvPr/>
        </p:nvSpPr>
        <p:spPr bwMode="auto">
          <a:xfrm>
            <a:off x="6932982" y="487041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266E9-9ECF-4ED5-820D-DC59A9AD8945}"/>
              </a:ext>
            </a:extLst>
          </p:cNvPr>
          <p:cNvSpPr txBox="1"/>
          <p:nvPr/>
        </p:nvSpPr>
        <p:spPr>
          <a:xfrm>
            <a:off x="7924803" y="494622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168FC-C796-463A-829C-0D793523B150}"/>
              </a:ext>
            </a:extLst>
          </p:cNvPr>
          <p:cNvSpPr txBox="1"/>
          <p:nvPr/>
        </p:nvSpPr>
        <p:spPr>
          <a:xfrm>
            <a:off x="7924803" y="467988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Three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E41E83-0DC5-4CE0-B2FA-AEFA14F317BD}"/>
              </a:ext>
            </a:extLst>
          </p:cNvPr>
          <p:cNvSpPr/>
          <p:nvPr/>
        </p:nvSpPr>
        <p:spPr bwMode="auto">
          <a:xfrm>
            <a:off x="6531430" y="843959"/>
            <a:ext cx="4622802" cy="1566348"/>
          </a:xfrm>
          <a:prstGeom prst="roundRect">
            <a:avLst>
              <a:gd name="adj" fmla="val 4628"/>
            </a:avLst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66700" sx="99000" sy="99000" algn="ctr" rotWithShape="0">
              <a:prstClr val="black">
                <a:alpha val="1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3F9CD9-494A-4D80-81FC-D1EA943F76DE}"/>
              </a:ext>
            </a:extLst>
          </p:cNvPr>
          <p:cNvSpPr/>
          <p:nvPr/>
        </p:nvSpPr>
        <p:spPr bwMode="auto">
          <a:xfrm>
            <a:off x="6932982" y="1266683"/>
            <a:ext cx="720898" cy="720898"/>
          </a:xfrm>
          <a:prstGeom prst="ellipse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A753EB-A732-4157-B221-E71DBD6334CC}"/>
              </a:ext>
            </a:extLst>
          </p:cNvPr>
          <p:cNvSpPr txBox="1"/>
          <p:nvPr/>
        </p:nvSpPr>
        <p:spPr>
          <a:xfrm>
            <a:off x="7924803" y="1342494"/>
            <a:ext cx="2721428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5522F-0123-4CE9-8BEA-4D163ED7E556}"/>
              </a:ext>
            </a:extLst>
          </p:cNvPr>
          <p:cNvSpPr txBox="1"/>
          <p:nvPr/>
        </p:nvSpPr>
        <p:spPr>
          <a:xfrm>
            <a:off x="7924803" y="1076157"/>
            <a:ext cx="272142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One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62D0E8-2B23-4BED-A706-858A1B8E603F}"/>
              </a:ext>
            </a:extLst>
          </p:cNvPr>
          <p:cNvSpPr/>
          <p:nvPr/>
        </p:nvSpPr>
        <p:spPr bwMode="auto">
          <a:xfrm>
            <a:off x="4938584" y="6025937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CA29C4-35FA-4978-AFB1-F99375A84F16}"/>
              </a:ext>
            </a:extLst>
          </p:cNvPr>
          <p:cNvSpPr/>
          <p:nvPr/>
        </p:nvSpPr>
        <p:spPr bwMode="auto">
          <a:xfrm>
            <a:off x="872362" y="843959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986A36F-7099-465E-81B5-384534D0CB50}"/>
              </a:ext>
            </a:extLst>
          </p:cNvPr>
          <p:cNvSpPr/>
          <p:nvPr/>
        </p:nvSpPr>
        <p:spPr bwMode="auto">
          <a:xfrm>
            <a:off x="7197371" y="1500495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E0D557-EA3F-471B-B18F-54A44C564E74}"/>
              </a:ext>
            </a:extLst>
          </p:cNvPr>
          <p:cNvSpPr/>
          <p:nvPr/>
        </p:nvSpPr>
        <p:spPr bwMode="auto">
          <a:xfrm>
            <a:off x="7154466" y="3332480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82B10F3-A105-4223-AE52-169612AA9D87}"/>
              </a:ext>
            </a:extLst>
          </p:cNvPr>
          <p:cNvSpPr/>
          <p:nvPr/>
        </p:nvSpPr>
        <p:spPr bwMode="auto">
          <a:xfrm>
            <a:off x="7187288" y="5122952"/>
            <a:ext cx="210126" cy="210126"/>
          </a:xfrm>
          <a:custGeom>
            <a:avLst/>
            <a:gdLst/>
            <a:ahLst/>
            <a:cxnLst/>
            <a:rect l="l" t="t" r="r" b="b"/>
            <a:pathLst>
              <a:path w="341412" h="341412">
                <a:moveTo>
                  <a:pt x="0" y="233482"/>
                </a:moveTo>
                <a:lnTo>
                  <a:pt x="107792" y="341412"/>
                </a:lnTo>
                <a:cubicBezTo>
                  <a:pt x="92685" y="340988"/>
                  <a:pt x="78967" y="339752"/>
                  <a:pt x="66639" y="337703"/>
                </a:cubicBezTo>
                <a:cubicBezTo>
                  <a:pt x="54311" y="335654"/>
                  <a:pt x="43983" y="333471"/>
                  <a:pt x="35656" y="331155"/>
                </a:cubicBezTo>
                <a:cubicBezTo>
                  <a:pt x="29311" y="329390"/>
                  <a:pt x="23879" y="326244"/>
                  <a:pt x="19359" y="321717"/>
                </a:cubicBezTo>
                <a:cubicBezTo>
                  <a:pt x="14839" y="317190"/>
                  <a:pt x="11713" y="311755"/>
                  <a:pt x="9981" y="305412"/>
                </a:cubicBezTo>
                <a:cubicBezTo>
                  <a:pt x="7702" y="297089"/>
                  <a:pt x="5566" y="286787"/>
                  <a:pt x="3571" y="274506"/>
                </a:cubicBezTo>
                <a:cubicBezTo>
                  <a:pt x="1576" y="262225"/>
                  <a:pt x="386" y="248550"/>
                  <a:pt x="0" y="233482"/>
                </a:cubicBezTo>
                <a:close/>
                <a:moveTo>
                  <a:pt x="225187" y="102888"/>
                </a:moveTo>
                <a:cubicBezTo>
                  <a:pt x="223719" y="102888"/>
                  <a:pt x="222423" y="103421"/>
                  <a:pt x="221298" y="104488"/>
                </a:cubicBezTo>
                <a:lnTo>
                  <a:pt x="201819" y="124106"/>
                </a:lnTo>
                <a:lnTo>
                  <a:pt x="182339" y="104626"/>
                </a:lnTo>
                <a:cubicBezTo>
                  <a:pt x="181215" y="103559"/>
                  <a:pt x="179918" y="103026"/>
                  <a:pt x="178450" y="103026"/>
                </a:cubicBezTo>
                <a:cubicBezTo>
                  <a:pt x="176981" y="103026"/>
                  <a:pt x="175685" y="103559"/>
                  <a:pt x="174560" y="104626"/>
                </a:cubicBezTo>
                <a:lnTo>
                  <a:pt x="166782" y="112404"/>
                </a:lnTo>
                <a:cubicBezTo>
                  <a:pt x="165716" y="113529"/>
                  <a:pt x="165182" y="114825"/>
                  <a:pt x="165182" y="116293"/>
                </a:cubicBezTo>
                <a:cubicBezTo>
                  <a:pt x="165182" y="117762"/>
                  <a:pt x="165716" y="119058"/>
                  <a:pt x="166782" y="120182"/>
                </a:cubicBezTo>
                <a:lnTo>
                  <a:pt x="186262" y="139662"/>
                </a:lnTo>
                <a:lnTo>
                  <a:pt x="170706" y="155218"/>
                </a:lnTo>
                <a:lnTo>
                  <a:pt x="151227" y="135739"/>
                </a:lnTo>
                <a:cubicBezTo>
                  <a:pt x="150102" y="134672"/>
                  <a:pt x="148806" y="134138"/>
                  <a:pt x="147337" y="134138"/>
                </a:cubicBezTo>
                <a:cubicBezTo>
                  <a:pt x="145869" y="134138"/>
                  <a:pt x="144573" y="134672"/>
                  <a:pt x="143449" y="135739"/>
                </a:cubicBezTo>
                <a:lnTo>
                  <a:pt x="135670" y="143517"/>
                </a:lnTo>
                <a:cubicBezTo>
                  <a:pt x="134603" y="144641"/>
                  <a:pt x="134070" y="145937"/>
                  <a:pt x="134070" y="147406"/>
                </a:cubicBezTo>
                <a:cubicBezTo>
                  <a:pt x="134070" y="148874"/>
                  <a:pt x="134603" y="150171"/>
                  <a:pt x="135670" y="151295"/>
                </a:cubicBezTo>
                <a:lnTo>
                  <a:pt x="155150" y="170774"/>
                </a:lnTo>
                <a:lnTo>
                  <a:pt x="139593" y="186331"/>
                </a:lnTo>
                <a:lnTo>
                  <a:pt x="120114" y="166851"/>
                </a:lnTo>
                <a:cubicBezTo>
                  <a:pt x="118990" y="165784"/>
                  <a:pt x="117693" y="165251"/>
                  <a:pt x="116225" y="165251"/>
                </a:cubicBezTo>
                <a:cubicBezTo>
                  <a:pt x="114756" y="165251"/>
                  <a:pt x="113460" y="165784"/>
                  <a:pt x="112336" y="166851"/>
                </a:cubicBezTo>
                <a:lnTo>
                  <a:pt x="104558" y="174629"/>
                </a:lnTo>
                <a:cubicBezTo>
                  <a:pt x="103491" y="175754"/>
                  <a:pt x="102957" y="177050"/>
                  <a:pt x="102957" y="178518"/>
                </a:cubicBezTo>
                <a:cubicBezTo>
                  <a:pt x="102957" y="179987"/>
                  <a:pt x="103491" y="181283"/>
                  <a:pt x="104558" y="182407"/>
                </a:cubicBezTo>
                <a:lnTo>
                  <a:pt x="124037" y="201818"/>
                </a:lnTo>
                <a:lnTo>
                  <a:pt x="104558" y="221298"/>
                </a:lnTo>
                <a:cubicBezTo>
                  <a:pt x="103491" y="222422"/>
                  <a:pt x="102957" y="223719"/>
                  <a:pt x="102957" y="225187"/>
                </a:cubicBezTo>
                <a:cubicBezTo>
                  <a:pt x="102957" y="226656"/>
                  <a:pt x="103491" y="227952"/>
                  <a:pt x="104558" y="229076"/>
                </a:cubicBezTo>
                <a:lnTo>
                  <a:pt x="112336" y="236854"/>
                </a:lnTo>
                <a:cubicBezTo>
                  <a:pt x="113460" y="237921"/>
                  <a:pt x="114756" y="238455"/>
                  <a:pt x="116225" y="238455"/>
                </a:cubicBezTo>
                <a:cubicBezTo>
                  <a:pt x="117693" y="238455"/>
                  <a:pt x="118990" y="237921"/>
                  <a:pt x="120114" y="236854"/>
                </a:cubicBezTo>
                <a:lnTo>
                  <a:pt x="139593" y="217374"/>
                </a:lnTo>
                <a:lnTo>
                  <a:pt x="159073" y="236854"/>
                </a:lnTo>
                <a:cubicBezTo>
                  <a:pt x="160198" y="237921"/>
                  <a:pt x="161494" y="238455"/>
                  <a:pt x="162962" y="238455"/>
                </a:cubicBezTo>
                <a:cubicBezTo>
                  <a:pt x="164431" y="238455"/>
                  <a:pt x="165727" y="237921"/>
                  <a:pt x="166852" y="236854"/>
                </a:cubicBezTo>
                <a:lnTo>
                  <a:pt x="174630" y="229076"/>
                </a:lnTo>
                <a:cubicBezTo>
                  <a:pt x="175697" y="227952"/>
                  <a:pt x="176230" y="226656"/>
                  <a:pt x="176230" y="225187"/>
                </a:cubicBezTo>
                <a:cubicBezTo>
                  <a:pt x="176230" y="223719"/>
                  <a:pt x="175697" y="222422"/>
                  <a:pt x="174630" y="221298"/>
                </a:cubicBezTo>
                <a:lnTo>
                  <a:pt x="155150" y="201818"/>
                </a:lnTo>
                <a:lnTo>
                  <a:pt x="170706" y="186262"/>
                </a:lnTo>
                <a:lnTo>
                  <a:pt x="190186" y="205742"/>
                </a:lnTo>
                <a:cubicBezTo>
                  <a:pt x="191310" y="206809"/>
                  <a:pt x="192607" y="207342"/>
                  <a:pt x="194075" y="207342"/>
                </a:cubicBezTo>
                <a:cubicBezTo>
                  <a:pt x="195543" y="207342"/>
                  <a:pt x="196840" y="206809"/>
                  <a:pt x="197964" y="205742"/>
                </a:cubicBezTo>
                <a:lnTo>
                  <a:pt x="205742" y="197963"/>
                </a:lnTo>
                <a:cubicBezTo>
                  <a:pt x="206809" y="196839"/>
                  <a:pt x="207343" y="195543"/>
                  <a:pt x="207343" y="194075"/>
                </a:cubicBezTo>
                <a:cubicBezTo>
                  <a:pt x="207343" y="192606"/>
                  <a:pt x="206809" y="191310"/>
                  <a:pt x="205742" y="190185"/>
                </a:cubicBezTo>
                <a:lnTo>
                  <a:pt x="186262" y="170706"/>
                </a:lnTo>
                <a:lnTo>
                  <a:pt x="201819" y="155081"/>
                </a:lnTo>
                <a:lnTo>
                  <a:pt x="221298" y="174560"/>
                </a:lnTo>
                <a:cubicBezTo>
                  <a:pt x="222423" y="175627"/>
                  <a:pt x="223719" y="176161"/>
                  <a:pt x="225187" y="176161"/>
                </a:cubicBezTo>
                <a:cubicBezTo>
                  <a:pt x="226656" y="176161"/>
                  <a:pt x="227952" y="175627"/>
                  <a:pt x="229076" y="174560"/>
                </a:cubicBezTo>
                <a:lnTo>
                  <a:pt x="236854" y="166782"/>
                </a:lnTo>
                <a:cubicBezTo>
                  <a:pt x="237921" y="165658"/>
                  <a:pt x="238455" y="164362"/>
                  <a:pt x="238455" y="162893"/>
                </a:cubicBezTo>
                <a:cubicBezTo>
                  <a:pt x="238455" y="161425"/>
                  <a:pt x="237921" y="160128"/>
                  <a:pt x="236854" y="159004"/>
                </a:cubicBezTo>
                <a:lnTo>
                  <a:pt x="217375" y="139525"/>
                </a:lnTo>
                <a:lnTo>
                  <a:pt x="236854" y="120045"/>
                </a:lnTo>
                <a:cubicBezTo>
                  <a:pt x="237921" y="118920"/>
                  <a:pt x="238455" y="117624"/>
                  <a:pt x="238455" y="116156"/>
                </a:cubicBezTo>
                <a:cubicBezTo>
                  <a:pt x="238455" y="114687"/>
                  <a:pt x="237921" y="113391"/>
                  <a:pt x="236854" y="112266"/>
                </a:cubicBezTo>
                <a:lnTo>
                  <a:pt x="229076" y="104488"/>
                </a:lnTo>
                <a:cubicBezTo>
                  <a:pt x="227952" y="103421"/>
                  <a:pt x="226656" y="102888"/>
                  <a:pt x="225187" y="102888"/>
                </a:cubicBezTo>
                <a:close/>
                <a:moveTo>
                  <a:pt x="189704" y="2753"/>
                </a:moveTo>
                <a:lnTo>
                  <a:pt x="338590" y="151845"/>
                </a:lnTo>
                <a:cubicBezTo>
                  <a:pt x="329668" y="204779"/>
                  <a:pt x="307968" y="247384"/>
                  <a:pt x="273491" y="279660"/>
                </a:cubicBezTo>
                <a:cubicBezTo>
                  <a:pt x="239015" y="311935"/>
                  <a:pt x="198420" y="331601"/>
                  <a:pt x="151708" y="338658"/>
                </a:cubicBezTo>
                <a:lnTo>
                  <a:pt x="2891" y="189566"/>
                </a:lnTo>
                <a:cubicBezTo>
                  <a:pt x="11781" y="136632"/>
                  <a:pt x="33460" y="94027"/>
                  <a:pt x="67930" y="61752"/>
                </a:cubicBezTo>
                <a:cubicBezTo>
                  <a:pt x="102399" y="29476"/>
                  <a:pt x="142991" y="9810"/>
                  <a:pt x="189704" y="2753"/>
                </a:cubicBezTo>
                <a:close/>
                <a:moveTo>
                  <a:pt x="233620" y="0"/>
                </a:moveTo>
                <a:cubicBezTo>
                  <a:pt x="248727" y="423"/>
                  <a:pt x="262445" y="1659"/>
                  <a:pt x="274773" y="3708"/>
                </a:cubicBezTo>
                <a:cubicBezTo>
                  <a:pt x="287101" y="5758"/>
                  <a:pt x="297429" y="7940"/>
                  <a:pt x="305757" y="10256"/>
                </a:cubicBezTo>
                <a:cubicBezTo>
                  <a:pt x="312101" y="12021"/>
                  <a:pt x="317533" y="15167"/>
                  <a:pt x="322053" y="19695"/>
                </a:cubicBezTo>
                <a:cubicBezTo>
                  <a:pt x="326573" y="24222"/>
                  <a:pt x="329699" y="29657"/>
                  <a:pt x="331431" y="35999"/>
                </a:cubicBezTo>
                <a:cubicBezTo>
                  <a:pt x="333710" y="44323"/>
                  <a:pt x="335846" y="54625"/>
                  <a:pt x="337841" y="66906"/>
                </a:cubicBezTo>
                <a:cubicBezTo>
                  <a:pt x="339836" y="79186"/>
                  <a:pt x="341026" y="92861"/>
                  <a:pt x="341412" y="10793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35F7-BC78-4A5F-9843-0B7CA043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bg1"/>
                </a:solidFill>
              </a:rPr>
              <a:t>Our Amazing Service Of All Time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A3C9EB4-E208-4F50-B116-296FEA6E7B66}"/>
              </a:ext>
            </a:extLst>
          </p:cNvPr>
          <p:cNvSpPr/>
          <p:nvPr/>
        </p:nvSpPr>
        <p:spPr bwMode="auto">
          <a:xfrm>
            <a:off x="647837" y="3707350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8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BB1D4A8-D62F-484A-9EB0-252486332419}"/>
              </a:ext>
            </a:extLst>
          </p:cNvPr>
          <p:cNvSpPr/>
          <p:nvPr/>
        </p:nvSpPr>
        <p:spPr bwMode="auto">
          <a:xfrm>
            <a:off x="10418552" y="1432869"/>
            <a:ext cx="556953" cy="538609"/>
          </a:xfrm>
          <a:custGeom>
            <a:avLst/>
            <a:gdLst>
              <a:gd name="connsiteX0" fmla="*/ 89423 w 1346678"/>
              <a:gd name="connsiteY0" fmla="*/ 1123476 h 1302322"/>
              <a:gd name="connsiteX1" fmla="*/ 178846 w 1346678"/>
              <a:gd name="connsiteY1" fmla="*/ 1212899 h 1302322"/>
              <a:gd name="connsiteX2" fmla="*/ 89423 w 1346678"/>
              <a:gd name="connsiteY2" fmla="*/ 1302322 h 1302322"/>
              <a:gd name="connsiteX3" fmla="*/ 0 w 1346678"/>
              <a:gd name="connsiteY3" fmla="*/ 1212899 h 1302322"/>
              <a:gd name="connsiteX4" fmla="*/ 89423 w 1346678"/>
              <a:gd name="connsiteY4" fmla="*/ 1123476 h 1302322"/>
              <a:gd name="connsiteX5" fmla="*/ 673339 w 1346678"/>
              <a:gd name="connsiteY5" fmla="*/ 1123475 h 1302322"/>
              <a:gd name="connsiteX6" fmla="*/ 762762 w 1346678"/>
              <a:gd name="connsiteY6" fmla="*/ 1212898 h 1302322"/>
              <a:gd name="connsiteX7" fmla="*/ 673339 w 1346678"/>
              <a:gd name="connsiteY7" fmla="*/ 1302321 h 1302322"/>
              <a:gd name="connsiteX8" fmla="*/ 583916 w 1346678"/>
              <a:gd name="connsiteY8" fmla="*/ 1212898 h 1302322"/>
              <a:gd name="connsiteX9" fmla="*/ 673339 w 1346678"/>
              <a:gd name="connsiteY9" fmla="*/ 1123475 h 1302322"/>
              <a:gd name="connsiteX10" fmla="*/ 1257255 w 1346678"/>
              <a:gd name="connsiteY10" fmla="*/ 1123474 h 1302322"/>
              <a:gd name="connsiteX11" fmla="*/ 1346678 w 1346678"/>
              <a:gd name="connsiteY11" fmla="*/ 1212897 h 1302322"/>
              <a:gd name="connsiteX12" fmla="*/ 1257255 w 1346678"/>
              <a:gd name="connsiteY12" fmla="*/ 1302320 h 1302322"/>
              <a:gd name="connsiteX13" fmla="*/ 1167832 w 1346678"/>
              <a:gd name="connsiteY13" fmla="*/ 1212897 h 1302322"/>
              <a:gd name="connsiteX14" fmla="*/ 1257255 w 1346678"/>
              <a:gd name="connsiteY14" fmla="*/ 1123474 h 1302322"/>
              <a:gd name="connsiteX15" fmla="*/ 89423 w 1346678"/>
              <a:gd name="connsiteY15" fmla="*/ 561739 h 1302322"/>
              <a:gd name="connsiteX16" fmla="*/ 178846 w 1346678"/>
              <a:gd name="connsiteY16" fmla="*/ 651162 h 1302322"/>
              <a:gd name="connsiteX17" fmla="*/ 89423 w 1346678"/>
              <a:gd name="connsiteY17" fmla="*/ 740585 h 1302322"/>
              <a:gd name="connsiteX18" fmla="*/ 0 w 1346678"/>
              <a:gd name="connsiteY18" fmla="*/ 651162 h 1302322"/>
              <a:gd name="connsiteX19" fmla="*/ 89423 w 1346678"/>
              <a:gd name="connsiteY19" fmla="*/ 561739 h 1302322"/>
              <a:gd name="connsiteX20" fmla="*/ 673339 w 1346678"/>
              <a:gd name="connsiteY20" fmla="*/ 561738 h 1302322"/>
              <a:gd name="connsiteX21" fmla="*/ 762762 w 1346678"/>
              <a:gd name="connsiteY21" fmla="*/ 651161 h 1302322"/>
              <a:gd name="connsiteX22" fmla="*/ 673339 w 1346678"/>
              <a:gd name="connsiteY22" fmla="*/ 740584 h 1302322"/>
              <a:gd name="connsiteX23" fmla="*/ 583916 w 1346678"/>
              <a:gd name="connsiteY23" fmla="*/ 651161 h 1302322"/>
              <a:gd name="connsiteX24" fmla="*/ 673339 w 1346678"/>
              <a:gd name="connsiteY24" fmla="*/ 561738 h 1302322"/>
              <a:gd name="connsiteX25" fmla="*/ 1257255 w 1346678"/>
              <a:gd name="connsiteY25" fmla="*/ 561737 h 1302322"/>
              <a:gd name="connsiteX26" fmla="*/ 1346678 w 1346678"/>
              <a:gd name="connsiteY26" fmla="*/ 651160 h 1302322"/>
              <a:gd name="connsiteX27" fmla="*/ 1257255 w 1346678"/>
              <a:gd name="connsiteY27" fmla="*/ 740583 h 1302322"/>
              <a:gd name="connsiteX28" fmla="*/ 1167832 w 1346678"/>
              <a:gd name="connsiteY28" fmla="*/ 651160 h 1302322"/>
              <a:gd name="connsiteX29" fmla="*/ 1257255 w 1346678"/>
              <a:gd name="connsiteY29" fmla="*/ 561737 h 1302322"/>
              <a:gd name="connsiteX30" fmla="*/ 89423 w 1346678"/>
              <a:gd name="connsiteY30" fmla="*/ 2 h 1302322"/>
              <a:gd name="connsiteX31" fmla="*/ 178846 w 1346678"/>
              <a:gd name="connsiteY31" fmla="*/ 89425 h 1302322"/>
              <a:gd name="connsiteX32" fmla="*/ 89423 w 1346678"/>
              <a:gd name="connsiteY32" fmla="*/ 178848 h 1302322"/>
              <a:gd name="connsiteX33" fmla="*/ 0 w 1346678"/>
              <a:gd name="connsiteY33" fmla="*/ 89425 h 1302322"/>
              <a:gd name="connsiteX34" fmla="*/ 89423 w 1346678"/>
              <a:gd name="connsiteY34" fmla="*/ 2 h 1302322"/>
              <a:gd name="connsiteX35" fmla="*/ 673339 w 1346678"/>
              <a:gd name="connsiteY35" fmla="*/ 1 h 1302322"/>
              <a:gd name="connsiteX36" fmla="*/ 762762 w 1346678"/>
              <a:gd name="connsiteY36" fmla="*/ 89424 h 1302322"/>
              <a:gd name="connsiteX37" fmla="*/ 673339 w 1346678"/>
              <a:gd name="connsiteY37" fmla="*/ 178847 h 1302322"/>
              <a:gd name="connsiteX38" fmla="*/ 583916 w 1346678"/>
              <a:gd name="connsiteY38" fmla="*/ 89424 h 1302322"/>
              <a:gd name="connsiteX39" fmla="*/ 673339 w 1346678"/>
              <a:gd name="connsiteY39" fmla="*/ 1 h 1302322"/>
              <a:gd name="connsiteX40" fmla="*/ 1257255 w 1346678"/>
              <a:gd name="connsiteY40" fmla="*/ 0 h 1302322"/>
              <a:gd name="connsiteX41" fmla="*/ 1346678 w 1346678"/>
              <a:gd name="connsiteY41" fmla="*/ 89423 h 1302322"/>
              <a:gd name="connsiteX42" fmla="*/ 1257255 w 1346678"/>
              <a:gd name="connsiteY42" fmla="*/ 178846 h 1302322"/>
              <a:gd name="connsiteX43" fmla="*/ 1167832 w 1346678"/>
              <a:gd name="connsiteY43" fmla="*/ 89423 h 1302322"/>
              <a:gd name="connsiteX44" fmla="*/ 1257255 w 1346678"/>
              <a:gd name="connsiteY44" fmla="*/ 0 h 1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6678" h="1302322">
                <a:moveTo>
                  <a:pt x="89423" y="1123476"/>
                </a:moveTo>
                <a:cubicBezTo>
                  <a:pt x="138810" y="1123476"/>
                  <a:pt x="178846" y="1163512"/>
                  <a:pt x="178846" y="1212899"/>
                </a:cubicBezTo>
                <a:cubicBezTo>
                  <a:pt x="178846" y="1262286"/>
                  <a:pt x="138810" y="1302322"/>
                  <a:pt x="89423" y="1302322"/>
                </a:cubicBezTo>
                <a:cubicBezTo>
                  <a:pt x="40036" y="1302322"/>
                  <a:pt x="0" y="1262286"/>
                  <a:pt x="0" y="1212899"/>
                </a:cubicBezTo>
                <a:cubicBezTo>
                  <a:pt x="0" y="1163512"/>
                  <a:pt x="40036" y="1123476"/>
                  <a:pt x="89423" y="1123476"/>
                </a:cubicBezTo>
                <a:close/>
                <a:moveTo>
                  <a:pt x="673339" y="1123475"/>
                </a:moveTo>
                <a:cubicBezTo>
                  <a:pt x="722726" y="1123475"/>
                  <a:pt x="762762" y="1163511"/>
                  <a:pt x="762762" y="1212898"/>
                </a:cubicBezTo>
                <a:cubicBezTo>
                  <a:pt x="762762" y="1262285"/>
                  <a:pt x="722726" y="1302321"/>
                  <a:pt x="673339" y="1302321"/>
                </a:cubicBezTo>
                <a:cubicBezTo>
                  <a:pt x="623952" y="1302321"/>
                  <a:pt x="583916" y="1262285"/>
                  <a:pt x="583916" y="1212898"/>
                </a:cubicBezTo>
                <a:cubicBezTo>
                  <a:pt x="583916" y="1163511"/>
                  <a:pt x="623952" y="1123475"/>
                  <a:pt x="673339" y="1123475"/>
                </a:cubicBezTo>
                <a:close/>
                <a:moveTo>
                  <a:pt x="1257255" y="1123474"/>
                </a:moveTo>
                <a:cubicBezTo>
                  <a:pt x="1306642" y="1123474"/>
                  <a:pt x="1346678" y="1163510"/>
                  <a:pt x="1346678" y="1212897"/>
                </a:cubicBezTo>
                <a:cubicBezTo>
                  <a:pt x="1346678" y="1262284"/>
                  <a:pt x="1306642" y="1302320"/>
                  <a:pt x="1257255" y="1302320"/>
                </a:cubicBezTo>
                <a:cubicBezTo>
                  <a:pt x="1207868" y="1302320"/>
                  <a:pt x="1167832" y="1262284"/>
                  <a:pt x="1167832" y="1212897"/>
                </a:cubicBezTo>
                <a:cubicBezTo>
                  <a:pt x="1167832" y="1163510"/>
                  <a:pt x="1207868" y="1123474"/>
                  <a:pt x="1257255" y="1123474"/>
                </a:cubicBezTo>
                <a:close/>
                <a:moveTo>
                  <a:pt x="89423" y="561739"/>
                </a:moveTo>
                <a:cubicBezTo>
                  <a:pt x="138810" y="561739"/>
                  <a:pt x="178846" y="601775"/>
                  <a:pt x="178846" y="651162"/>
                </a:cubicBezTo>
                <a:cubicBezTo>
                  <a:pt x="178846" y="700549"/>
                  <a:pt x="138810" y="740585"/>
                  <a:pt x="89423" y="740585"/>
                </a:cubicBezTo>
                <a:cubicBezTo>
                  <a:pt x="40036" y="740585"/>
                  <a:pt x="0" y="700549"/>
                  <a:pt x="0" y="651162"/>
                </a:cubicBezTo>
                <a:cubicBezTo>
                  <a:pt x="0" y="601775"/>
                  <a:pt x="40036" y="561739"/>
                  <a:pt x="89423" y="561739"/>
                </a:cubicBezTo>
                <a:close/>
                <a:moveTo>
                  <a:pt x="673339" y="561738"/>
                </a:moveTo>
                <a:cubicBezTo>
                  <a:pt x="722726" y="561738"/>
                  <a:pt x="762762" y="601774"/>
                  <a:pt x="762762" y="651161"/>
                </a:cubicBezTo>
                <a:cubicBezTo>
                  <a:pt x="762762" y="700548"/>
                  <a:pt x="722726" y="740584"/>
                  <a:pt x="673339" y="740584"/>
                </a:cubicBezTo>
                <a:cubicBezTo>
                  <a:pt x="623952" y="740584"/>
                  <a:pt x="583916" y="700548"/>
                  <a:pt x="583916" y="651161"/>
                </a:cubicBezTo>
                <a:cubicBezTo>
                  <a:pt x="583916" y="601774"/>
                  <a:pt x="623952" y="561738"/>
                  <a:pt x="673339" y="561738"/>
                </a:cubicBezTo>
                <a:close/>
                <a:moveTo>
                  <a:pt x="1257255" y="561737"/>
                </a:moveTo>
                <a:cubicBezTo>
                  <a:pt x="1306642" y="561737"/>
                  <a:pt x="1346678" y="601773"/>
                  <a:pt x="1346678" y="651160"/>
                </a:cubicBezTo>
                <a:cubicBezTo>
                  <a:pt x="1346678" y="700547"/>
                  <a:pt x="1306642" y="740583"/>
                  <a:pt x="1257255" y="740583"/>
                </a:cubicBezTo>
                <a:cubicBezTo>
                  <a:pt x="1207868" y="740583"/>
                  <a:pt x="1167832" y="700547"/>
                  <a:pt x="1167832" y="651160"/>
                </a:cubicBezTo>
                <a:cubicBezTo>
                  <a:pt x="1167832" y="601773"/>
                  <a:pt x="1207868" y="561737"/>
                  <a:pt x="1257255" y="561737"/>
                </a:cubicBezTo>
                <a:close/>
                <a:moveTo>
                  <a:pt x="89423" y="2"/>
                </a:moveTo>
                <a:cubicBezTo>
                  <a:pt x="138810" y="2"/>
                  <a:pt x="178846" y="40038"/>
                  <a:pt x="178846" y="89425"/>
                </a:cubicBezTo>
                <a:cubicBezTo>
                  <a:pt x="178846" y="138812"/>
                  <a:pt x="138810" y="178848"/>
                  <a:pt x="89423" y="178848"/>
                </a:cubicBezTo>
                <a:cubicBezTo>
                  <a:pt x="40036" y="178848"/>
                  <a:pt x="0" y="138812"/>
                  <a:pt x="0" y="89425"/>
                </a:cubicBezTo>
                <a:cubicBezTo>
                  <a:pt x="0" y="40038"/>
                  <a:pt x="40036" y="2"/>
                  <a:pt x="89423" y="2"/>
                </a:cubicBezTo>
                <a:close/>
                <a:moveTo>
                  <a:pt x="673339" y="1"/>
                </a:moveTo>
                <a:cubicBezTo>
                  <a:pt x="722726" y="1"/>
                  <a:pt x="762762" y="40037"/>
                  <a:pt x="762762" y="89424"/>
                </a:cubicBezTo>
                <a:cubicBezTo>
                  <a:pt x="762762" y="138811"/>
                  <a:pt x="722726" y="178847"/>
                  <a:pt x="673339" y="178847"/>
                </a:cubicBezTo>
                <a:cubicBezTo>
                  <a:pt x="623952" y="178847"/>
                  <a:pt x="583916" y="138811"/>
                  <a:pt x="583916" y="89424"/>
                </a:cubicBezTo>
                <a:cubicBezTo>
                  <a:pt x="583916" y="40037"/>
                  <a:pt x="623952" y="1"/>
                  <a:pt x="673339" y="1"/>
                </a:cubicBezTo>
                <a:close/>
                <a:moveTo>
                  <a:pt x="1257255" y="0"/>
                </a:moveTo>
                <a:cubicBezTo>
                  <a:pt x="1306642" y="0"/>
                  <a:pt x="1346678" y="40036"/>
                  <a:pt x="1346678" y="89423"/>
                </a:cubicBezTo>
                <a:cubicBezTo>
                  <a:pt x="1346678" y="138810"/>
                  <a:pt x="1306642" y="178846"/>
                  <a:pt x="1257255" y="178846"/>
                </a:cubicBezTo>
                <a:cubicBezTo>
                  <a:pt x="1207868" y="178846"/>
                  <a:pt x="1167832" y="138810"/>
                  <a:pt x="1167832" y="89423"/>
                </a:cubicBezTo>
                <a:cubicBezTo>
                  <a:pt x="1167832" y="40036"/>
                  <a:pt x="1207868" y="0"/>
                  <a:pt x="1257255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7A6518-B03B-4D62-A994-6CB9117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chemeClr val="accent1"/>
                </a:solidFill>
              </a:rPr>
              <a:t>Timeline History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3D7B51-CD5F-450C-B079-9F8E444C3D9A}"/>
              </a:ext>
            </a:extLst>
          </p:cNvPr>
          <p:cNvCxnSpPr>
            <a:cxnSpLocks/>
          </p:cNvCxnSpPr>
          <p:nvPr/>
        </p:nvCxnSpPr>
        <p:spPr>
          <a:xfrm>
            <a:off x="6096000" y="2574984"/>
            <a:ext cx="0" cy="428301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6D66E3C-8D32-4442-9AF7-F43B5421DEDD}"/>
              </a:ext>
            </a:extLst>
          </p:cNvPr>
          <p:cNvSpPr/>
          <p:nvPr/>
        </p:nvSpPr>
        <p:spPr bwMode="auto">
          <a:xfrm>
            <a:off x="4822723" y="2117784"/>
            <a:ext cx="914400" cy="9144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6FB8A-4207-46BD-A427-2BEDF41EE49B}"/>
              </a:ext>
            </a:extLst>
          </p:cNvPr>
          <p:cNvSpPr txBox="1"/>
          <p:nvPr/>
        </p:nvSpPr>
        <p:spPr>
          <a:xfrm>
            <a:off x="865248" y="2278916"/>
            <a:ext cx="3351153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 Gregor </a:t>
            </a:r>
            <a:r>
              <a:rPr lang="en-US" sz="1050" dirty="0" err="1"/>
              <a:t>Samsa</a:t>
            </a:r>
            <a:r>
              <a:rPr lang="en-US" sz="1050" dirty="0"/>
              <a:t> woke from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A7BC2-9E25-45CD-871B-BAC34EF1A8BC}"/>
              </a:ext>
            </a:extLst>
          </p:cNvPr>
          <p:cNvSpPr txBox="1"/>
          <p:nvPr/>
        </p:nvSpPr>
        <p:spPr>
          <a:xfrm>
            <a:off x="865248" y="1997831"/>
            <a:ext cx="335115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1" dirty="0"/>
              <a:t>Explanation Two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045131-D0E2-4B3D-9D7B-B15C3780E8D9}"/>
              </a:ext>
            </a:extLst>
          </p:cNvPr>
          <p:cNvSpPr txBox="1"/>
          <p:nvPr/>
        </p:nvSpPr>
        <p:spPr>
          <a:xfrm>
            <a:off x="6454879" y="2374928"/>
            <a:ext cx="1520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/>
              <a:t>1965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941F1-1F58-46FE-AF0D-81EAD406B514}"/>
              </a:ext>
            </a:extLst>
          </p:cNvPr>
          <p:cNvSpPr/>
          <p:nvPr/>
        </p:nvSpPr>
        <p:spPr bwMode="auto">
          <a:xfrm>
            <a:off x="6454878" y="4087427"/>
            <a:ext cx="914400" cy="9144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C9125-9FCB-416B-AFC7-7736FE5FD258}"/>
              </a:ext>
            </a:extLst>
          </p:cNvPr>
          <p:cNvSpPr txBox="1"/>
          <p:nvPr/>
        </p:nvSpPr>
        <p:spPr>
          <a:xfrm>
            <a:off x="7975600" y="4248559"/>
            <a:ext cx="3351153" cy="796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One morning, when Gregor </a:t>
            </a:r>
            <a:r>
              <a:rPr lang="en-US" sz="1050" dirty="0" err="1"/>
              <a:t>Samsa</a:t>
            </a:r>
            <a:r>
              <a:rPr lang="en-US" sz="1050" dirty="0"/>
              <a:t> woke from troubled dreams, himself transformed Gregor </a:t>
            </a:r>
            <a:r>
              <a:rPr lang="en-US" sz="1050" dirty="0" err="1"/>
              <a:t>Samsa</a:t>
            </a:r>
            <a:r>
              <a:rPr lang="en-US" sz="1050" dirty="0"/>
              <a:t> woke from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ECBEB-7D23-4B2E-9621-2BA36424F0C5}"/>
              </a:ext>
            </a:extLst>
          </p:cNvPr>
          <p:cNvSpPr txBox="1"/>
          <p:nvPr/>
        </p:nvSpPr>
        <p:spPr>
          <a:xfrm>
            <a:off x="7975600" y="3967474"/>
            <a:ext cx="335115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 dirty="0"/>
              <a:t>Explanation Two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BBC81-FDF9-4006-AD94-6911432F15E5}"/>
              </a:ext>
            </a:extLst>
          </p:cNvPr>
          <p:cNvSpPr txBox="1"/>
          <p:nvPr/>
        </p:nvSpPr>
        <p:spPr>
          <a:xfrm>
            <a:off x="4216401" y="4344571"/>
            <a:ext cx="15207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/>
              <a:t>1987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42B6D99-D1F9-44D7-9BCD-21D2F6352129}"/>
              </a:ext>
            </a:extLst>
          </p:cNvPr>
          <p:cNvSpPr/>
          <p:nvPr/>
        </p:nvSpPr>
        <p:spPr bwMode="auto">
          <a:xfrm>
            <a:off x="1046883" y="1095697"/>
            <a:ext cx="274109" cy="317967"/>
          </a:xfrm>
          <a:custGeom>
            <a:avLst/>
            <a:gdLst>
              <a:gd name="connsiteX0" fmla="*/ 0 w 274109"/>
              <a:gd name="connsiteY0" fmla="*/ 0 h 317967"/>
              <a:gd name="connsiteX1" fmla="*/ 274109 w 274109"/>
              <a:gd name="connsiteY1" fmla="*/ 158984 h 317967"/>
              <a:gd name="connsiteX2" fmla="*/ 0 w 274109"/>
              <a:gd name="connsiteY2" fmla="*/ 317967 h 3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09" h="317967">
                <a:moveTo>
                  <a:pt x="0" y="0"/>
                </a:moveTo>
                <a:lnTo>
                  <a:pt x="274109" y="158984"/>
                </a:lnTo>
                <a:lnTo>
                  <a:pt x="0" y="317967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A453006-C300-493E-81F7-4A556E3122AE}"/>
              </a:ext>
            </a:extLst>
          </p:cNvPr>
          <p:cNvSpPr/>
          <p:nvPr/>
        </p:nvSpPr>
        <p:spPr bwMode="auto">
          <a:xfrm>
            <a:off x="8838733" y="5888560"/>
            <a:ext cx="330811" cy="330811"/>
          </a:xfrm>
          <a:custGeom>
            <a:avLst/>
            <a:gdLst>
              <a:gd name="connsiteX0" fmla="*/ 94736 w 390742"/>
              <a:gd name="connsiteY0" fmla="*/ 0 h 390742"/>
              <a:gd name="connsiteX1" fmla="*/ 195371 w 390742"/>
              <a:gd name="connsiteY1" fmla="*/ 100636 h 390742"/>
              <a:gd name="connsiteX2" fmla="*/ 296006 w 390742"/>
              <a:gd name="connsiteY2" fmla="*/ 0 h 390742"/>
              <a:gd name="connsiteX3" fmla="*/ 390742 w 390742"/>
              <a:gd name="connsiteY3" fmla="*/ 94736 h 390742"/>
              <a:gd name="connsiteX4" fmla="*/ 290106 w 390742"/>
              <a:gd name="connsiteY4" fmla="*/ 195371 h 390742"/>
              <a:gd name="connsiteX5" fmla="*/ 390742 w 390742"/>
              <a:gd name="connsiteY5" fmla="*/ 296006 h 390742"/>
              <a:gd name="connsiteX6" fmla="*/ 296006 w 390742"/>
              <a:gd name="connsiteY6" fmla="*/ 390742 h 390742"/>
              <a:gd name="connsiteX7" fmla="*/ 195371 w 390742"/>
              <a:gd name="connsiteY7" fmla="*/ 290106 h 390742"/>
              <a:gd name="connsiteX8" fmla="*/ 94736 w 390742"/>
              <a:gd name="connsiteY8" fmla="*/ 390742 h 390742"/>
              <a:gd name="connsiteX9" fmla="*/ 0 w 390742"/>
              <a:gd name="connsiteY9" fmla="*/ 296006 h 390742"/>
              <a:gd name="connsiteX10" fmla="*/ 100636 w 390742"/>
              <a:gd name="connsiteY10" fmla="*/ 195371 h 390742"/>
              <a:gd name="connsiteX11" fmla="*/ 0 w 390742"/>
              <a:gd name="connsiteY11" fmla="*/ 94736 h 3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42" h="390742">
                <a:moveTo>
                  <a:pt x="94736" y="0"/>
                </a:moveTo>
                <a:lnTo>
                  <a:pt x="195371" y="100636"/>
                </a:lnTo>
                <a:lnTo>
                  <a:pt x="296006" y="0"/>
                </a:lnTo>
                <a:lnTo>
                  <a:pt x="390742" y="94736"/>
                </a:lnTo>
                <a:lnTo>
                  <a:pt x="290106" y="195371"/>
                </a:lnTo>
                <a:lnTo>
                  <a:pt x="390742" y="296006"/>
                </a:lnTo>
                <a:lnTo>
                  <a:pt x="296006" y="390742"/>
                </a:lnTo>
                <a:lnTo>
                  <a:pt x="195371" y="290106"/>
                </a:lnTo>
                <a:lnTo>
                  <a:pt x="94736" y="390742"/>
                </a:lnTo>
                <a:lnTo>
                  <a:pt x="0" y="296006"/>
                </a:lnTo>
                <a:lnTo>
                  <a:pt x="100636" y="195371"/>
                </a:lnTo>
                <a:lnTo>
                  <a:pt x="0" y="94736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E12C28-DEFC-4D2C-83D0-F0295BDF0BA1}"/>
              </a:ext>
            </a:extLst>
          </p:cNvPr>
          <p:cNvSpPr/>
          <p:nvPr/>
        </p:nvSpPr>
        <p:spPr bwMode="auto">
          <a:xfrm>
            <a:off x="5144329" y="2473418"/>
            <a:ext cx="189960" cy="253278"/>
          </a:xfrm>
          <a:custGeom>
            <a:avLst/>
            <a:gdLst/>
            <a:ahLst/>
            <a:cxnLst/>
            <a:rect l="l" t="t" r="r" b="b"/>
            <a:pathLst>
              <a:path w="264319" h="352425">
                <a:moveTo>
                  <a:pt x="22027" y="44054"/>
                </a:moveTo>
                <a:cubicBezTo>
                  <a:pt x="27886" y="44054"/>
                  <a:pt x="33078" y="46204"/>
                  <a:pt x="37601" y="50505"/>
                </a:cubicBezTo>
                <a:lnTo>
                  <a:pt x="97229" y="110133"/>
                </a:lnTo>
                <a:lnTo>
                  <a:pt x="167089" y="110133"/>
                </a:lnTo>
                <a:lnTo>
                  <a:pt x="226717" y="50505"/>
                </a:lnTo>
                <a:cubicBezTo>
                  <a:pt x="231241" y="46204"/>
                  <a:pt x="236432" y="44054"/>
                  <a:pt x="242292" y="44054"/>
                </a:cubicBezTo>
                <a:cubicBezTo>
                  <a:pt x="248152" y="44054"/>
                  <a:pt x="253344" y="46204"/>
                  <a:pt x="257867" y="50505"/>
                </a:cubicBezTo>
                <a:cubicBezTo>
                  <a:pt x="262168" y="55029"/>
                  <a:pt x="264319" y="60220"/>
                  <a:pt x="264319" y="66080"/>
                </a:cubicBezTo>
                <a:cubicBezTo>
                  <a:pt x="264319" y="71939"/>
                  <a:pt x="262168" y="77131"/>
                  <a:pt x="257867" y="81655"/>
                </a:cubicBezTo>
                <a:lnTo>
                  <a:pt x="192732" y="146789"/>
                </a:lnTo>
                <a:lnTo>
                  <a:pt x="192732" y="330399"/>
                </a:lnTo>
                <a:cubicBezTo>
                  <a:pt x="192575" y="336639"/>
                  <a:pt x="190425" y="341830"/>
                  <a:pt x="186281" y="345974"/>
                </a:cubicBezTo>
                <a:cubicBezTo>
                  <a:pt x="182137" y="350117"/>
                  <a:pt x="176946" y="352268"/>
                  <a:pt x="170706" y="352425"/>
                </a:cubicBezTo>
                <a:lnTo>
                  <a:pt x="159693" y="352425"/>
                </a:lnTo>
                <a:cubicBezTo>
                  <a:pt x="153453" y="352268"/>
                  <a:pt x="148261" y="350117"/>
                  <a:pt x="144118" y="345974"/>
                </a:cubicBezTo>
                <a:cubicBezTo>
                  <a:pt x="139974" y="341830"/>
                  <a:pt x="137824" y="336639"/>
                  <a:pt x="137666" y="330399"/>
                </a:cubicBezTo>
                <a:lnTo>
                  <a:pt x="137666" y="253306"/>
                </a:lnTo>
                <a:lnTo>
                  <a:pt x="126653" y="253306"/>
                </a:lnTo>
                <a:lnTo>
                  <a:pt x="126653" y="330399"/>
                </a:lnTo>
                <a:cubicBezTo>
                  <a:pt x="126495" y="336639"/>
                  <a:pt x="124345" y="341830"/>
                  <a:pt x="120201" y="345974"/>
                </a:cubicBezTo>
                <a:cubicBezTo>
                  <a:pt x="116058" y="350117"/>
                  <a:pt x="110866" y="352268"/>
                  <a:pt x="104626" y="352425"/>
                </a:cubicBezTo>
                <a:lnTo>
                  <a:pt x="93613" y="352425"/>
                </a:lnTo>
                <a:cubicBezTo>
                  <a:pt x="87373" y="352268"/>
                  <a:pt x="82181" y="350117"/>
                  <a:pt x="78038" y="345974"/>
                </a:cubicBezTo>
                <a:cubicBezTo>
                  <a:pt x="73894" y="341830"/>
                  <a:pt x="71744" y="336639"/>
                  <a:pt x="71586" y="330399"/>
                </a:cubicBezTo>
                <a:lnTo>
                  <a:pt x="71586" y="146789"/>
                </a:lnTo>
                <a:lnTo>
                  <a:pt x="6452" y="81655"/>
                </a:lnTo>
                <a:cubicBezTo>
                  <a:pt x="2151" y="77132"/>
                  <a:pt x="0" y="71940"/>
                  <a:pt x="0" y="66080"/>
                </a:cubicBezTo>
                <a:cubicBezTo>
                  <a:pt x="0" y="60221"/>
                  <a:pt x="2151" y="55029"/>
                  <a:pt x="6452" y="50505"/>
                </a:cubicBezTo>
                <a:cubicBezTo>
                  <a:pt x="10975" y="46204"/>
                  <a:pt x="16167" y="44054"/>
                  <a:pt x="22027" y="44054"/>
                </a:cubicBezTo>
                <a:close/>
                <a:moveTo>
                  <a:pt x="132159" y="0"/>
                </a:moveTo>
                <a:cubicBezTo>
                  <a:pt x="146199" y="355"/>
                  <a:pt x="157881" y="5193"/>
                  <a:pt x="167203" y="14516"/>
                </a:cubicBezTo>
                <a:cubicBezTo>
                  <a:pt x="176526" y="23839"/>
                  <a:pt x="181365" y="35520"/>
                  <a:pt x="181719" y="49560"/>
                </a:cubicBezTo>
                <a:cubicBezTo>
                  <a:pt x="181365" y="63600"/>
                  <a:pt x="176526" y="75281"/>
                  <a:pt x="167203" y="84604"/>
                </a:cubicBezTo>
                <a:cubicBezTo>
                  <a:pt x="157881" y="93927"/>
                  <a:pt x="146199" y="98765"/>
                  <a:pt x="132159" y="99120"/>
                </a:cubicBezTo>
                <a:cubicBezTo>
                  <a:pt x="118120" y="98765"/>
                  <a:pt x="106438" y="93927"/>
                  <a:pt x="97115" y="84604"/>
                </a:cubicBezTo>
                <a:cubicBezTo>
                  <a:pt x="87793" y="75281"/>
                  <a:pt x="82954" y="63600"/>
                  <a:pt x="82600" y="49560"/>
                </a:cubicBezTo>
                <a:cubicBezTo>
                  <a:pt x="82954" y="35520"/>
                  <a:pt x="87793" y="23839"/>
                  <a:pt x="97115" y="14516"/>
                </a:cubicBezTo>
                <a:cubicBezTo>
                  <a:pt x="106438" y="5193"/>
                  <a:pt x="118120" y="355"/>
                  <a:pt x="132159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CFA069-82B1-4F52-AA87-DA8ED5FEC05F}"/>
              </a:ext>
            </a:extLst>
          </p:cNvPr>
          <p:cNvSpPr/>
          <p:nvPr/>
        </p:nvSpPr>
        <p:spPr bwMode="auto">
          <a:xfrm>
            <a:off x="6774193" y="4453801"/>
            <a:ext cx="275770" cy="193040"/>
          </a:xfrm>
          <a:custGeom>
            <a:avLst/>
            <a:gdLst/>
            <a:ahLst/>
            <a:cxnLst/>
            <a:rect l="l" t="t" r="r" b="b"/>
            <a:pathLst>
              <a:path w="440531" h="308372">
                <a:moveTo>
                  <a:pt x="368945" y="44053"/>
                </a:moveTo>
                <a:lnTo>
                  <a:pt x="401985" y="44053"/>
                </a:lnTo>
                <a:cubicBezTo>
                  <a:pt x="406678" y="44169"/>
                  <a:pt x="410576" y="45778"/>
                  <a:pt x="413678" y="48880"/>
                </a:cubicBezTo>
                <a:cubicBezTo>
                  <a:pt x="416780" y="51982"/>
                  <a:pt x="418389" y="55879"/>
                  <a:pt x="418505" y="60573"/>
                </a:cubicBezTo>
                <a:lnTo>
                  <a:pt x="418505" y="132159"/>
                </a:lnTo>
                <a:lnTo>
                  <a:pt x="435025" y="132159"/>
                </a:lnTo>
                <a:cubicBezTo>
                  <a:pt x="436579" y="132199"/>
                  <a:pt x="437876" y="132739"/>
                  <a:pt x="438914" y="133777"/>
                </a:cubicBezTo>
                <a:cubicBezTo>
                  <a:pt x="439952" y="134815"/>
                  <a:pt x="440491" y="136111"/>
                  <a:pt x="440531" y="137666"/>
                </a:cubicBezTo>
                <a:lnTo>
                  <a:pt x="440531" y="170706"/>
                </a:lnTo>
                <a:cubicBezTo>
                  <a:pt x="440491" y="172260"/>
                  <a:pt x="439952" y="173557"/>
                  <a:pt x="438914" y="174595"/>
                </a:cubicBezTo>
                <a:cubicBezTo>
                  <a:pt x="437876" y="175633"/>
                  <a:pt x="436579" y="176172"/>
                  <a:pt x="435025" y="176212"/>
                </a:cubicBezTo>
                <a:lnTo>
                  <a:pt x="418505" y="176212"/>
                </a:lnTo>
                <a:lnTo>
                  <a:pt x="418505" y="247799"/>
                </a:lnTo>
                <a:cubicBezTo>
                  <a:pt x="418389" y="252492"/>
                  <a:pt x="416780" y="256390"/>
                  <a:pt x="413678" y="259492"/>
                </a:cubicBezTo>
                <a:cubicBezTo>
                  <a:pt x="410576" y="262594"/>
                  <a:pt x="406678" y="264203"/>
                  <a:pt x="401985" y="264319"/>
                </a:cubicBezTo>
                <a:lnTo>
                  <a:pt x="368945" y="264319"/>
                </a:lnTo>
                <a:cubicBezTo>
                  <a:pt x="364251" y="264203"/>
                  <a:pt x="360354" y="262594"/>
                  <a:pt x="357252" y="259492"/>
                </a:cubicBezTo>
                <a:cubicBezTo>
                  <a:pt x="354150" y="256390"/>
                  <a:pt x="352541" y="252492"/>
                  <a:pt x="352425" y="247799"/>
                </a:cubicBezTo>
                <a:lnTo>
                  <a:pt x="352425" y="60573"/>
                </a:lnTo>
                <a:cubicBezTo>
                  <a:pt x="352541" y="55879"/>
                  <a:pt x="354150" y="51982"/>
                  <a:pt x="357252" y="48880"/>
                </a:cubicBezTo>
                <a:cubicBezTo>
                  <a:pt x="360354" y="45778"/>
                  <a:pt x="364251" y="44169"/>
                  <a:pt x="368945" y="44053"/>
                </a:cubicBezTo>
                <a:close/>
                <a:moveTo>
                  <a:pt x="38547" y="44053"/>
                </a:moveTo>
                <a:lnTo>
                  <a:pt x="71586" y="44053"/>
                </a:lnTo>
                <a:cubicBezTo>
                  <a:pt x="76280" y="44169"/>
                  <a:pt x="80178" y="45778"/>
                  <a:pt x="83279" y="48880"/>
                </a:cubicBezTo>
                <a:cubicBezTo>
                  <a:pt x="86381" y="51982"/>
                  <a:pt x="87990" y="55879"/>
                  <a:pt x="88106" y="60573"/>
                </a:cubicBezTo>
                <a:lnTo>
                  <a:pt x="88106" y="247799"/>
                </a:lnTo>
                <a:cubicBezTo>
                  <a:pt x="87990" y="252492"/>
                  <a:pt x="86381" y="256390"/>
                  <a:pt x="83279" y="259492"/>
                </a:cubicBezTo>
                <a:cubicBezTo>
                  <a:pt x="80178" y="262594"/>
                  <a:pt x="76280" y="264203"/>
                  <a:pt x="71586" y="264319"/>
                </a:cubicBezTo>
                <a:lnTo>
                  <a:pt x="38547" y="264319"/>
                </a:lnTo>
                <a:cubicBezTo>
                  <a:pt x="33853" y="264203"/>
                  <a:pt x="29955" y="262594"/>
                  <a:pt x="26854" y="259492"/>
                </a:cubicBezTo>
                <a:cubicBezTo>
                  <a:pt x="23752" y="256390"/>
                  <a:pt x="22143" y="252492"/>
                  <a:pt x="22027" y="247799"/>
                </a:cubicBezTo>
                <a:lnTo>
                  <a:pt x="22027" y="176212"/>
                </a:lnTo>
                <a:lnTo>
                  <a:pt x="5507" y="176212"/>
                </a:lnTo>
                <a:cubicBezTo>
                  <a:pt x="3952" y="176172"/>
                  <a:pt x="2656" y="175633"/>
                  <a:pt x="1618" y="174595"/>
                </a:cubicBezTo>
                <a:cubicBezTo>
                  <a:pt x="579" y="173557"/>
                  <a:pt x="40" y="172260"/>
                  <a:pt x="0" y="170706"/>
                </a:cubicBezTo>
                <a:lnTo>
                  <a:pt x="0" y="137666"/>
                </a:lnTo>
                <a:cubicBezTo>
                  <a:pt x="40" y="136111"/>
                  <a:pt x="579" y="134815"/>
                  <a:pt x="1618" y="133777"/>
                </a:cubicBezTo>
                <a:cubicBezTo>
                  <a:pt x="2656" y="132739"/>
                  <a:pt x="3952" y="132199"/>
                  <a:pt x="5507" y="132159"/>
                </a:cubicBezTo>
                <a:lnTo>
                  <a:pt x="22027" y="132159"/>
                </a:lnTo>
                <a:lnTo>
                  <a:pt x="22027" y="60573"/>
                </a:lnTo>
                <a:cubicBezTo>
                  <a:pt x="22143" y="55879"/>
                  <a:pt x="23752" y="51982"/>
                  <a:pt x="26854" y="48880"/>
                </a:cubicBezTo>
                <a:cubicBezTo>
                  <a:pt x="29955" y="45778"/>
                  <a:pt x="33853" y="44169"/>
                  <a:pt x="38547" y="44053"/>
                </a:cubicBezTo>
                <a:close/>
                <a:moveTo>
                  <a:pt x="126653" y="0"/>
                </a:moveTo>
                <a:lnTo>
                  <a:pt x="159693" y="0"/>
                </a:lnTo>
                <a:cubicBezTo>
                  <a:pt x="164386" y="116"/>
                  <a:pt x="168284" y="1725"/>
                  <a:pt x="171386" y="4827"/>
                </a:cubicBezTo>
                <a:cubicBezTo>
                  <a:pt x="174487" y="7929"/>
                  <a:pt x="176096" y="11826"/>
                  <a:pt x="176213" y="16520"/>
                </a:cubicBezTo>
                <a:lnTo>
                  <a:pt x="176213" y="132159"/>
                </a:lnTo>
                <a:lnTo>
                  <a:pt x="264319" y="132159"/>
                </a:lnTo>
                <a:lnTo>
                  <a:pt x="264319" y="16520"/>
                </a:lnTo>
                <a:cubicBezTo>
                  <a:pt x="264435" y="11826"/>
                  <a:pt x="266044" y="7929"/>
                  <a:pt x="269146" y="4827"/>
                </a:cubicBezTo>
                <a:cubicBezTo>
                  <a:pt x="272248" y="1725"/>
                  <a:pt x="276145" y="116"/>
                  <a:pt x="280839" y="0"/>
                </a:cubicBezTo>
                <a:lnTo>
                  <a:pt x="313879" y="0"/>
                </a:lnTo>
                <a:cubicBezTo>
                  <a:pt x="318572" y="116"/>
                  <a:pt x="322470" y="1725"/>
                  <a:pt x="325572" y="4827"/>
                </a:cubicBezTo>
                <a:cubicBezTo>
                  <a:pt x="328673" y="7929"/>
                  <a:pt x="330282" y="11826"/>
                  <a:pt x="330399" y="16520"/>
                </a:cubicBezTo>
                <a:lnTo>
                  <a:pt x="330399" y="291852"/>
                </a:lnTo>
                <a:cubicBezTo>
                  <a:pt x="330282" y="296545"/>
                  <a:pt x="328673" y="300443"/>
                  <a:pt x="325572" y="303545"/>
                </a:cubicBezTo>
                <a:cubicBezTo>
                  <a:pt x="322470" y="306647"/>
                  <a:pt x="318572" y="308256"/>
                  <a:pt x="313879" y="308372"/>
                </a:cubicBezTo>
                <a:lnTo>
                  <a:pt x="280839" y="308372"/>
                </a:lnTo>
                <a:cubicBezTo>
                  <a:pt x="276145" y="308256"/>
                  <a:pt x="272248" y="306647"/>
                  <a:pt x="269146" y="303545"/>
                </a:cubicBezTo>
                <a:cubicBezTo>
                  <a:pt x="266044" y="300443"/>
                  <a:pt x="264435" y="296545"/>
                  <a:pt x="264319" y="291852"/>
                </a:cubicBezTo>
                <a:lnTo>
                  <a:pt x="264319" y="176212"/>
                </a:lnTo>
                <a:lnTo>
                  <a:pt x="176213" y="176212"/>
                </a:lnTo>
                <a:lnTo>
                  <a:pt x="176213" y="291852"/>
                </a:lnTo>
                <a:cubicBezTo>
                  <a:pt x="176096" y="296545"/>
                  <a:pt x="174487" y="300443"/>
                  <a:pt x="171386" y="303545"/>
                </a:cubicBezTo>
                <a:cubicBezTo>
                  <a:pt x="168284" y="306647"/>
                  <a:pt x="164386" y="308256"/>
                  <a:pt x="159693" y="308372"/>
                </a:cubicBezTo>
                <a:lnTo>
                  <a:pt x="126653" y="308372"/>
                </a:lnTo>
                <a:cubicBezTo>
                  <a:pt x="121959" y="308256"/>
                  <a:pt x="118062" y="306647"/>
                  <a:pt x="114960" y="303545"/>
                </a:cubicBezTo>
                <a:cubicBezTo>
                  <a:pt x="111858" y="300443"/>
                  <a:pt x="110249" y="296545"/>
                  <a:pt x="110133" y="291852"/>
                </a:cubicBezTo>
                <a:lnTo>
                  <a:pt x="110133" y="16520"/>
                </a:lnTo>
                <a:cubicBezTo>
                  <a:pt x="110249" y="11826"/>
                  <a:pt x="111858" y="7929"/>
                  <a:pt x="114960" y="4827"/>
                </a:cubicBezTo>
                <a:cubicBezTo>
                  <a:pt x="118062" y="1725"/>
                  <a:pt x="121959" y="116"/>
                  <a:pt x="12665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140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A1486E84-E352-4ED7-B958-8408BEDFD3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2828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65DF090-7D06-4FDD-BBEE-95F4316E67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 b="24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1227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ean gradient and fresh blues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7C9D4"/>
      </a:accent1>
      <a:accent2>
        <a:srgbClr val="57BC90"/>
      </a:accent2>
      <a:accent3>
        <a:srgbClr val="015249"/>
      </a:accent3>
      <a:accent4>
        <a:srgbClr val="A5A5AF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1303</Words>
  <Application>Microsoft Office PowerPoint</Application>
  <PresentationFormat>Widescreen</PresentationFormat>
  <Paragraphs>136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Poppins</vt:lpstr>
      <vt:lpstr>Questrial</vt:lpstr>
      <vt:lpstr>Office Theme</vt:lpstr>
      <vt:lpstr>RUNNER</vt:lpstr>
      <vt:lpstr>Welcome To Our Club</vt:lpstr>
      <vt:lpstr>Winners never quit and quitters never win</vt:lpstr>
      <vt:lpstr>Success is where preparation and opportunity meet</vt:lpstr>
      <vt:lpstr>It's our responsibility to communities</vt:lpstr>
      <vt:lpstr>Sports not only build better athletes…</vt:lpstr>
      <vt:lpstr>Do Your Best Until The End</vt:lpstr>
      <vt:lpstr>Our Amazing Service Of All Time</vt:lpstr>
      <vt:lpstr>Timeline History</vt:lpstr>
      <vt:lpstr>PowerPoint Presentation</vt:lpstr>
      <vt:lpstr>BREAK SLIDE</vt:lpstr>
      <vt:lpstr>Meet The Team</vt:lpstr>
      <vt:lpstr>Meet The Team</vt:lpstr>
      <vt:lpstr>BREAK SLIDE</vt:lpstr>
      <vt:lpstr>Stay Healthy Everyday</vt:lpstr>
      <vt:lpstr>Do Your Best Until The End</vt:lpstr>
      <vt:lpstr>Keep On Going Until Finish</vt:lpstr>
      <vt:lpstr>Sports Application</vt:lpstr>
      <vt:lpstr>Device Mockup</vt:lpstr>
      <vt:lpstr>Feedback</vt:lpstr>
      <vt:lpstr>BREAK SLIDE</vt:lpstr>
      <vt:lpstr>Infographic</vt:lpstr>
      <vt:lpstr>Infographic</vt:lpstr>
      <vt:lpstr>Contact 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54</cp:revision>
  <dcterms:created xsi:type="dcterms:W3CDTF">2021-02-09T15:50:15Z</dcterms:created>
  <dcterms:modified xsi:type="dcterms:W3CDTF">2021-02-23T10:22:11Z</dcterms:modified>
</cp:coreProperties>
</file>