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handoutMasterIdLst>
    <p:handoutMasterId r:id="rId28"/>
  </p:handoutMasterIdLst>
  <p:sldIdLst>
    <p:sldId id="484" r:id="rId2"/>
    <p:sldId id="447" r:id="rId3"/>
    <p:sldId id="272" r:id="rId4"/>
    <p:sldId id="273" r:id="rId5"/>
    <p:sldId id="280" r:id="rId6"/>
    <p:sldId id="275" r:id="rId7"/>
    <p:sldId id="276" r:id="rId8"/>
    <p:sldId id="279" r:id="rId9"/>
    <p:sldId id="454" r:id="rId10"/>
    <p:sldId id="283" r:id="rId11"/>
    <p:sldId id="284" r:id="rId12"/>
    <p:sldId id="451" r:id="rId13"/>
    <p:sldId id="448" r:id="rId14"/>
    <p:sldId id="452" r:id="rId15"/>
    <p:sldId id="449" r:id="rId16"/>
    <p:sldId id="453" r:id="rId17"/>
    <p:sldId id="455" r:id="rId18"/>
    <p:sldId id="456" r:id="rId19"/>
    <p:sldId id="457" r:id="rId20"/>
    <p:sldId id="458" r:id="rId21"/>
    <p:sldId id="459" r:id="rId22"/>
    <p:sldId id="460" r:id="rId23"/>
    <p:sldId id="298" r:id="rId24"/>
    <p:sldId id="299" r:id="rId25"/>
    <p:sldId id="48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4B"/>
    <a:srgbClr val="FFCD2D"/>
    <a:srgbClr val="FFD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12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 snapToGrid="0" showGuides="1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1B771-53CD-43CE-A9C8-A22AA9DA55A9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F396B-932A-4898-93BB-04AAE1621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97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EE561-8A9A-4A46-A212-35A7167280A9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40AD5-103E-4092-B474-128CD6AEF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54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554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109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663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217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2771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326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599880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434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12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057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7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70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70692" y="0"/>
            <a:ext cx="7407045" cy="6858000"/>
          </a:xfrm>
          <a:custGeom>
            <a:avLst/>
            <a:gdLst>
              <a:gd name="connsiteX0" fmla="*/ 4819957 w 14816019"/>
              <a:gd name="connsiteY0" fmla="*/ 0 h 13716000"/>
              <a:gd name="connsiteX1" fmla="*/ 14503393 w 14816019"/>
              <a:gd name="connsiteY1" fmla="*/ 0 h 13716000"/>
              <a:gd name="connsiteX2" fmla="*/ 12946823 w 14816019"/>
              <a:gd name="connsiteY2" fmla="*/ 2145174 h 13716000"/>
              <a:gd name="connsiteX3" fmla="*/ 9654084 w 14816019"/>
              <a:gd name="connsiteY3" fmla="*/ 6651523 h 13716000"/>
              <a:gd name="connsiteX4" fmla="*/ 14816019 w 14816019"/>
              <a:gd name="connsiteY4" fmla="*/ 13716000 h 13716000"/>
              <a:gd name="connsiteX5" fmla="*/ 13674488 w 14816019"/>
              <a:gd name="connsiteY5" fmla="*/ 13716000 h 13716000"/>
              <a:gd name="connsiteX6" fmla="*/ 6274113 w 14816019"/>
              <a:gd name="connsiteY6" fmla="*/ 13716000 h 13716000"/>
              <a:gd name="connsiteX7" fmla="*/ 5132582 w 14816019"/>
              <a:gd name="connsiteY7" fmla="*/ 13716000 h 13716000"/>
              <a:gd name="connsiteX8" fmla="*/ 0 w 14816019"/>
              <a:gd name="connsiteY8" fmla="*/ 6642579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16019" h="13716000">
                <a:moveTo>
                  <a:pt x="4819957" y="0"/>
                </a:moveTo>
                <a:lnTo>
                  <a:pt x="14503393" y="0"/>
                </a:lnTo>
                <a:lnTo>
                  <a:pt x="12946823" y="2145174"/>
                </a:lnTo>
                <a:lnTo>
                  <a:pt x="9654084" y="6651523"/>
                </a:lnTo>
                <a:lnTo>
                  <a:pt x="14816019" y="13716000"/>
                </a:lnTo>
                <a:lnTo>
                  <a:pt x="13674488" y="13716000"/>
                </a:lnTo>
                <a:lnTo>
                  <a:pt x="6274113" y="13716000"/>
                </a:lnTo>
                <a:lnTo>
                  <a:pt x="5132582" y="13716000"/>
                </a:lnTo>
                <a:lnTo>
                  <a:pt x="0" y="66425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77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679069"/>
          </a:xfrm>
          <a:custGeom>
            <a:avLst/>
            <a:gdLst>
              <a:gd name="connsiteX0" fmla="*/ 0 w 24387176"/>
              <a:gd name="connsiteY0" fmla="*/ 0 h 11358138"/>
              <a:gd name="connsiteX1" fmla="*/ 24387176 w 24387176"/>
              <a:gd name="connsiteY1" fmla="*/ 0 h 11358138"/>
              <a:gd name="connsiteX2" fmla="*/ 24387176 w 24387176"/>
              <a:gd name="connsiteY2" fmla="*/ 9678253 h 11358138"/>
              <a:gd name="connsiteX3" fmla="*/ 24305494 w 24387176"/>
              <a:gd name="connsiteY3" fmla="*/ 9696408 h 11358138"/>
              <a:gd name="connsiteX4" fmla="*/ 18220628 w 24387176"/>
              <a:gd name="connsiteY4" fmla="*/ 8822906 h 11358138"/>
              <a:gd name="connsiteX5" fmla="*/ 7456833 w 24387176"/>
              <a:gd name="connsiteY5" fmla="*/ 11357101 h 11358138"/>
              <a:gd name="connsiteX6" fmla="*/ 198891 w 24387176"/>
              <a:gd name="connsiteY6" fmla="*/ 9484178 h 11358138"/>
              <a:gd name="connsiteX7" fmla="*/ 0 w 24387176"/>
              <a:gd name="connsiteY7" fmla="*/ 9320863 h 1135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7176" h="11358138">
                <a:moveTo>
                  <a:pt x="0" y="0"/>
                </a:moveTo>
                <a:lnTo>
                  <a:pt x="24387176" y="0"/>
                </a:lnTo>
                <a:lnTo>
                  <a:pt x="24387176" y="9678253"/>
                </a:lnTo>
                <a:lnTo>
                  <a:pt x="24305494" y="9696408"/>
                </a:lnTo>
                <a:cubicBezTo>
                  <a:pt x="22863110" y="9951142"/>
                  <a:pt x="20761898" y="8548586"/>
                  <a:pt x="18220628" y="8822906"/>
                </a:cubicBezTo>
                <a:cubicBezTo>
                  <a:pt x="15316319" y="9136415"/>
                  <a:pt x="10622399" y="11413707"/>
                  <a:pt x="7456833" y="11357101"/>
                </a:cubicBezTo>
                <a:cubicBezTo>
                  <a:pt x="4884810" y="11311109"/>
                  <a:pt x="1918981" y="10759203"/>
                  <a:pt x="198891" y="9484178"/>
                </a:cubicBezTo>
                <a:lnTo>
                  <a:pt x="0" y="9320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61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83991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238883" y="0"/>
            <a:ext cx="3892837" cy="70350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67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33424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517405" y="1515269"/>
            <a:ext cx="4741245" cy="3827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94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401425" y="274638"/>
            <a:ext cx="4676166" cy="63222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0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11899" y="943769"/>
            <a:ext cx="4984101" cy="42552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25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32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0314" y="609600"/>
            <a:ext cx="5694415" cy="426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26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81995" y="-1"/>
            <a:ext cx="4394447" cy="68580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05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227706" y="670288"/>
            <a:ext cx="3194961" cy="5517425"/>
          </a:xfrm>
          <a:custGeom>
            <a:avLst/>
            <a:gdLst>
              <a:gd name="connsiteX0" fmla="*/ 0 w 6390755"/>
              <a:gd name="connsiteY0" fmla="*/ 0 h 11034849"/>
              <a:gd name="connsiteX1" fmla="*/ 6390755 w 6390755"/>
              <a:gd name="connsiteY1" fmla="*/ 0 h 11034849"/>
              <a:gd name="connsiteX2" fmla="*/ 6390755 w 6390755"/>
              <a:gd name="connsiteY2" fmla="*/ 6118361 h 11034849"/>
              <a:gd name="connsiteX3" fmla="*/ 6390755 w 6390755"/>
              <a:gd name="connsiteY3" fmla="*/ 8961029 h 11034849"/>
              <a:gd name="connsiteX4" fmla="*/ 6390755 w 6390755"/>
              <a:gd name="connsiteY4" fmla="*/ 9939862 h 11034849"/>
              <a:gd name="connsiteX5" fmla="*/ 3362451 w 6390755"/>
              <a:gd name="connsiteY5" fmla="*/ 11034849 h 11034849"/>
              <a:gd name="connsiteX6" fmla="*/ 3028031 w 6390755"/>
              <a:gd name="connsiteY6" fmla="*/ 11034849 h 11034849"/>
              <a:gd name="connsiteX7" fmla="*/ 0 w 6390755"/>
              <a:gd name="connsiteY7" fmla="*/ 9939961 h 11034849"/>
              <a:gd name="connsiteX8" fmla="*/ 0 w 6390755"/>
              <a:gd name="connsiteY8" fmla="*/ 8961029 h 11034849"/>
              <a:gd name="connsiteX9" fmla="*/ 0 w 6390755"/>
              <a:gd name="connsiteY9" fmla="*/ 6118361 h 1103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90755" h="11034849">
                <a:moveTo>
                  <a:pt x="0" y="0"/>
                </a:moveTo>
                <a:lnTo>
                  <a:pt x="6390755" y="0"/>
                </a:lnTo>
                <a:lnTo>
                  <a:pt x="6390755" y="6118361"/>
                </a:lnTo>
                <a:lnTo>
                  <a:pt x="6390755" y="8961029"/>
                </a:lnTo>
                <a:lnTo>
                  <a:pt x="6390755" y="9939862"/>
                </a:lnTo>
                <a:lnTo>
                  <a:pt x="3362451" y="11034849"/>
                </a:lnTo>
                <a:lnTo>
                  <a:pt x="3028031" y="11034849"/>
                </a:lnTo>
                <a:lnTo>
                  <a:pt x="0" y="9939961"/>
                </a:lnTo>
                <a:lnTo>
                  <a:pt x="0" y="8961029"/>
                </a:lnTo>
                <a:lnTo>
                  <a:pt x="0" y="6118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43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763" y="724357"/>
            <a:ext cx="2654365" cy="30922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532831" y="724357"/>
            <a:ext cx="4807349" cy="30922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97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2108994"/>
            <a:ext cx="12192000" cy="2882106"/>
          </a:xfrm>
          <a:custGeom>
            <a:avLst/>
            <a:gdLst>
              <a:gd name="connsiteX0" fmla="*/ 0 w 24387176"/>
              <a:gd name="connsiteY0" fmla="*/ 0 h 5764212"/>
              <a:gd name="connsiteX1" fmla="*/ 24387176 w 24387176"/>
              <a:gd name="connsiteY1" fmla="*/ 0 h 5764212"/>
              <a:gd name="connsiteX2" fmla="*/ 24387176 w 24387176"/>
              <a:gd name="connsiteY2" fmla="*/ 2225746 h 5764212"/>
              <a:gd name="connsiteX3" fmla="*/ 24387176 w 24387176"/>
              <a:gd name="connsiteY3" fmla="*/ 3094772 h 5764212"/>
              <a:gd name="connsiteX4" fmla="*/ 21656604 w 24387176"/>
              <a:gd name="connsiteY4" fmla="*/ 5764212 h 5764212"/>
              <a:gd name="connsiteX5" fmla="*/ 2730571 w 24387176"/>
              <a:gd name="connsiteY5" fmla="*/ 5764212 h 5764212"/>
              <a:gd name="connsiteX6" fmla="*/ 14097 w 24387176"/>
              <a:gd name="connsiteY6" fmla="*/ 3367707 h 5764212"/>
              <a:gd name="connsiteX7" fmla="*/ 0 w 24387176"/>
              <a:gd name="connsiteY7" fmla="*/ 3094793 h 576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7176" h="5764212">
                <a:moveTo>
                  <a:pt x="0" y="0"/>
                </a:moveTo>
                <a:lnTo>
                  <a:pt x="24387176" y="0"/>
                </a:lnTo>
                <a:lnTo>
                  <a:pt x="24387176" y="2225746"/>
                </a:lnTo>
                <a:lnTo>
                  <a:pt x="24387176" y="3094772"/>
                </a:lnTo>
                <a:cubicBezTo>
                  <a:pt x="24387176" y="4569063"/>
                  <a:pt x="23164656" y="5764212"/>
                  <a:pt x="21656604" y="5764212"/>
                </a:cubicBezTo>
                <a:lnTo>
                  <a:pt x="2730571" y="5764212"/>
                </a:lnTo>
                <a:cubicBezTo>
                  <a:pt x="1316772" y="5764212"/>
                  <a:pt x="153930" y="4713788"/>
                  <a:pt x="14097" y="3367707"/>
                </a:cubicBezTo>
                <a:lnTo>
                  <a:pt x="0" y="30947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8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92648" y="1123406"/>
            <a:ext cx="4336304" cy="2103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631002" y="3644537"/>
            <a:ext cx="3395900" cy="2103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25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35299" y="840351"/>
            <a:ext cx="6370601" cy="20947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78138" y="3429000"/>
            <a:ext cx="6384887" cy="2529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12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0314" y="666274"/>
            <a:ext cx="3542839" cy="26781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324581" y="666274"/>
            <a:ext cx="3542839" cy="26781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02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66367" y="718457"/>
            <a:ext cx="1946022" cy="2605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772336" y="3520441"/>
            <a:ext cx="3928037" cy="26452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91777" y="1651820"/>
            <a:ext cx="2600360" cy="16725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79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93544" y="757646"/>
            <a:ext cx="3890284" cy="31089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89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459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260974" y="400050"/>
            <a:ext cx="1852345" cy="6057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63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35658" y="825654"/>
            <a:ext cx="4231724" cy="3775869"/>
          </a:xfrm>
          <a:prstGeom prst="rect">
            <a:avLst/>
          </a:prstGeom>
          <a:solidFill>
            <a:schemeClr val="bg1"/>
          </a:solidFill>
          <a:effectLst>
            <a:outerShdw blurRad="812800" dist="685800" dir="2700000" sx="96000" sy="96000" algn="tl" rotWithShape="0">
              <a:schemeClr val="accent3">
                <a:alpha val="42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68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3043296" y="3052915"/>
            <a:ext cx="8301216" cy="3405034"/>
          </a:xfrm>
          <a:custGeom>
            <a:avLst/>
            <a:gdLst>
              <a:gd name="connsiteX0" fmla="*/ 3285846 w 16604594"/>
              <a:gd name="connsiteY0" fmla="*/ 0 h 6810068"/>
              <a:gd name="connsiteX1" fmla="*/ 3405034 w 16604594"/>
              <a:gd name="connsiteY1" fmla="*/ 0 h 6810068"/>
              <a:gd name="connsiteX2" fmla="*/ 8725894 w 16604594"/>
              <a:gd name="connsiteY2" fmla="*/ 0 h 6810068"/>
              <a:gd name="connsiteX3" fmla="*/ 8725894 w 16604594"/>
              <a:gd name="connsiteY3" fmla="*/ 1 h 6810068"/>
              <a:gd name="connsiteX4" fmla="*/ 16604594 w 16604594"/>
              <a:gd name="connsiteY4" fmla="*/ 1 h 6810068"/>
              <a:gd name="connsiteX5" fmla="*/ 16604594 w 16604594"/>
              <a:gd name="connsiteY5" fmla="*/ 6810068 h 6810068"/>
              <a:gd name="connsiteX6" fmla="*/ 8725894 w 16604594"/>
              <a:gd name="connsiteY6" fmla="*/ 6810068 h 6810068"/>
              <a:gd name="connsiteX7" fmla="*/ 3405034 w 16604594"/>
              <a:gd name="connsiteY7" fmla="*/ 6810068 h 6810068"/>
              <a:gd name="connsiteX8" fmla="*/ 3285846 w 16604594"/>
              <a:gd name="connsiteY8" fmla="*/ 6810068 h 6810068"/>
              <a:gd name="connsiteX9" fmla="*/ 3233596 w 16604594"/>
              <a:gd name="connsiteY9" fmla="*/ 6810068 h 6810068"/>
              <a:gd name="connsiteX10" fmla="*/ 3233596 w 16604594"/>
              <a:gd name="connsiteY10" fmla="*/ 6805733 h 6810068"/>
              <a:gd name="connsiteX11" fmla="*/ 3229812 w 16604594"/>
              <a:gd name="connsiteY11" fmla="*/ 6805637 h 6810068"/>
              <a:gd name="connsiteX12" fmla="*/ 0 w 16604594"/>
              <a:gd name="connsiteY12" fmla="*/ 3405034 h 6810068"/>
              <a:gd name="connsiteX13" fmla="*/ 3229812 w 16604594"/>
              <a:gd name="connsiteY13" fmla="*/ 4431 h 6810068"/>
              <a:gd name="connsiteX14" fmla="*/ 3233596 w 16604594"/>
              <a:gd name="connsiteY14" fmla="*/ 4336 h 6810068"/>
              <a:gd name="connsiteX15" fmla="*/ 3233596 w 16604594"/>
              <a:gd name="connsiteY15" fmla="*/ 1 h 6810068"/>
              <a:gd name="connsiteX16" fmla="*/ 3285846 w 16604594"/>
              <a:gd name="connsiteY16" fmla="*/ 1 h 681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604594" h="6810068">
                <a:moveTo>
                  <a:pt x="3285846" y="0"/>
                </a:moveTo>
                <a:lnTo>
                  <a:pt x="3405034" y="0"/>
                </a:lnTo>
                <a:lnTo>
                  <a:pt x="8725894" y="0"/>
                </a:lnTo>
                <a:lnTo>
                  <a:pt x="8725894" y="1"/>
                </a:lnTo>
                <a:lnTo>
                  <a:pt x="16604594" y="1"/>
                </a:lnTo>
                <a:lnTo>
                  <a:pt x="16604594" y="6810068"/>
                </a:lnTo>
                <a:lnTo>
                  <a:pt x="8725894" y="6810068"/>
                </a:lnTo>
                <a:lnTo>
                  <a:pt x="3405034" y="6810068"/>
                </a:lnTo>
                <a:lnTo>
                  <a:pt x="3285846" y="6810068"/>
                </a:lnTo>
                <a:lnTo>
                  <a:pt x="3233596" y="6810068"/>
                </a:lnTo>
                <a:lnTo>
                  <a:pt x="3233596" y="6805733"/>
                </a:lnTo>
                <a:lnTo>
                  <a:pt x="3229812" y="6805637"/>
                </a:lnTo>
                <a:cubicBezTo>
                  <a:pt x="1430695" y="6714440"/>
                  <a:pt x="0" y="5226815"/>
                  <a:pt x="0" y="3405034"/>
                </a:cubicBezTo>
                <a:cubicBezTo>
                  <a:pt x="0" y="1583253"/>
                  <a:pt x="1430695" y="95628"/>
                  <a:pt x="3229812" y="4431"/>
                </a:cubicBezTo>
                <a:lnTo>
                  <a:pt x="3233596" y="4336"/>
                </a:lnTo>
                <a:lnTo>
                  <a:pt x="3233596" y="1"/>
                </a:lnTo>
                <a:lnTo>
                  <a:pt x="3285846" y="1"/>
                </a:lnTo>
                <a:close/>
              </a:path>
            </a:pathLst>
          </a:custGeom>
          <a:solidFill>
            <a:schemeClr val="bg1"/>
          </a:solidFill>
          <a:effectLst>
            <a:outerShdw blurRad="660400" dist="381000" dir="3000000" sx="97000" sy="97000" algn="t" rotWithShape="0">
              <a:schemeClr val="accent1">
                <a:alpha val="32000"/>
              </a:scheme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64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050784" y="400050"/>
            <a:ext cx="3872995" cy="6057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32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225356" y="862013"/>
            <a:ext cx="5846001" cy="51339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9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0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18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28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36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8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198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78EDBEF1-A529-2A95-7129-6BFAD62AD4BE}"/>
              </a:ext>
            </a:extLst>
          </p:cNvPr>
          <p:cNvSpPr/>
          <p:nvPr userDrawn="1"/>
        </p:nvSpPr>
        <p:spPr>
          <a:xfrm rot="18761601">
            <a:off x="58398" y="3658121"/>
            <a:ext cx="4796677" cy="4796053"/>
          </a:xfrm>
          <a:prstGeom prst="plus">
            <a:avLst>
              <a:gd name="adj" fmla="val 40280"/>
            </a:avLst>
          </a:prstGeom>
          <a:solidFill>
            <a:schemeClr val="bg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5F40378F-CB1E-3B1F-6436-2A3336F4B1B3}"/>
              </a:ext>
            </a:extLst>
          </p:cNvPr>
          <p:cNvSpPr/>
          <p:nvPr userDrawn="1"/>
        </p:nvSpPr>
        <p:spPr>
          <a:xfrm>
            <a:off x="8862626" y="0"/>
            <a:ext cx="3329374" cy="3429000"/>
          </a:xfrm>
          <a:custGeom>
            <a:avLst/>
            <a:gdLst>
              <a:gd name="connsiteX0" fmla="*/ 230104 w 6659616"/>
              <a:gd name="connsiteY0" fmla="*/ 0 h 6858000"/>
              <a:gd name="connsiteX1" fmla="*/ 2529160 w 6659616"/>
              <a:gd name="connsiteY1" fmla="*/ 0 h 6858000"/>
              <a:gd name="connsiteX2" fmla="*/ 2510222 w 6659616"/>
              <a:gd name="connsiteY2" fmla="*/ 31174 h 6858000"/>
              <a:gd name="connsiteX3" fmla="*/ 2126000 w 6659616"/>
              <a:gd name="connsiteY3" fmla="*/ 1548581 h 6858000"/>
              <a:gd name="connsiteX4" fmla="*/ 5309420 w 6659616"/>
              <a:gd name="connsiteY4" fmla="*/ 4732002 h 6858000"/>
              <a:gd name="connsiteX5" fmla="*/ 6548552 w 6659616"/>
              <a:gd name="connsiteY5" fmla="*/ 4481833 h 6858000"/>
              <a:gd name="connsiteX6" fmla="*/ 6659616 w 6659616"/>
              <a:gd name="connsiteY6" fmla="*/ 4428331 h 6858000"/>
              <a:gd name="connsiteX7" fmla="*/ 6659616 w 6659616"/>
              <a:gd name="connsiteY7" fmla="*/ 6684232 h 6858000"/>
              <a:gd name="connsiteX8" fmla="*/ 6636326 w 6659616"/>
              <a:gd name="connsiteY8" fmla="*/ 6690846 h 6858000"/>
              <a:gd name="connsiteX9" fmla="*/ 5309420 w 6659616"/>
              <a:gd name="connsiteY9" fmla="*/ 6858000 h 6858000"/>
              <a:gd name="connsiteX10" fmla="*/ 0 w 6659616"/>
              <a:gd name="connsiteY10" fmla="*/ 1548581 h 6858000"/>
              <a:gd name="connsiteX11" fmla="*/ 167154 w 6659616"/>
              <a:gd name="connsiteY11" fmla="*/ 221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59616" h="6858000">
                <a:moveTo>
                  <a:pt x="230104" y="0"/>
                </a:moveTo>
                <a:lnTo>
                  <a:pt x="2529160" y="0"/>
                </a:lnTo>
                <a:lnTo>
                  <a:pt x="2510222" y="31174"/>
                </a:lnTo>
                <a:cubicBezTo>
                  <a:pt x="2265186" y="482243"/>
                  <a:pt x="2126000" y="999158"/>
                  <a:pt x="2126000" y="1548581"/>
                </a:cubicBezTo>
                <a:cubicBezTo>
                  <a:pt x="2126000" y="3306736"/>
                  <a:pt x="3551264" y="4732002"/>
                  <a:pt x="5309420" y="4732002"/>
                </a:cubicBezTo>
                <a:cubicBezTo>
                  <a:pt x="5748958" y="4732002"/>
                  <a:pt x="6167692" y="4642923"/>
                  <a:pt x="6548552" y="4481833"/>
                </a:cubicBezTo>
                <a:lnTo>
                  <a:pt x="6659616" y="4428331"/>
                </a:lnTo>
                <a:lnTo>
                  <a:pt x="6659616" y="6684232"/>
                </a:lnTo>
                <a:lnTo>
                  <a:pt x="6636326" y="6690846"/>
                </a:lnTo>
                <a:cubicBezTo>
                  <a:pt x="6212212" y="6799965"/>
                  <a:pt x="5767594" y="6858000"/>
                  <a:pt x="5309420" y="6858000"/>
                </a:cubicBezTo>
                <a:cubicBezTo>
                  <a:pt x="2377108" y="6858000"/>
                  <a:pt x="0" y="4480892"/>
                  <a:pt x="0" y="1548581"/>
                </a:cubicBezTo>
                <a:cubicBezTo>
                  <a:pt x="0" y="1090408"/>
                  <a:pt x="58034" y="645789"/>
                  <a:pt x="167154" y="221675"/>
                </a:cubicBezTo>
                <a:close/>
              </a:path>
            </a:pathLst>
          </a:custGeom>
          <a:solidFill>
            <a:schemeClr val="bg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904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16" userDrawn="1">
          <p15:clr>
            <a:srgbClr val="F26B43"/>
          </p15:clr>
        </p15:guide>
        <p15:guide id="4" pos="264" userDrawn="1">
          <p15:clr>
            <a:srgbClr val="F26B43"/>
          </p15:clr>
        </p15:guide>
        <p15:guide id="5" orient="horz" pos="252" userDrawn="1">
          <p15:clr>
            <a:srgbClr val="F26B43"/>
          </p15:clr>
        </p15:guide>
        <p15:guide id="6" orient="horz" pos="40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in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in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bin"/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in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18.bin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bin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bin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bin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bin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image" Target="../media/image24.bin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in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in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bin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8EB0B8A-5288-2A0D-9D0D-8EA57CAB20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091D21-3BB3-6481-E0E3-222763FEAF86}"/>
              </a:ext>
            </a:extLst>
          </p:cNvPr>
          <p:cNvSpPr/>
          <p:nvPr/>
        </p:nvSpPr>
        <p:spPr>
          <a:xfrm>
            <a:off x="0" y="447"/>
            <a:ext cx="12192000" cy="6857107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86872B-D42D-440E-8820-AC4A8EA15119}"/>
              </a:ext>
            </a:extLst>
          </p:cNvPr>
          <p:cNvSpPr txBox="1"/>
          <p:nvPr/>
        </p:nvSpPr>
        <p:spPr>
          <a:xfrm>
            <a:off x="743576" y="2188347"/>
            <a:ext cx="10704854" cy="13846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998" b="1">
                <a:solidFill>
                  <a:schemeClr val="bg1"/>
                </a:solidFill>
              </a:rPr>
              <a:t>SKATEBOARDING</a:t>
            </a:r>
            <a:endParaRPr lang="en-US" sz="8998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B75353-42DB-498B-93BE-68AB9633C6D1}"/>
              </a:ext>
            </a:extLst>
          </p:cNvPr>
          <p:cNvSpPr txBox="1"/>
          <p:nvPr/>
        </p:nvSpPr>
        <p:spPr>
          <a:xfrm>
            <a:off x="3438221" y="3758876"/>
            <a:ext cx="53155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POWERPOINT PRESENTATION TEMPLATE</a:t>
            </a:r>
          </a:p>
        </p:txBody>
      </p:sp>
    </p:spTree>
    <p:extLst>
      <p:ext uri="{BB962C8B-B14F-4D97-AF65-F5344CB8AC3E}">
        <p14:creationId xmlns:p14="http://schemas.microsoft.com/office/powerpoint/2010/main" val="282437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1198" y="609967"/>
            <a:ext cx="5683531" cy="4266644"/>
          </a:xfrm>
          <a:prstGeom prst="rect">
            <a:avLst/>
          </a:prstGeom>
          <a:ln>
            <a:noFill/>
          </a:ln>
          <a:effectLst>
            <a:outerShdw blurRad="635000" dist="63500" dir="5400000" algn="tl" rotWithShape="0">
              <a:schemeClr val="accent3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ectangle 5"/>
          <p:cNvSpPr/>
          <p:nvPr/>
        </p:nvSpPr>
        <p:spPr>
          <a:xfrm>
            <a:off x="632082" y="909762"/>
            <a:ext cx="5683531" cy="4266644"/>
          </a:xfrm>
          <a:prstGeom prst="rect">
            <a:avLst/>
          </a:prstGeom>
          <a:gradFill>
            <a:gsLst>
              <a:gs pos="12000">
                <a:schemeClr val="accent1">
                  <a:alpha val="50000"/>
                </a:schemeClr>
              </a:gs>
              <a:gs pos="100000">
                <a:schemeClr val="accent4">
                  <a:alpha val="8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3995719-F6F8-D677-1CC4-DBAA81C47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r="5512"/>
          <a:stretch>
            <a:fillRect/>
          </a:stretch>
        </p:blipFill>
        <p:spPr>
          <a:xfrm>
            <a:off x="603172" y="624253"/>
            <a:ext cx="5694415" cy="4266644"/>
          </a:xfrm>
          <a:solidFill>
            <a:schemeClr val="bg1">
              <a:lumMod val="85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2418421" y="1155739"/>
            <a:ext cx="8951105" cy="458092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D32A7F-1EA1-D472-59BE-9080631BAA2A}"/>
              </a:ext>
            </a:extLst>
          </p:cNvPr>
          <p:cNvSpPr txBox="1"/>
          <p:nvPr/>
        </p:nvSpPr>
        <p:spPr>
          <a:xfrm>
            <a:off x="6765208" y="2583930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3" name="Прямоугольник 7">
            <a:extLst>
              <a:ext uri="{FF2B5EF4-FFF2-40B4-BE49-F238E27FC236}">
                <a16:creationId xmlns:a16="http://schemas.microsoft.com/office/drawing/2014/main" id="{27D9424A-B9F8-847E-76AC-909CBA798EB1}"/>
              </a:ext>
            </a:extLst>
          </p:cNvPr>
          <p:cNvSpPr/>
          <p:nvPr/>
        </p:nvSpPr>
        <p:spPr>
          <a:xfrm>
            <a:off x="6765208" y="2112004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41CB766-51EA-AA55-3076-33372AC6B450}"/>
              </a:ext>
            </a:extLst>
          </p:cNvPr>
          <p:cNvSpPr txBox="1"/>
          <p:nvPr/>
        </p:nvSpPr>
        <p:spPr>
          <a:xfrm>
            <a:off x="6765208" y="3890231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5" name="Прямоугольник 7">
            <a:extLst>
              <a:ext uri="{FF2B5EF4-FFF2-40B4-BE49-F238E27FC236}">
                <a16:creationId xmlns:a16="http://schemas.microsoft.com/office/drawing/2014/main" id="{BBA73EAA-76F6-331B-BA1C-FD4C6FD150C0}"/>
              </a:ext>
            </a:extLst>
          </p:cNvPr>
          <p:cNvSpPr/>
          <p:nvPr/>
        </p:nvSpPr>
        <p:spPr>
          <a:xfrm>
            <a:off x="6765208" y="3418304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509782-6ADA-2EAD-03ED-0A5D4918CD28}"/>
              </a:ext>
            </a:extLst>
          </p:cNvPr>
          <p:cNvSpPr txBox="1"/>
          <p:nvPr/>
        </p:nvSpPr>
        <p:spPr>
          <a:xfrm>
            <a:off x="3274190" y="2583930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7" name="Прямоугольник 7">
            <a:extLst>
              <a:ext uri="{FF2B5EF4-FFF2-40B4-BE49-F238E27FC236}">
                <a16:creationId xmlns:a16="http://schemas.microsoft.com/office/drawing/2014/main" id="{645C7656-2E1F-6E4A-D872-4653CA26D9DE}"/>
              </a:ext>
            </a:extLst>
          </p:cNvPr>
          <p:cNvSpPr/>
          <p:nvPr/>
        </p:nvSpPr>
        <p:spPr>
          <a:xfrm>
            <a:off x="3274191" y="2112004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CF7DF80-9911-FAEB-A4B8-0BA5286729A8}"/>
              </a:ext>
            </a:extLst>
          </p:cNvPr>
          <p:cNvSpPr txBox="1"/>
          <p:nvPr/>
        </p:nvSpPr>
        <p:spPr>
          <a:xfrm>
            <a:off x="3274190" y="3890231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9" name="Прямоугольник 7">
            <a:extLst>
              <a:ext uri="{FF2B5EF4-FFF2-40B4-BE49-F238E27FC236}">
                <a16:creationId xmlns:a16="http://schemas.microsoft.com/office/drawing/2014/main" id="{6B075963-883E-2F8A-DDCD-CAF25CD862E1}"/>
              </a:ext>
            </a:extLst>
          </p:cNvPr>
          <p:cNvSpPr/>
          <p:nvPr/>
        </p:nvSpPr>
        <p:spPr>
          <a:xfrm>
            <a:off x="3274191" y="3418304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0823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  <p:bldP spid="56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279A7C2-AB96-4C6E-698A-801A558D5E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778"/>
          <a:stretch>
            <a:fillRect/>
          </a:stretch>
        </p:blipFill>
        <p:spPr/>
      </p:pic>
      <p:sp>
        <p:nvSpPr>
          <p:cNvPr id="25" name="Rectangle 24"/>
          <p:cNvSpPr/>
          <p:nvPr/>
        </p:nvSpPr>
        <p:spPr>
          <a:xfrm>
            <a:off x="6296710" y="447"/>
            <a:ext cx="4394447" cy="6857107"/>
          </a:xfrm>
          <a:prstGeom prst="rect">
            <a:avLst/>
          </a:prstGeom>
          <a:gradFill>
            <a:gsLst>
              <a:gs pos="12000">
                <a:schemeClr val="accent1">
                  <a:alpha val="60000"/>
                </a:schemeClr>
              </a:gs>
              <a:gs pos="100000">
                <a:schemeClr val="accent4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039864-A0F1-415A-055C-15C9310D0AF7}"/>
              </a:ext>
            </a:extLst>
          </p:cNvPr>
          <p:cNvSpPr txBox="1"/>
          <p:nvPr/>
        </p:nvSpPr>
        <p:spPr>
          <a:xfrm>
            <a:off x="6673568" y="728072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4" name="Прямоугольник 7">
            <a:extLst>
              <a:ext uri="{FF2B5EF4-FFF2-40B4-BE49-F238E27FC236}">
                <a16:creationId xmlns:a16="http://schemas.microsoft.com/office/drawing/2014/main" id="{B5E493C9-3606-07CB-B511-AD8A896210F9}"/>
              </a:ext>
            </a:extLst>
          </p:cNvPr>
          <p:cNvSpPr/>
          <p:nvPr/>
        </p:nvSpPr>
        <p:spPr>
          <a:xfrm>
            <a:off x="6673568" y="256146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D1CFE20-69EB-AF54-B6DE-88178E14A213}"/>
              </a:ext>
            </a:extLst>
          </p:cNvPr>
          <p:cNvSpPr txBox="1"/>
          <p:nvPr/>
        </p:nvSpPr>
        <p:spPr>
          <a:xfrm>
            <a:off x="6673568" y="1985872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6" name="Прямоугольник 7">
            <a:extLst>
              <a:ext uri="{FF2B5EF4-FFF2-40B4-BE49-F238E27FC236}">
                <a16:creationId xmlns:a16="http://schemas.microsoft.com/office/drawing/2014/main" id="{575CFFAA-7207-B917-9A91-20228C8E8C6B}"/>
              </a:ext>
            </a:extLst>
          </p:cNvPr>
          <p:cNvSpPr/>
          <p:nvPr/>
        </p:nvSpPr>
        <p:spPr>
          <a:xfrm>
            <a:off x="6673568" y="1513945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6C38BD-7E36-90BA-6BC7-9E63F986457B}"/>
              </a:ext>
            </a:extLst>
          </p:cNvPr>
          <p:cNvSpPr txBox="1"/>
          <p:nvPr/>
        </p:nvSpPr>
        <p:spPr>
          <a:xfrm>
            <a:off x="6673568" y="3292172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8" name="Прямоугольник 7">
            <a:extLst>
              <a:ext uri="{FF2B5EF4-FFF2-40B4-BE49-F238E27FC236}">
                <a16:creationId xmlns:a16="http://schemas.microsoft.com/office/drawing/2014/main" id="{7D477629-8324-FB06-E297-4946DBC92F7C}"/>
              </a:ext>
            </a:extLst>
          </p:cNvPr>
          <p:cNvSpPr/>
          <p:nvPr/>
        </p:nvSpPr>
        <p:spPr>
          <a:xfrm>
            <a:off x="6673568" y="2820246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D6D47C2-5572-045A-F735-B2F78631FD4E}"/>
              </a:ext>
            </a:extLst>
          </p:cNvPr>
          <p:cNvSpPr txBox="1"/>
          <p:nvPr/>
        </p:nvSpPr>
        <p:spPr>
          <a:xfrm>
            <a:off x="6673568" y="4485401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3" name="Прямоугольник 7">
            <a:extLst>
              <a:ext uri="{FF2B5EF4-FFF2-40B4-BE49-F238E27FC236}">
                <a16:creationId xmlns:a16="http://schemas.microsoft.com/office/drawing/2014/main" id="{38733CB2-A305-9AF9-2E78-DCC890312D7F}"/>
              </a:ext>
            </a:extLst>
          </p:cNvPr>
          <p:cNvSpPr/>
          <p:nvPr/>
        </p:nvSpPr>
        <p:spPr>
          <a:xfrm>
            <a:off x="6673568" y="4013474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502AF4E-10D8-88E7-B79E-952940C6B054}"/>
              </a:ext>
            </a:extLst>
          </p:cNvPr>
          <p:cNvSpPr txBox="1"/>
          <p:nvPr/>
        </p:nvSpPr>
        <p:spPr>
          <a:xfrm>
            <a:off x="6673568" y="5791701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/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7" name="Прямоугольник 7">
            <a:extLst>
              <a:ext uri="{FF2B5EF4-FFF2-40B4-BE49-F238E27FC236}">
                <a16:creationId xmlns:a16="http://schemas.microsoft.com/office/drawing/2014/main" id="{08D0CCD7-F412-DF4B-8F40-708381081B2A}"/>
              </a:ext>
            </a:extLst>
          </p:cNvPr>
          <p:cNvSpPr/>
          <p:nvPr/>
        </p:nvSpPr>
        <p:spPr>
          <a:xfrm>
            <a:off x="6673568" y="5319775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/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5AB39DD-E0C0-03F6-006C-4B8991D27475}"/>
              </a:ext>
            </a:extLst>
          </p:cNvPr>
          <p:cNvSpPr txBox="1"/>
          <p:nvPr/>
        </p:nvSpPr>
        <p:spPr>
          <a:xfrm>
            <a:off x="695234" y="1605396"/>
            <a:ext cx="1847610" cy="101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999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DEC0403-2806-8C62-F7C3-DB5778359BC1}"/>
              </a:ext>
            </a:extLst>
          </p:cNvPr>
          <p:cNvSpPr/>
          <p:nvPr/>
        </p:nvSpPr>
        <p:spPr>
          <a:xfrm>
            <a:off x="695235" y="2843346"/>
            <a:ext cx="5033307" cy="172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5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5" grpId="0"/>
      <p:bldP spid="57" grpId="0"/>
      <p:bldP spid="61" grpId="0"/>
      <p:bldP spid="66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E042EF1-5E38-192E-85E9-B5FDC1AEAC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6" r="30706"/>
          <a:stretch>
            <a:fillRect/>
          </a:stretch>
        </p:blipFill>
        <p:spPr/>
      </p:pic>
      <p:sp>
        <p:nvSpPr>
          <p:cNvPr id="3" name="Pentagon 2"/>
          <p:cNvSpPr/>
          <p:nvPr/>
        </p:nvSpPr>
        <p:spPr>
          <a:xfrm rot="5400000">
            <a:off x="7581180" y="3400129"/>
            <a:ext cx="2488151" cy="3195098"/>
          </a:xfrm>
          <a:prstGeom prst="homePlate">
            <a:avLst>
              <a:gd name="adj" fmla="val 23216"/>
            </a:avLst>
          </a:prstGeom>
          <a:gradFill>
            <a:gsLst>
              <a:gs pos="0">
                <a:schemeClr val="accent1">
                  <a:alpha val="85000"/>
                </a:schemeClr>
              </a:gs>
              <a:gs pos="100000">
                <a:schemeClr val="accent4">
                  <a:alpha val="7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C0FBC6-02AD-30FA-A0D6-FBA4C97906F7}"/>
              </a:ext>
            </a:extLst>
          </p:cNvPr>
          <p:cNvSpPr txBox="1"/>
          <p:nvPr/>
        </p:nvSpPr>
        <p:spPr>
          <a:xfrm>
            <a:off x="697649" y="1293870"/>
            <a:ext cx="2790463" cy="101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0E8C423-B957-0EE1-7A1D-C320FBC4C973}"/>
              </a:ext>
            </a:extLst>
          </p:cNvPr>
          <p:cNvSpPr/>
          <p:nvPr/>
        </p:nvSpPr>
        <p:spPr>
          <a:xfrm>
            <a:off x="697650" y="2205816"/>
            <a:ext cx="2561891" cy="366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324659-23BF-C787-18D9-B7AE99089A7E}"/>
              </a:ext>
            </a:extLst>
          </p:cNvPr>
          <p:cNvSpPr/>
          <p:nvPr/>
        </p:nvSpPr>
        <p:spPr>
          <a:xfrm>
            <a:off x="3683349" y="2205816"/>
            <a:ext cx="2561891" cy="366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53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2A1161E-4D42-CB81-3CA6-DF4876745E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5" r="23435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016942D-D26C-649E-5ABE-6576B9B363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" b="1849"/>
          <a:stretch>
            <a:fillRect/>
          </a:stretch>
        </p:blipFill>
        <p:spPr/>
      </p:pic>
      <p:sp>
        <p:nvSpPr>
          <p:cNvPr id="13" name="Rectangle 12"/>
          <p:cNvSpPr/>
          <p:nvPr/>
        </p:nvSpPr>
        <p:spPr>
          <a:xfrm>
            <a:off x="3532831" y="724709"/>
            <a:ext cx="4807349" cy="309184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" name="Rectangle 13"/>
          <p:cNvSpPr/>
          <p:nvPr/>
        </p:nvSpPr>
        <p:spPr>
          <a:xfrm>
            <a:off x="686763" y="720108"/>
            <a:ext cx="2654365" cy="3091842"/>
          </a:xfrm>
          <a:prstGeom prst="rect">
            <a:avLst/>
          </a:pr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4">
                  <a:alpha val="99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073A3C8-9AAB-5295-E7A1-26FC278513EF}"/>
              </a:ext>
            </a:extLst>
          </p:cNvPr>
          <p:cNvSpPr/>
          <p:nvPr/>
        </p:nvSpPr>
        <p:spPr>
          <a:xfrm>
            <a:off x="3436979" y="4011969"/>
            <a:ext cx="4999052" cy="122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CA59B5-F0D5-46C9-F68A-043EDAD7813A}"/>
              </a:ext>
            </a:extLst>
          </p:cNvPr>
          <p:cNvSpPr/>
          <p:nvPr/>
        </p:nvSpPr>
        <p:spPr>
          <a:xfrm>
            <a:off x="686763" y="4011969"/>
            <a:ext cx="2654365" cy="2731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F9C7847-5A4D-6C00-8CDB-8156978A1FF1}"/>
              </a:ext>
            </a:extLst>
          </p:cNvPr>
          <p:cNvSpPr/>
          <p:nvPr/>
        </p:nvSpPr>
        <p:spPr>
          <a:xfrm>
            <a:off x="8531883" y="720108"/>
            <a:ext cx="3406764" cy="1912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F075F90-0103-6B92-E0EB-C5E9F35DF54F}"/>
              </a:ext>
            </a:extLst>
          </p:cNvPr>
          <p:cNvSpPr/>
          <p:nvPr/>
        </p:nvSpPr>
        <p:spPr>
          <a:xfrm>
            <a:off x="3436979" y="5321240"/>
            <a:ext cx="4999052" cy="122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CE63F5-F126-4FA8-2F15-C7BCDE88CD25}"/>
              </a:ext>
            </a:extLst>
          </p:cNvPr>
          <p:cNvSpPr/>
          <p:nvPr/>
        </p:nvSpPr>
        <p:spPr>
          <a:xfrm>
            <a:off x="8531883" y="2732490"/>
            <a:ext cx="3406764" cy="1912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0C0162-8A94-B5AB-DE53-4547FC0BE397}"/>
              </a:ext>
            </a:extLst>
          </p:cNvPr>
          <p:cNvSpPr/>
          <p:nvPr/>
        </p:nvSpPr>
        <p:spPr>
          <a:xfrm>
            <a:off x="8531883" y="4741896"/>
            <a:ext cx="3406764" cy="1912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27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B085AAC-3019-4F3A-1AFF-782D4A70530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5" b="32275"/>
          <a:stretch>
            <a:fillRect/>
          </a:stretch>
        </p:blipFill>
        <p:spPr/>
      </p:pic>
      <p:sp>
        <p:nvSpPr>
          <p:cNvPr id="3" name="Rounded Rectangle 2"/>
          <p:cNvSpPr/>
          <p:nvPr/>
        </p:nvSpPr>
        <p:spPr>
          <a:xfrm>
            <a:off x="1756135" y="4200231"/>
            <a:ext cx="1771806" cy="1771806"/>
          </a:xfrm>
          <a:prstGeom prst="roundRect">
            <a:avLst>
              <a:gd name="adj" fmla="val 505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1270000" dist="495300" dir="5400000" sx="91000" sy="91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ounded Rectangle 5"/>
          <p:cNvSpPr/>
          <p:nvPr/>
        </p:nvSpPr>
        <p:spPr>
          <a:xfrm>
            <a:off x="6370124" y="4200231"/>
            <a:ext cx="1771806" cy="1771806"/>
          </a:xfrm>
          <a:prstGeom prst="roundRect">
            <a:avLst>
              <a:gd name="adj" fmla="val 5059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270000" dist="266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ounded Rectangle 8"/>
          <p:cNvSpPr/>
          <p:nvPr/>
        </p:nvSpPr>
        <p:spPr>
          <a:xfrm>
            <a:off x="4063130" y="4200231"/>
            <a:ext cx="1771806" cy="1771806"/>
          </a:xfrm>
          <a:prstGeom prst="roundRect">
            <a:avLst>
              <a:gd name="adj" fmla="val 5059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270000" dist="266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Rounded Rectangle 11"/>
          <p:cNvSpPr/>
          <p:nvPr/>
        </p:nvSpPr>
        <p:spPr>
          <a:xfrm>
            <a:off x="8677119" y="4200231"/>
            <a:ext cx="1771806" cy="1771806"/>
          </a:xfrm>
          <a:prstGeom prst="roundRect">
            <a:avLst>
              <a:gd name="adj" fmla="val 5059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270000" dist="266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26" name="Group 25"/>
          <p:cNvGrpSpPr/>
          <p:nvPr/>
        </p:nvGrpSpPr>
        <p:grpSpPr>
          <a:xfrm>
            <a:off x="1842105" y="4500704"/>
            <a:ext cx="1599866" cy="1142262"/>
            <a:chOff x="3684689" y="8846344"/>
            <a:chExt cx="3200149" cy="2284822"/>
          </a:xfrm>
        </p:grpSpPr>
        <p:sp>
          <p:nvSpPr>
            <p:cNvPr id="24" name="TextBox 23"/>
            <p:cNvSpPr txBox="1"/>
            <p:nvPr/>
          </p:nvSpPr>
          <p:spPr>
            <a:xfrm>
              <a:off x="4714093" y="8846344"/>
              <a:ext cx="1135074" cy="12310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3999" b="1">
                  <a:solidFill>
                    <a:schemeClr val="bg1"/>
                  </a:solidFill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flipH="1">
              <a:off x="3684689" y="10172701"/>
              <a:ext cx="3200149" cy="9584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dirty="0">
                  <a:solidFill>
                    <a:schemeClr val="bg1"/>
                  </a:solidFill>
                  <a:ea typeface="Lato regular" panose="020F0502020204030203" pitchFamily="34" charset="0"/>
                  <a:cs typeface="Lato regular" panose="020F0502020204030203" pitchFamily="34" charset="0"/>
                </a:rPr>
                <a:t>Lorem ipsum dolor sit </a:t>
              </a:r>
              <a:r>
                <a:rPr lang="en-US" sz="1100" dirty="0" err="1">
                  <a:solidFill>
                    <a:schemeClr val="bg1"/>
                  </a:solidFill>
                  <a:ea typeface="Lato regular" panose="020F0502020204030203" pitchFamily="34" charset="0"/>
                  <a:cs typeface="Lato regular" panose="020F0502020204030203" pitchFamily="34" charset="0"/>
                </a:rPr>
                <a:t>amet</a:t>
              </a:r>
              <a:r>
                <a:rPr lang="en-US" sz="1100">
                  <a:solidFill>
                    <a:schemeClr val="bg1"/>
                  </a:solidFill>
                  <a:ea typeface="Lato regular" panose="020F0502020204030203" pitchFamily="34" charset="0"/>
                  <a:cs typeface="Lato regular" panose="020F0502020204030203" pitchFamily="34" charset="0"/>
                </a:rPr>
                <a:t>, conse</a:t>
              </a:r>
              <a:endParaRPr lang="en-US" sz="1100" dirty="0">
                <a:solidFill>
                  <a:schemeClr val="bg1"/>
                </a:solidFill>
                <a:ea typeface="Lato regular" panose="020F0502020204030203" pitchFamily="34" charset="0"/>
                <a:cs typeface="Lato regular" panose="020F0502020204030203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663735" y="4500706"/>
            <a:ext cx="660437" cy="615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999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02</a:t>
            </a:r>
          </a:p>
        </p:txBody>
      </p:sp>
      <p:sp>
        <p:nvSpPr>
          <p:cNvPr id="29" name="TextBox 28"/>
          <p:cNvSpPr txBox="1"/>
          <p:nvPr/>
        </p:nvSpPr>
        <p:spPr>
          <a:xfrm flipH="1">
            <a:off x="4149100" y="5163797"/>
            <a:ext cx="1599866" cy="4791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amet</a:t>
            </a:r>
            <a:r>
              <a:rPr lang="en-US" sz="1100">
                <a:solidFill>
                  <a:schemeClr val="bg1">
                    <a:lumMod val="6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, conse</a:t>
            </a:r>
            <a:endParaRPr lang="en-US" sz="1100" dirty="0">
              <a:solidFill>
                <a:schemeClr val="bg1">
                  <a:lumMod val="65000"/>
                </a:schemeClr>
              </a:solidFill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70730" y="4500706"/>
            <a:ext cx="663643" cy="615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999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03</a:t>
            </a:r>
          </a:p>
        </p:txBody>
      </p:sp>
      <p:sp>
        <p:nvSpPr>
          <p:cNvPr id="32" name="TextBox 31"/>
          <p:cNvSpPr txBox="1"/>
          <p:nvPr/>
        </p:nvSpPr>
        <p:spPr>
          <a:xfrm flipH="1">
            <a:off x="6456094" y="5163798"/>
            <a:ext cx="1599866" cy="4791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amet</a:t>
            </a:r>
            <a:r>
              <a:rPr lang="en-US" sz="1100">
                <a:solidFill>
                  <a:schemeClr val="bg1">
                    <a:lumMod val="6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, conse</a:t>
            </a:r>
            <a:endParaRPr lang="en-US" sz="1100" dirty="0">
              <a:solidFill>
                <a:schemeClr val="bg1">
                  <a:lumMod val="65000"/>
                </a:schemeClr>
              </a:solidFill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77725" y="4500706"/>
            <a:ext cx="666849" cy="615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999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04</a:t>
            </a:r>
          </a:p>
        </p:txBody>
      </p:sp>
      <p:sp>
        <p:nvSpPr>
          <p:cNvPr id="35" name="TextBox 34"/>
          <p:cNvSpPr txBox="1"/>
          <p:nvPr/>
        </p:nvSpPr>
        <p:spPr>
          <a:xfrm flipH="1">
            <a:off x="8763089" y="5163798"/>
            <a:ext cx="1599866" cy="4791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amet</a:t>
            </a:r>
            <a:r>
              <a:rPr lang="en-US" sz="1100">
                <a:solidFill>
                  <a:schemeClr val="bg1">
                    <a:lumMod val="6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, conse</a:t>
            </a:r>
            <a:endParaRPr lang="en-US" sz="1100" dirty="0">
              <a:solidFill>
                <a:schemeClr val="bg1">
                  <a:lumMod val="65000"/>
                </a:schemeClr>
              </a:solidFill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C8BEC4-4A94-BA02-DC3F-0911F21C5E68}"/>
              </a:ext>
            </a:extLst>
          </p:cNvPr>
          <p:cNvSpPr txBox="1"/>
          <p:nvPr/>
        </p:nvSpPr>
        <p:spPr>
          <a:xfrm>
            <a:off x="4866752" y="421894"/>
            <a:ext cx="24569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44B1F27-735D-1CFA-CDB4-1A86FAE64FC0}"/>
              </a:ext>
            </a:extLst>
          </p:cNvPr>
          <p:cNvSpPr/>
          <p:nvPr/>
        </p:nvSpPr>
        <p:spPr>
          <a:xfrm>
            <a:off x="1947792" y="790636"/>
            <a:ext cx="8294831" cy="29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Sed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perspiciatis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unde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omnis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iste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natus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error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voluptatem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accusol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oremq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088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631002" y="3644509"/>
            <a:ext cx="3395900" cy="2102846"/>
          </a:xfrm>
          <a:prstGeom prst="rect">
            <a:avLst/>
          </a:pr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4">
                  <a:alpha val="99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F269F86-183A-0CB2-E055-C6608BBD5C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3" b="13653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B52FDF9-3B6C-708A-12CF-6AD0015C16C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9" b="29369"/>
          <a:stretch>
            <a:fillRect/>
          </a:stretch>
        </p:blipFill>
        <p:spPr/>
      </p:pic>
      <p:sp>
        <p:nvSpPr>
          <p:cNvPr id="17" name="Rectangle 16"/>
          <p:cNvSpPr/>
          <p:nvPr/>
        </p:nvSpPr>
        <p:spPr>
          <a:xfrm>
            <a:off x="992648" y="1123706"/>
            <a:ext cx="4336304" cy="2102846"/>
          </a:xfrm>
          <a:prstGeom prst="rect">
            <a:avLst/>
          </a:pr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4">
                  <a:alpha val="99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0CEE48-5753-ADE5-2D45-02B703BE2003}"/>
              </a:ext>
            </a:extLst>
          </p:cNvPr>
          <p:cNvSpPr txBox="1"/>
          <p:nvPr/>
        </p:nvSpPr>
        <p:spPr>
          <a:xfrm>
            <a:off x="7221425" y="1844692"/>
            <a:ext cx="2790463" cy="101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2F39003-E2D9-0E0B-0618-8ADF7AD9CD9B}"/>
              </a:ext>
            </a:extLst>
          </p:cNvPr>
          <p:cNvSpPr/>
          <p:nvPr/>
        </p:nvSpPr>
        <p:spPr>
          <a:xfrm>
            <a:off x="681188" y="3857574"/>
            <a:ext cx="2261655" cy="200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54A27F8-320C-FE9D-8BCC-3D3FF95CDE3D}"/>
              </a:ext>
            </a:extLst>
          </p:cNvPr>
          <p:cNvSpPr/>
          <p:nvPr/>
        </p:nvSpPr>
        <p:spPr>
          <a:xfrm>
            <a:off x="7221425" y="2667670"/>
            <a:ext cx="4449943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C579A49-803F-3998-B27B-09F940C83746}"/>
              </a:ext>
            </a:extLst>
          </p:cNvPr>
          <p:cNvSpPr/>
          <p:nvPr/>
        </p:nvSpPr>
        <p:spPr>
          <a:xfrm>
            <a:off x="7221425" y="4342410"/>
            <a:ext cx="4449943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9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6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52EA4214-9AD8-4563-53AD-ECF9C1850A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7" b="20787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37C1842-ECE2-37A6-373F-9A9985CC700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5" b="2029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1135300" y="840688"/>
            <a:ext cx="4202692" cy="2094434"/>
          </a:xfrm>
          <a:prstGeom prst="rect">
            <a:avLst/>
          </a:prstGeom>
          <a:gradFill>
            <a:gsLst>
              <a:gs pos="60000">
                <a:schemeClr val="accent4">
                  <a:lumMod val="75000"/>
                  <a:alpha val="80000"/>
                </a:schemeClr>
              </a:gs>
              <a:gs pos="0">
                <a:schemeClr val="accent4">
                  <a:alpha val="8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584CC4-182A-FD0E-5393-765B1AF25E0D}"/>
              </a:ext>
            </a:extLst>
          </p:cNvPr>
          <p:cNvSpPr/>
          <p:nvPr/>
        </p:nvSpPr>
        <p:spPr>
          <a:xfrm>
            <a:off x="1135299" y="4132115"/>
            <a:ext cx="3133078" cy="1446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D2FB2C-3534-5A67-F5C7-4ADBFB68A1FA}"/>
              </a:ext>
            </a:extLst>
          </p:cNvPr>
          <p:cNvSpPr/>
          <p:nvPr/>
        </p:nvSpPr>
        <p:spPr>
          <a:xfrm>
            <a:off x="8029947" y="1346803"/>
            <a:ext cx="3133078" cy="1446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913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329F17E-BC98-EFE4-CE28-5AB1604CF2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r="5873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5B4F497-6818-08C3-0366-EDA92E60F7A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8" b="24828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4324581" y="666633"/>
            <a:ext cx="3542839" cy="2677764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4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4551A6-9591-BFDF-AAF1-1D917EEC94B8}"/>
              </a:ext>
            </a:extLst>
          </p:cNvPr>
          <p:cNvSpPr/>
          <p:nvPr/>
        </p:nvSpPr>
        <p:spPr>
          <a:xfrm>
            <a:off x="610315" y="3743290"/>
            <a:ext cx="3542839" cy="11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F8B629D-B839-498D-D32A-710CF1C7BC7B}"/>
              </a:ext>
            </a:extLst>
          </p:cNvPr>
          <p:cNvSpPr/>
          <p:nvPr/>
        </p:nvSpPr>
        <p:spPr>
          <a:xfrm>
            <a:off x="4324581" y="3743290"/>
            <a:ext cx="3542839" cy="11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EDD587F-68B0-00A9-AA91-3D70E2D7567C}"/>
              </a:ext>
            </a:extLst>
          </p:cNvPr>
          <p:cNvSpPr/>
          <p:nvPr/>
        </p:nvSpPr>
        <p:spPr>
          <a:xfrm>
            <a:off x="4324581" y="5264971"/>
            <a:ext cx="3542839" cy="11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1AE9F5-59EC-CEAC-357C-6A24908632E1}"/>
              </a:ext>
            </a:extLst>
          </p:cNvPr>
          <p:cNvSpPr/>
          <p:nvPr/>
        </p:nvSpPr>
        <p:spPr>
          <a:xfrm>
            <a:off x="610315" y="5264971"/>
            <a:ext cx="3542839" cy="11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224511D-A908-78E5-3FB4-EA5D95B4EB18}"/>
              </a:ext>
            </a:extLst>
          </p:cNvPr>
          <p:cNvSpPr/>
          <p:nvPr/>
        </p:nvSpPr>
        <p:spPr>
          <a:xfrm>
            <a:off x="8038847" y="3757580"/>
            <a:ext cx="3542839" cy="11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9A5D650-31DF-0951-4666-CF19B9590FFA}"/>
              </a:ext>
            </a:extLst>
          </p:cNvPr>
          <p:cNvSpPr/>
          <p:nvPr/>
        </p:nvSpPr>
        <p:spPr>
          <a:xfrm>
            <a:off x="8038847" y="5279262"/>
            <a:ext cx="3542839" cy="11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4FEDCAA-335A-F781-F03C-1B85CF0A76B6}"/>
              </a:ext>
            </a:extLst>
          </p:cNvPr>
          <p:cNvSpPr/>
          <p:nvPr/>
        </p:nvSpPr>
        <p:spPr>
          <a:xfrm>
            <a:off x="8038847" y="723776"/>
            <a:ext cx="3542839" cy="11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9FBE373-CE67-FACD-1F1D-C047AEB97C59}"/>
              </a:ext>
            </a:extLst>
          </p:cNvPr>
          <p:cNvSpPr/>
          <p:nvPr/>
        </p:nvSpPr>
        <p:spPr>
          <a:xfrm>
            <a:off x="8038847" y="2245458"/>
            <a:ext cx="3542839" cy="11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3352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66368" y="3520429"/>
            <a:ext cx="5734005" cy="264488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08A09FF-EE79-46DB-2985-BADC3C4413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2" r="25182"/>
          <a:stretch/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B5262609-16FB-51B2-CA77-9AE1B49E5F8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" r="480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BD48B377-D0AA-D1FB-6BCF-A1983B0F87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0" b="28590"/>
          <a:stretch>
            <a:fillRect/>
          </a:stretch>
        </p:blipFill>
        <p:spPr/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99E7FFC-A94E-D125-510F-F7D1975C0888}"/>
              </a:ext>
            </a:extLst>
          </p:cNvPr>
          <p:cNvSpPr/>
          <p:nvPr/>
        </p:nvSpPr>
        <p:spPr>
          <a:xfrm>
            <a:off x="6096000" y="1500444"/>
            <a:ext cx="2261655" cy="200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01B601-C337-BEB2-DE92-E31003536EC0}"/>
              </a:ext>
            </a:extLst>
          </p:cNvPr>
          <p:cNvSpPr/>
          <p:nvPr/>
        </p:nvSpPr>
        <p:spPr>
          <a:xfrm>
            <a:off x="8761518" y="1500444"/>
            <a:ext cx="2261655" cy="200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130E51A-D3B1-F492-E42F-CA965EC48416}"/>
              </a:ext>
            </a:extLst>
          </p:cNvPr>
          <p:cNvSpPr/>
          <p:nvPr/>
        </p:nvSpPr>
        <p:spPr>
          <a:xfrm>
            <a:off x="6958011" y="4100430"/>
            <a:ext cx="2261655" cy="200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9C20E83-58FE-B736-6727-A3D6D1C11B4A}"/>
              </a:ext>
            </a:extLst>
          </p:cNvPr>
          <p:cNvSpPr/>
          <p:nvPr/>
        </p:nvSpPr>
        <p:spPr>
          <a:xfrm>
            <a:off x="9623529" y="4100430"/>
            <a:ext cx="2261655" cy="200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9358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85220" y="1087788"/>
            <a:ext cx="4982175" cy="244896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  <a:effectLst>
            <a:outerShdw blurRad="762000" dist="393700" dir="10800000" sx="96000" sy="96000" algn="r" rotWithShape="0">
              <a:schemeClr val="accent4">
                <a:lumMod val="60000"/>
                <a:lumOff val="40000"/>
                <a:alpha val="4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C8A750A-EF13-07F4-DD61-A28899B6B6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5" r="8295"/>
          <a:stretch>
            <a:fillRect/>
          </a:stretch>
        </p:blipFill>
        <p:spPr/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58DAB8E-DAE4-B02E-3A73-5FC95858EF7F}"/>
              </a:ext>
            </a:extLst>
          </p:cNvPr>
          <p:cNvSpPr txBox="1"/>
          <p:nvPr/>
        </p:nvSpPr>
        <p:spPr>
          <a:xfrm>
            <a:off x="1064314" y="1930406"/>
            <a:ext cx="2790463" cy="101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722E088-603E-C71A-5B9E-842AE7AA4935}"/>
              </a:ext>
            </a:extLst>
          </p:cNvPr>
          <p:cNvSpPr/>
          <p:nvPr/>
        </p:nvSpPr>
        <p:spPr>
          <a:xfrm>
            <a:off x="1064314" y="2753384"/>
            <a:ext cx="4449943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6957E2A-EB25-6CC4-C13A-50D5620B4C47}"/>
              </a:ext>
            </a:extLst>
          </p:cNvPr>
          <p:cNvSpPr/>
          <p:nvPr/>
        </p:nvSpPr>
        <p:spPr>
          <a:xfrm>
            <a:off x="1064314" y="4428124"/>
            <a:ext cx="4449943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8C9F5965-3999-F48D-2FB3-7CE066867C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7" r="13997"/>
          <a:stretch>
            <a:fillRect/>
          </a:stretch>
        </p:blipFill>
        <p:spPr/>
      </p:pic>
      <p:sp>
        <p:nvSpPr>
          <p:cNvPr id="3" name="Chevron 2"/>
          <p:cNvSpPr/>
          <p:nvPr/>
        </p:nvSpPr>
        <p:spPr>
          <a:xfrm flipH="1">
            <a:off x="570692" y="-214946"/>
            <a:ext cx="6836354" cy="7072500"/>
          </a:xfrm>
          <a:prstGeom prst="chevron">
            <a:avLst>
              <a:gd name="adj" fmla="val 37534"/>
            </a:avLst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F79C1D-4570-4591-3EDF-2302A27A1C01}"/>
              </a:ext>
            </a:extLst>
          </p:cNvPr>
          <p:cNvSpPr txBox="1"/>
          <p:nvPr/>
        </p:nvSpPr>
        <p:spPr>
          <a:xfrm>
            <a:off x="7652342" y="2044503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5" name="Прямоугольник 7">
            <a:extLst>
              <a:ext uri="{FF2B5EF4-FFF2-40B4-BE49-F238E27FC236}">
                <a16:creationId xmlns:a16="http://schemas.microsoft.com/office/drawing/2014/main" id="{D6969327-7AFC-67CB-A972-20894DFA7266}"/>
              </a:ext>
            </a:extLst>
          </p:cNvPr>
          <p:cNvSpPr/>
          <p:nvPr/>
        </p:nvSpPr>
        <p:spPr>
          <a:xfrm>
            <a:off x="7652342" y="1572576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DF45E9-670C-895D-1169-F4CB2EC2D4FF}"/>
              </a:ext>
            </a:extLst>
          </p:cNvPr>
          <p:cNvSpPr txBox="1"/>
          <p:nvPr/>
        </p:nvSpPr>
        <p:spPr>
          <a:xfrm>
            <a:off x="7652342" y="3302302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7" name="Прямоугольник 7">
            <a:extLst>
              <a:ext uri="{FF2B5EF4-FFF2-40B4-BE49-F238E27FC236}">
                <a16:creationId xmlns:a16="http://schemas.microsoft.com/office/drawing/2014/main" id="{2EB050CC-8CD9-8007-F1D2-1EECDDF1AF08}"/>
              </a:ext>
            </a:extLst>
          </p:cNvPr>
          <p:cNvSpPr/>
          <p:nvPr/>
        </p:nvSpPr>
        <p:spPr>
          <a:xfrm>
            <a:off x="7652342" y="2830376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5C1D5B-E015-B3C6-2C84-534668897688}"/>
              </a:ext>
            </a:extLst>
          </p:cNvPr>
          <p:cNvSpPr txBox="1"/>
          <p:nvPr/>
        </p:nvSpPr>
        <p:spPr>
          <a:xfrm>
            <a:off x="7652342" y="4608603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39" name="Прямоугольник 7">
            <a:extLst>
              <a:ext uri="{FF2B5EF4-FFF2-40B4-BE49-F238E27FC236}">
                <a16:creationId xmlns:a16="http://schemas.microsoft.com/office/drawing/2014/main" id="{CF248129-C965-58D1-78A7-B967B41E9D61}"/>
              </a:ext>
            </a:extLst>
          </p:cNvPr>
          <p:cNvSpPr/>
          <p:nvPr/>
        </p:nvSpPr>
        <p:spPr>
          <a:xfrm>
            <a:off x="7652342" y="4136676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047F21-7A70-973D-90B7-B488658B4726}"/>
              </a:ext>
            </a:extLst>
          </p:cNvPr>
          <p:cNvSpPr txBox="1"/>
          <p:nvPr/>
        </p:nvSpPr>
        <p:spPr>
          <a:xfrm>
            <a:off x="1978255" y="2063550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ea typeface="Fira Sans Light" panose="020B0403050000020004" pitchFamily="34" charset="0"/>
              </a:rPr>
              <a:t>amet</a:t>
            </a:r>
            <a:r>
              <a:rPr lang="en-US" sz="1000" dirty="0"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elit</a:t>
            </a:r>
            <a:r>
              <a:rPr lang="en-US" sz="1000" dirty="0"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ea typeface="Fira Sans Light" panose="020B0403050000020004" pitchFamily="34" charset="0"/>
              </a:rPr>
              <a:t>sed</a:t>
            </a:r>
            <a:r>
              <a:rPr lang="en-US" sz="1000" dirty="0"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ea typeface="Fira Sans Light" panose="020B0403050000020004" pitchFamily="34" charset="0"/>
              </a:rPr>
              <a:t>eiusmod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tempor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ut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labore</a:t>
            </a:r>
            <a:r>
              <a:rPr lang="en-US" sz="1000" dirty="0"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1" name="Прямоугольник 7">
            <a:extLst>
              <a:ext uri="{FF2B5EF4-FFF2-40B4-BE49-F238E27FC236}">
                <a16:creationId xmlns:a16="http://schemas.microsoft.com/office/drawing/2014/main" id="{868F296C-2BBC-6142-2E4D-F113EDCA60BF}"/>
              </a:ext>
            </a:extLst>
          </p:cNvPr>
          <p:cNvSpPr/>
          <p:nvPr/>
        </p:nvSpPr>
        <p:spPr>
          <a:xfrm>
            <a:off x="1978255" y="1591624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44F49B-EB10-75CC-AAB2-4CDCCE8282A4}"/>
              </a:ext>
            </a:extLst>
          </p:cNvPr>
          <p:cNvSpPr txBox="1"/>
          <p:nvPr/>
        </p:nvSpPr>
        <p:spPr>
          <a:xfrm>
            <a:off x="1978255" y="3321350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ea typeface="Fira Sans Light" panose="020B0403050000020004" pitchFamily="34" charset="0"/>
              </a:rPr>
              <a:t>amet</a:t>
            </a:r>
            <a:r>
              <a:rPr lang="en-US" sz="1000" dirty="0"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elit</a:t>
            </a:r>
            <a:r>
              <a:rPr lang="en-US" sz="1000" dirty="0"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ea typeface="Fira Sans Light" panose="020B0403050000020004" pitchFamily="34" charset="0"/>
              </a:rPr>
              <a:t>sed</a:t>
            </a:r>
            <a:r>
              <a:rPr lang="en-US" sz="1000" dirty="0"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ea typeface="Fira Sans Light" panose="020B0403050000020004" pitchFamily="34" charset="0"/>
              </a:rPr>
              <a:t>eiusmod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tempor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ut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labore</a:t>
            </a:r>
            <a:r>
              <a:rPr lang="en-US" sz="1000" dirty="0"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3" name="Прямоугольник 7">
            <a:extLst>
              <a:ext uri="{FF2B5EF4-FFF2-40B4-BE49-F238E27FC236}">
                <a16:creationId xmlns:a16="http://schemas.microsoft.com/office/drawing/2014/main" id="{CF9F7619-6105-F10D-B305-B2F979CC2CFD}"/>
              </a:ext>
            </a:extLst>
          </p:cNvPr>
          <p:cNvSpPr/>
          <p:nvPr/>
        </p:nvSpPr>
        <p:spPr>
          <a:xfrm>
            <a:off x="1978255" y="2849423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B608D0-B6A7-7638-4E73-5CFB8D2E20B4}"/>
              </a:ext>
            </a:extLst>
          </p:cNvPr>
          <p:cNvSpPr txBox="1"/>
          <p:nvPr/>
        </p:nvSpPr>
        <p:spPr>
          <a:xfrm>
            <a:off x="1978255" y="4627650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ea typeface="Fira Sans Light" panose="020B0403050000020004" pitchFamily="34" charset="0"/>
              </a:rPr>
              <a:t>amet</a:t>
            </a:r>
            <a:r>
              <a:rPr lang="en-US" sz="1000" dirty="0"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elit</a:t>
            </a:r>
            <a:r>
              <a:rPr lang="en-US" sz="1000" dirty="0"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ea typeface="Fira Sans Light" panose="020B0403050000020004" pitchFamily="34" charset="0"/>
              </a:rPr>
              <a:t>sed</a:t>
            </a:r>
            <a:r>
              <a:rPr lang="en-US" sz="1000" dirty="0"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ea typeface="Fira Sans Light" panose="020B0403050000020004" pitchFamily="34" charset="0"/>
              </a:rPr>
              <a:t>eiusmod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tempor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ut</a:t>
            </a:r>
            <a:r>
              <a:rPr lang="en-US" sz="1000" dirty="0"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ea typeface="Fira Sans Light" panose="020B0403050000020004" pitchFamily="34" charset="0"/>
              </a:rPr>
              <a:t>labore</a:t>
            </a:r>
            <a:r>
              <a:rPr lang="en-US" sz="1000" dirty="0"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5" name="Прямоугольник 7">
            <a:extLst>
              <a:ext uri="{FF2B5EF4-FFF2-40B4-BE49-F238E27FC236}">
                <a16:creationId xmlns:a16="http://schemas.microsoft.com/office/drawing/2014/main" id="{3BA83E67-E53E-E713-56B8-61348C2F4DFD}"/>
              </a:ext>
            </a:extLst>
          </p:cNvPr>
          <p:cNvSpPr/>
          <p:nvPr/>
        </p:nvSpPr>
        <p:spPr>
          <a:xfrm>
            <a:off x="1978255" y="4155724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ea typeface="Fira Sans" panose="020B0503050000020004" pitchFamily="34" charset="0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05610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8" grpId="0"/>
      <p:bldP spid="40" grpId="0"/>
      <p:bldP spid="42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8BF756B-1651-DEA9-9103-5122311FC4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4" r="27044"/>
          <a:stretch>
            <a:fillRect/>
          </a:stretch>
        </p:blipFill>
        <p:spPr/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59753A7-8583-83DF-046F-9620FF6171CC}"/>
              </a:ext>
            </a:extLst>
          </p:cNvPr>
          <p:cNvSpPr txBox="1"/>
          <p:nvPr/>
        </p:nvSpPr>
        <p:spPr>
          <a:xfrm>
            <a:off x="635745" y="400444"/>
            <a:ext cx="3551911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/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1950E42-3C4B-1388-19BB-E53B6383A052}"/>
              </a:ext>
            </a:extLst>
          </p:cNvPr>
          <p:cNvSpPr/>
          <p:nvPr/>
        </p:nvSpPr>
        <p:spPr>
          <a:xfrm>
            <a:off x="635745" y="1223422"/>
            <a:ext cx="5664222" cy="122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011F287-1158-DF00-B71E-C1EDD12576EB}"/>
              </a:ext>
            </a:extLst>
          </p:cNvPr>
          <p:cNvSpPr/>
          <p:nvPr/>
        </p:nvSpPr>
        <p:spPr>
          <a:xfrm>
            <a:off x="635745" y="2898162"/>
            <a:ext cx="5664222" cy="122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2B42A95-17D2-D42E-A8D0-FD000AB464D7}"/>
              </a:ext>
            </a:extLst>
          </p:cNvPr>
          <p:cNvSpPr/>
          <p:nvPr/>
        </p:nvSpPr>
        <p:spPr>
          <a:xfrm>
            <a:off x="635745" y="4572903"/>
            <a:ext cx="5664222" cy="122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0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6F743E5-BA24-D69C-3677-4D35EB16E5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12645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1135658" y="825993"/>
            <a:ext cx="4231724" cy="3775377"/>
          </a:xfrm>
          <a:prstGeom prst="rect">
            <a:avLst/>
          </a:prstGeom>
          <a:gradFill>
            <a:gsLst>
              <a:gs pos="12000">
                <a:schemeClr val="accent1">
                  <a:alpha val="60000"/>
                </a:schemeClr>
              </a:gs>
              <a:gs pos="100000">
                <a:schemeClr val="accent4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2A3B42-6D15-40FF-E60F-C51F0DA172AB}"/>
              </a:ext>
            </a:extLst>
          </p:cNvPr>
          <p:cNvSpPr txBox="1"/>
          <p:nvPr/>
        </p:nvSpPr>
        <p:spPr>
          <a:xfrm>
            <a:off x="1708478" y="2459799"/>
            <a:ext cx="3086084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99" dirty="0">
                <a:solidFill>
                  <a:schemeClr val="bg1"/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FCA0E1B-B148-AE59-C0F7-C8D13519F119}"/>
              </a:ext>
            </a:extLst>
          </p:cNvPr>
          <p:cNvSpPr/>
          <p:nvPr/>
        </p:nvSpPr>
        <p:spPr>
          <a:xfrm>
            <a:off x="5750004" y="525207"/>
            <a:ext cx="4921369" cy="122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89C45D5-5D38-5CE2-B248-D8B8F6EC71A4}"/>
              </a:ext>
            </a:extLst>
          </p:cNvPr>
          <p:cNvSpPr/>
          <p:nvPr/>
        </p:nvSpPr>
        <p:spPr>
          <a:xfrm>
            <a:off x="5750004" y="4132805"/>
            <a:ext cx="4921369" cy="122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EB0C7D1-C720-629A-434D-7E1E7FFB2E15}"/>
              </a:ext>
            </a:extLst>
          </p:cNvPr>
          <p:cNvSpPr/>
          <p:nvPr/>
        </p:nvSpPr>
        <p:spPr>
          <a:xfrm>
            <a:off x="5750004" y="2327233"/>
            <a:ext cx="4921369" cy="122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0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48" grpId="0"/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EC37A77-1C44-8903-1B52-721D1266FF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8" b="13568"/>
          <a:stretch>
            <a:fillRect/>
          </a:stretch>
        </p:blipFill>
        <p:spPr>
          <a:solidFill>
            <a:schemeClr val="tx1">
              <a:lumMod val="75000"/>
              <a:lumOff val="25000"/>
            </a:schemeClr>
          </a:solidFill>
        </p:spPr>
      </p:pic>
      <p:sp>
        <p:nvSpPr>
          <p:cNvPr id="3" name="Freeform 2"/>
          <p:cNvSpPr/>
          <p:nvPr/>
        </p:nvSpPr>
        <p:spPr>
          <a:xfrm>
            <a:off x="3037923" y="3052965"/>
            <a:ext cx="4362379" cy="3404591"/>
          </a:xfrm>
          <a:custGeom>
            <a:avLst/>
            <a:gdLst>
              <a:gd name="connsiteX0" fmla="*/ 3285846 w 8725894"/>
              <a:gd name="connsiteY0" fmla="*/ 0 h 6810068"/>
              <a:gd name="connsiteX1" fmla="*/ 3405034 w 8725894"/>
              <a:gd name="connsiteY1" fmla="*/ 0 h 6810068"/>
              <a:gd name="connsiteX2" fmla="*/ 8725894 w 8725894"/>
              <a:gd name="connsiteY2" fmla="*/ 0 h 6810068"/>
              <a:gd name="connsiteX3" fmla="*/ 8725894 w 8725894"/>
              <a:gd name="connsiteY3" fmla="*/ 6810068 h 6810068"/>
              <a:gd name="connsiteX4" fmla="*/ 3405034 w 8725894"/>
              <a:gd name="connsiteY4" fmla="*/ 6810068 h 6810068"/>
              <a:gd name="connsiteX5" fmla="*/ 3285846 w 8725894"/>
              <a:gd name="connsiteY5" fmla="*/ 6810068 h 6810068"/>
              <a:gd name="connsiteX6" fmla="*/ 3285846 w 8725894"/>
              <a:gd name="connsiteY6" fmla="*/ 6807054 h 6810068"/>
              <a:gd name="connsiteX7" fmla="*/ 3229812 w 8725894"/>
              <a:gd name="connsiteY7" fmla="*/ 6805637 h 6810068"/>
              <a:gd name="connsiteX8" fmla="*/ 0 w 8725894"/>
              <a:gd name="connsiteY8" fmla="*/ 3405034 h 6810068"/>
              <a:gd name="connsiteX9" fmla="*/ 3229812 w 8725894"/>
              <a:gd name="connsiteY9" fmla="*/ 4431 h 6810068"/>
              <a:gd name="connsiteX10" fmla="*/ 3285846 w 8725894"/>
              <a:gd name="connsiteY10" fmla="*/ 3014 h 681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25894" h="6810068">
                <a:moveTo>
                  <a:pt x="3285846" y="0"/>
                </a:moveTo>
                <a:lnTo>
                  <a:pt x="3405034" y="0"/>
                </a:lnTo>
                <a:lnTo>
                  <a:pt x="8725894" y="0"/>
                </a:lnTo>
                <a:lnTo>
                  <a:pt x="8725894" y="6810068"/>
                </a:lnTo>
                <a:lnTo>
                  <a:pt x="3405034" y="6810068"/>
                </a:lnTo>
                <a:lnTo>
                  <a:pt x="3285846" y="6810068"/>
                </a:lnTo>
                <a:lnTo>
                  <a:pt x="3285846" y="6807054"/>
                </a:lnTo>
                <a:lnTo>
                  <a:pt x="3229812" y="6805637"/>
                </a:lnTo>
                <a:cubicBezTo>
                  <a:pt x="1430695" y="6714440"/>
                  <a:pt x="0" y="5226815"/>
                  <a:pt x="0" y="3405034"/>
                </a:cubicBezTo>
                <a:cubicBezTo>
                  <a:pt x="0" y="1583253"/>
                  <a:pt x="1430695" y="95628"/>
                  <a:pt x="3229812" y="4431"/>
                </a:cubicBezTo>
                <a:lnTo>
                  <a:pt x="3285846" y="3014"/>
                </a:lnTo>
                <a:close/>
              </a:path>
            </a:pathLst>
          </a:custGeom>
          <a:gradFill>
            <a:gsLst>
              <a:gs pos="12000">
                <a:schemeClr val="accent1">
                  <a:alpha val="50000"/>
                </a:schemeClr>
              </a:gs>
              <a:gs pos="100000">
                <a:schemeClr val="accent4">
                  <a:alpha val="8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37" name="Group 36"/>
          <p:cNvGrpSpPr/>
          <p:nvPr/>
        </p:nvGrpSpPr>
        <p:grpSpPr>
          <a:xfrm>
            <a:off x="4079697" y="3968838"/>
            <a:ext cx="1128685" cy="200149"/>
            <a:chOff x="5132924" y="3584581"/>
            <a:chExt cx="1833934" cy="325211"/>
          </a:xfrm>
          <a:solidFill>
            <a:srgbClr val="FFD44B"/>
          </a:solidFill>
        </p:grpSpPr>
        <p:sp>
          <p:nvSpPr>
            <p:cNvPr id="32" name="Shape 5498"/>
            <p:cNvSpPr/>
            <p:nvPr/>
          </p:nvSpPr>
          <p:spPr>
            <a:xfrm>
              <a:off x="6128598" y="3584581"/>
              <a:ext cx="345223" cy="325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3" y="9000"/>
                  </a:moveTo>
                  <a:cubicBezTo>
                    <a:pt x="16538" y="14040"/>
                    <a:pt x="16538" y="14040"/>
                    <a:pt x="16538" y="14040"/>
                  </a:cubicBezTo>
                  <a:cubicBezTo>
                    <a:pt x="17550" y="20520"/>
                    <a:pt x="17550" y="20520"/>
                    <a:pt x="17550" y="20520"/>
                  </a:cubicBezTo>
                  <a:cubicBezTo>
                    <a:pt x="17550" y="20880"/>
                    <a:pt x="17550" y="20880"/>
                    <a:pt x="17550" y="20880"/>
                  </a:cubicBezTo>
                  <a:cubicBezTo>
                    <a:pt x="17550" y="21240"/>
                    <a:pt x="17550" y="21600"/>
                    <a:pt x="17213" y="21600"/>
                  </a:cubicBezTo>
                  <a:cubicBezTo>
                    <a:pt x="16875" y="21600"/>
                    <a:pt x="16875" y="21600"/>
                    <a:pt x="16538" y="21600"/>
                  </a:cubicBezTo>
                  <a:cubicBezTo>
                    <a:pt x="10800" y="18360"/>
                    <a:pt x="10800" y="18360"/>
                    <a:pt x="10800" y="18360"/>
                  </a:cubicBezTo>
                  <a:cubicBezTo>
                    <a:pt x="5062" y="21600"/>
                    <a:pt x="5062" y="21600"/>
                    <a:pt x="5062" y="21600"/>
                  </a:cubicBezTo>
                  <a:cubicBezTo>
                    <a:pt x="4725" y="21600"/>
                    <a:pt x="4725" y="21600"/>
                    <a:pt x="4387" y="21600"/>
                  </a:cubicBezTo>
                  <a:cubicBezTo>
                    <a:pt x="4050" y="21600"/>
                    <a:pt x="4050" y="21240"/>
                    <a:pt x="4050" y="20880"/>
                  </a:cubicBezTo>
                  <a:cubicBezTo>
                    <a:pt x="4050" y="20880"/>
                    <a:pt x="4050" y="20880"/>
                    <a:pt x="4050" y="20520"/>
                  </a:cubicBezTo>
                  <a:cubicBezTo>
                    <a:pt x="5062" y="14040"/>
                    <a:pt x="5062" y="14040"/>
                    <a:pt x="5062" y="14040"/>
                  </a:cubicBezTo>
                  <a:cubicBezTo>
                    <a:pt x="337" y="9000"/>
                    <a:pt x="337" y="9000"/>
                    <a:pt x="337" y="9000"/>
                  </a:cubicBezTo>
                  <a:cubicBezTo>
                    <a:pt x="337" y="9000"/>
                    <a:pt x="0" y="8640"/>
                    <a:pt x="0" y="8280"/>
                  </a:cubicBezTo>
                  <a:cubicBezTo>
                    <a:pt x="0" y="7920"/>
                    <a:pt x="675" y="7920"/>
                    <a:pt x="1012" y="7920"/>
                  </a:cubicBezTo>
                  <a:cubicBezTo>
                    <a:pt x="7425" y="6840"/>
                    <a:pt x="7425" y="6840"/>
                    <a:pt x="7425" y="6840"/>
                  </a:cubicBezTo>
                  <a:cubicBezTo>
                    <a:pt x="10125" y="360"/>
                    <a:pt x="10125" y="360"/>
                    <a:pt x="10125" y="360"/>
                  </a:cubicBezTo>
                  <a:cubicBezTo>
                    <a:pt x="10462" y="360"/>
                    <a:pt x="10462" y="0"/>
                    <a:pt x="10800" y="0"/>
                  </a:cubicBezTo>
                  <a:cubicBezTo>
                    <a:pt x="11138" y="0"/>
                    <a:pt x="11475" y="360"/>
                    <a:pt x="11475" y="360"/>
                  </a:cubicBezTo>
                  <a:cubicBezTo>
                    <a:pt x="14175" y="6840"/>
                    <a:pt x="14175" y="6840"/>
                    <a:pt x="14175" y="6840"/>
                  </a:cubicBezTo>
                  <a:cubicBezTo>
                    <a:pt x="20588" y="7920"/>
                    <a:pt x="20588" y="7920"/>
                    <a:pt x="20588" y="7920"/>
                  </a:cubicBezTo>
                  <a:cubicBezTo>
                    <a:pt x="20925" y="7920"/>
                    <a:pt x="21600" y="7920"/>
                    <a:pt x="21600" y="8280"/>
                  </a:cubicBezTo>
                  <a:cubicBezTo>
                    <a:pt x="21600" y="8640"/>
                    <a:pt x="21263" y="9000"/>
                    <a:pt x="21263" y="90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/>
            </a:p>
          </p:txBody>
        </p:sp>
        <p:sp>
          <p:nvSpPr>
            <p:cNvPr id="33" name="Shape 5499"/>
            <p:cNvSpPr/>
            <p:nvPr/>
          </p:nvSpPr>
          <p:spPr>
            <a:xfrm>
              <a:off x="6626435" y="3584581"/>
              <a:ext cx="340423" cy="325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extrusionOk="0">
                  <a:moveTo>
                    <a:pt x="15981" y="14040"/>
                  </a:moveTo>
                  <a:cubicBezTo>
                    <a:pt x="16978" y="20520"/>
                    <a:pt x="16978" y="20520"/>
                    <a:pt x="16978" y="20520"/>
                  </a:cubicBezTo>
                  <a:cubicBezTo>
                    <a:pt x="17310" y="21240"/>
                    <a:pt x="16978" y="21600"/>
                    <a:pt x="16646" y="21600"/>
                  </a:cubicBezTo>
                  <a:cubicBezTo>
                    <a:pt x="16313" y="21600"/>
                    <a:pt x="16313" y="21600"/>
                    <a:pt x="15981" y="21600"/>
                  </a:cubicBezTo>
                  <a:cubicBezTo>
                    <a:pt x="10332" y="18360"/>
                    <a:pt x="10332" y="18360"/>
                    <a:pt x="10332" y="18360"/>
                  </a:cubicBezTo>
                  <a:cubicBezTo>
                    <a:pt x="4683" y="21600"/>
                    <a:pt x="4683" y="21600"/>
                    <a:pt x="4683" y="21600"/>
                  </a:cubicBezTo>
                  <a:cubicBezTo>
                    <a:pt x="4683" y="21600"/>
                    <a:pt x="4350" y="21600"/>
                    <a:pt x="4350" y="21600"/>
                  </a:cubicBezTo>
                  <a:cubicBezTo>
                    <a:pt x="4018" y="21600"/>
                    <a:pt x="3686" y="21240"/>
                    <a:pt x="3686" y="20520"/>
                  </a:cubicBezTo>
                  <a:cubicBezTo>
                    <a:pt x="5015" y="14040"/>
                    <a:pt x="5015" y="14040"/>
                    <a:pt x="5015" y="14040"/>
                  </a:cubicBezTo>
                  <a:cubicBezTo>
                    <a:pt x="363" y="9000"/>
                    <a:pt x="363" y="9000"/>
                    <a:pt x="363" y="9000"/>
                  </a:cubicBezTo>
                  <a:cubicBezTo>
                    <a:pt x="-302" y="8280"/>
                    <a:pt x="30" y="7920"/>
                    <a:pt x="695" y="7920"/>
                  </a:cubicBezTo>
                  <a:cubicBezTo>
                    <a:pt x="7009" y="6840"/>
                    <a:pt x="7009" y="6840"/>
                    <a:pt x="7009" y="6840"/>
                  </a:cubicBezTo>
                  <a:cubicBezTo>
                    <a:pt x="9667" y="360"/>
                    <a:pt x="9667" y="360"/>
                    <a:pt x="9667" y="360"/>
                  </a:cubicBezTo>
                  <a:cubicBezTo>
                    <a:pt x="10000" y="0"/>
                    <a:pt x="10332" y="0"/>
                    <a:pt x="10332" y="0"/>
                  </a:cubicBezTo>
                  <a:cubicBezTo>
                    <a:pt x="10664" y="0"/>
                    <a:pt x="10996" y="0"/>
                    <a:pt x="10996" y="360"/>
                  </a:cubicBezTo>
                  <a:cubicBezTo>
                    <a:pt x="13987" y="6840"/>
                    <a:pt x="13987" y="6840"/>
                    <a:pt x="13987" y="6840"/>
                  </a:cubicBezTo>
                  <a:cubicBezTo>
                    <a:pt x="20301" y="7920"/>
                    <a:pt x="20301" y="7920"/>
                    <a:pt x="20301" y="7920"/>
                  </a:cubicBezTo>
                  <a:cubicBezTo>
                    <a:pt x="20966" y="7920"/>
                    <a:pt x="21298" y="8280"/>
                    <a:pt x="20633" y="9000"/>
                  </a:cubicBezTo>
                  <a:lnTo>
                    <a:pt x="15981" y="14040"/>
                  </a:lnTo>
                  <a:close/>
                  <a:moveTo>
                    <a:pt x="18307" y="9360"/>
                  </a:moveTo>
                  <a:cubicBezTo>
                    <a:pt x="13655" y="8640"/>
                    <a:pt x="13655" y="8640"/>
                    <a:pt x="13655" y="8640"/>
                  </a:cubicBezTo>
                  <a:cubicBezTo>
                    <a:pt x="12990" y="8280"/>
                    <a:pt x="12990" y="8280"/>
                    <a:pt x="12990" y="8280"/>
                  </a:cubicBezTo>
                  <a:cubicBezTo>
                    <a:pt x="12326" y="7560"/>
                    <a:pt x="12326" y="7560"/>
                    <a:pt x="12326" y="7560"/>
                  </a:cubicBezTo>
                  <a:cubicBezTo>
                    <a:pt x="10332" y="3240"/>
                    <a:pt x="10332" y="3240"/>
                    <a:pt x="10332" y="3240"/>
                  </a:cubicBezTo>
                  <a:cubicBezTo>
                    <a:pt x="10332" y="16200"/>
                    <a:pt x="10332" y="16200"/>
                    <a:pt x="10332" y="16200"/>
                  </a:cubicBezTo>
                  <a:cubicBezTo>
                    <a:pt x="11329" y="16560"/>
                    <a:pt x="11329" y="16560"/>
                    <a:pt x="11329" y="16560"/>
                  </a:cubicBezTo>
                  <a:cubicBezTo>
                    <a:pt x="15316" y="19080"/>
                    <a:pt x="15316" y="19080"/>
                    <a:pt x="15316" y="19080"/>
                  </a:cubicBezTo>
                  <a:cubicBezTo>
                    <a:pt x="14320" y="14040"/>
                    <a:pt x="14320" y="14040"/>
                    <a:pt x="14320" y="14040"/>
                  </a:cubicBezTo>
                  <a:cubicBezTo>
                    <a:pt x="14320" y="13320"/>
                    <a:pt x="14320" y="13320"/>
                    <a:pt x="14320" y="13320"/>
                  </a:cubicBezTo>
                  <a:cubicBezTo>
                    <a:pt x="14984" y="12600"/>
                    <a:pt x="14984" y="12600"/>
                    <a:pt x="14984" y="12600"/>
                  </a:cubicBezTo>
                  <a:lnTo>
                    <a:pt x="18307" y="936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/>
            </a:p>
          </p:txBody>
        </p:sp>
        <p:sp>
          <p:nvSpPr>
            <p:cNvPr id="34" name="Shape 5498"/>
            <p:cNvSpPr/>
            <p:nvPr/>
          </p:nvSpPr>
          <p:spPr>
            <a:xfrm>
              <a:off x="5630761" y="3584581"/>
              <a:ext cx="345223" cy="325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3" y="9000"/>
                  </a:moveTo>
                  <a:cubicBezTo>
                    <a:pt x="16538" y="14040"/>
                    <a:pt x="16538" y="14040"/>
                    <a:pt x="16538" y="14040"/>
                  </a:cubicBezTo>
                  <a:cubicBezTo>
                    <a:pt x="17550" y="20520"/>
                    <a:pt x="17550" y="20520"/>
                    <a:pt x="17550" y="20520"/>
                  </a:cubicBezTo>
                  <a:cubicBezTo>
                    <a:pt x="17550" y="20880"/>
                    <a:pt x="17550" y="20880"/>
                    <a:pt x="17550" y="20880"/>
                  </a:cubicBezTo>
                  <a:cubicBezTo>
                    <a:pt x="17550" y="21240"/>
                    <a:pt x="17550" y="21600"/>
                    <a:pt x="17213" y="21600"/>
                  </a:cubicBezTo>
                  <a:cubicBezTo>
                    <a:pt x="16875" y="21600"/>
                    <a:pt x="16875" y="21600"/>
                    <a:pt x="16538" y="21600"/>
                  </a:cubicBezTo>
                  <a:cubicBezTo>
                    <a:pt x="10800" y="18360"/>
                    <a:pt x="10800" y="18360"/>
                    <a:pt x="10800" y="18360"/>
                  </a:cubicBezTo>
                  <a:cubicBezTo>
                    <a:pt x="5062" y="21600"/>
                    <a:pt x="5062" y="21600"/>
                    <a:pt x="5062" y="21600"/>
                  </a:cubicBezTo>
                  <a:cubicBezTo>
                    <a:pt x="4725" y="21600"/>
                    <a:pt x="4725" y="21600"/>
                    <a:pt x="4387" y="21600"/>
                  </a:cubicBezTo>
                  <a:cubicBezTo>
                    <a:pt x="4050" y="21600"/>
                    <a:pt x="4050" y="21240"/>
                    <a:pt x="4050" y="20880"/>
                  </a:cubicBezTo>
                  <a:cubicBezTo>
                    <a:pt x="4050" y="20880"/>
                    <a:pt x="4050" y="20880"/>
                    <a:pt x="4050" y="20520"/>
                  </a:cubicBezTo>
                  <a:cubicBezTo>
                    <a:pt x="5062" y="14040"/>
                    <a:pt x="5062" y="14040"/>
                    <a:pt x="5062" y="14040"/>
                  </a:cubicBezTo>
                  <a:cubicBezTo>
                    <a:pt x="337" y="9000"/>
                    <a:pt x="337" y="9000"/>
                    <a:pt x="337" y="9000"/>
                  </a:cubicBezTo>
                  <a:cubicBezTo>
                    <a:pt x="337" y="9000"/>
                    <a:pt x="0" y="8640"/>
                    <a:pt x="0" y="8280"/>
                  </a:cubicBezTo>
                  <a:cubicBezTo>
                    <a:pt x="0" y="7920"/>
                    <a:pt x="675" y="7920"/>
                    <a:pt x="1012" y="7920"/>
                  </a:cubicBezTo>
                  <a:cubicBezTo>
                    <a:pt x="7425" y="6840"/>
                    <a:pt x="7425" y="6840"/>
                    <a:pt x="7425" y="6840"/>
                  </a:cubicBezTo>
                  <a:cubicBezTo>
                    <a:pt x="10125" y="360"/>
                    <a:pt x="10125" y="360"/>
                    <a:pt x="10125" y="360"/>
                  </a:cubicBezTo>
                  <a:cubicBezTo>
                    <a:pt x="10462" y="360"/>
                    <a:pt x="10462" y="0"/>
                    <a:pt x="10800" y="0"/>
                  </a:cubicBezTo>
                  <a:cubicBezTo>
                    <a:pt x="11138" y="0"/>
                    <a:pt x="11475" y="360"/>
                    <a:pt x="11475" y="360"/>
                  </a:cubicBezTo>
                  <a:cubicBezTo>
                    <a:pt x="14175" y="6840"/>
                    <a:pt x="14175" y="6840"/>
                    <a:pt x="14175" y="6840"/>
                  </a:cubicBezTo>
                  <a:cubicBezTo>
                    <a:pt x="20588" y="7920"/>
                    <a:pt x="20588" y="7920"/>
                    <a:pt x="20588" y="7920"/>
                  </a:cubicBezTo>
                  <a:cubicBezTo>
                    <a:pt x="20925" y="7920"/>
                    <a:pt x="21600" y="7920"/>
                    <a:pt x="21600" y="8280"/>
                  </a:cubicBezTo>
                  <a:cubicBezTo>
                    <a:pt x="21600" y="8640"/>
                    <a:pt x="21263" y="9000"/>
                    <a:pt x="21263" y="90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/>
            </a:p>
          </p:txBody>
        </p:sp>
        <p:sp>
          <p:nvSpPr>
            <p:cNvPr id="35" name="Shape 5498"/>
            <p:cNvSpPr/>
            <p:nvPr/>
          </p:nvSpPr>
          <p:spPr>
            <a:xfrm>
              <a:off x="5132924" y="3584581"/>
              <a:ext cx="345223" cy="325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3" y="9000"/>
                  </a:moveTo>
                  <a:cubicBezTo>
                    <a:pt x="16538" y="14040"/>
                    <a:pt x="16538" y="14040"/>
                    <a:pt x="16538" y="14040"/>
                  </a:cubicBezTo>
                  <a:cubicBezTo>
                    <a:pt x="17550" y="20520"/>
                    <a:pt x="17550" y="20520"/>
                    <a:pt x="17550" y="20520"/>
                  </a:cubicBezTo>
                  <a:cubicBezTo>
                    <a:pt x="17550" y="20880"/>
                    <a:pt x="17550" y="20880"/>
                    <a:pt x="17550" y="20880"/>
                  </a:cubicBezTo>
                  <a:cubicBezTo>
                    <a:pt x="17550" y="21240"/>
                    <a:pt x="17550" y="21600"/>
                    <a:pt x="17213" y="21600"/>
                  </a:cubicBezTo>
                  <a:cubicBezTo>
                    <a:pt x="16875" y="21600"/>
                    <a:pt x="16875" y="21600"/>
                    <a:pt x="16538" y="21600"/>
                  </a:cubicBezTo>
                  <a:cubicBezTo>
                    <a:pt x="10800" y="18360"/>
                    <a:pt x="10800" y="18360"/>
                    <a:pt x="10800" y="18360"/>
                  </a:cubicBezTo>
                  <a:cubicBezTo>
                    <a:pt x="5062" y="21600"/>
                    <a:pt x="5062" y="21600"/>
                    <a:pt x="5062" y="21600"/>
                  </a:cubicBezTo>
                  <a:cubicBezTo>
                    <a:pt x="4725" y="21600"/>
                    <a:pt x="4725" y="21600"/>
                    <a:pt x="4387" y="21600"/>
                  </a:cubicBezTo>
                  <a:cubicBezTo>
                    <a:pt x="4050" y="21600"/>
                    <a:pt x="4050" y="21240"/>
                    <a:pt x="4050" y="20880"/>
                  </a:cubicBezTo>
                  <a:cubicBezTo>
                    <a:pt x="4050" y="20880"/>
                    <a:pt x="4050" y="20880"/>
                    <a:pt x="4050" y="20520"/>
                  </a:cubicBezTo>
                  <a:cubicBezTo>
                    <a:pt x="5062" y="14040"/>
                    <a:pt x="5062" y="14040"/>
                    <a:pt x="5062" y="14040"/>
                  </a:cubicBezTo>
                  <a:cubicBezTo>
                    <a:pt x="337" y="9000"/>
                    <a:pt x="337" y="9000"/>
                    <a:pt x="337" y="9000"/>
                  </a:cubicBezTo>
                  <a:cubicBezTo>
                    <a:pt x="337" y="9000"/>
                    <a:pt x="0" y="8640"/>
                    <a:pt x="0" y="8280"/>
                  </a:cubicBezTo>
                  <a:cubicBezTo>
                    <a:pt x="0" y="7920"/>
                    <a:pt x="675" y="7920"/>
                    <a:pt x="1012" y="7920"/>
                  </a:cubicBezTo>
                  <a:cubicBezTo>
                    <a:pt x="7425" y="6840"/>
                    <a:pt x="7425" y="6840"/>
                    <a:pt x="7425" y="6840"/>
                  </a:cubicBezTo>
                  <a:cubicBezTo>
                    <a:pt x="10125" y="360"/>
                    <a:pt x="10125" y="360"/>
                    <a:pt x="10125" y="360"/>
                  </a:cubicBezTo>
                  <a:cubicBezTo>
                    <a:pt x="10462" y="360"/>
                    <a:pt x="10462" y="0"/>
                    <a:pt x="10800" y="0"/>
                  </a:cubicBezTo>
                  <a:cubicBezTo>
                    <a:pt x="11138" y="0"/>
                    <a:pt x="11475" y="360"/>
                    <a:pt x="11475" y="360"/>
                  </a:cubicBezTo>
                  <a:cubicBezTo>
                    <a:pt x="14175" y="6840"/>
                    <a:pt x="14175" y="6840"/>
                    <a:pt x="14175" y="6840"/>
                  </a:cubicBezTo>
                  <a:cubicBezTo>
                    <a:pt x="20588" y="7920"/>
                    <a:pt x="20588" y="7920"/>
                    <a:pt x="20588" y="7920"/>
                  </a:cubicBezTo>
                  <a:cubicBezTo>
                    <a:pt x="20925" y="7920"/>
                    <a:pt x="21600" y="7920"/>
                    <a:pt x="21600" y="8280"/>
                  </a:cubicBezTo>
                  <a:cubicBezTo>
                    <a:pt x="21600" y="8640"/>
                    <a:pt x="21263" y="9000"/>
                    <a:pt x="21263" y="90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/>
            </a:p>
          </p:txBody>
        </p:sp>
      </p:grpSp>
      <p:sp>
        <p:nvSpPr>
          <p:cNvPr id="38" name="TextBox 37"/>
          <p:cNvSpPr txBox="1"/>
          <p:nvPr/>
        </p:nvSpPr>
        <p:spPr>
          <a:xfrm flipH="1">
            <a:off x="4079697" y="4423618"/>
            <a:ext cx="2834553" cy="9870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amet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consectetur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adipiscing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elit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sed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 do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eiusmod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tempor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incididunt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ut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labore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 et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dolore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 magna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aliqua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. Ut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enim</a:t>
            </a:r>
            <a:r>
              <a:rPr lang="en-US" sz="1100" dirty="0">
                <a:solidFill>
                  <a:schemeClr val="bg1">
                    <a:lumMod val="95000"/>
                  </a:scheme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 ad minim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2CF504-D7A2-07B6-9A3D-F71ACE95AB99}"/>
              </a:ext>
            </a:extLst>
          </p:cNvPr>
          <p:cNvSpPr txBox="1"/>
          <p:nvPr/>
        </p:nvSpPr>
        <p:spPr>
          <a:xfrm>
            <a:off x="407933" y="616238"/>
            <a:ext cx="2790463" cy="101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92E22CC-5E52-F043-6288-2C60FF1C128A}"/>
              </a:ext>
            </a:extLst>
          </p:cNvPr>
          <p:cNvSpPr/>
          <p:nvPr/>
        </p:nvSpPr>
        <p:spPr>
          <a:xfrm>
            <a:off x="3580902" y="599113"/>
            <a:ext cx="3690489" cy="1682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A38F30E-5D31-0B78-9B9B-F77B89E3A7D9}"/>
              </a:ext>
            </a:extLst>
          </p:cNvPr>
          <p:cNvSpPr/>
          <p:nvPr/>
        </p:nvSpPr>
        <p:spPr>
          <a:xfrm>
            <a:off x="7653897" y="599113"/>
            <a:ext cx="3690489" cy="1682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81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4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82F3880-5CDA-9440-AF51-0981829459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" r="2085"/>
          <a:stretch>
            <a:fillRect/>
          </a:stretch>
        </p:blipFill>
        <p:spPr/>
      </p:pic>
      <p:sp>
        <p:nvSpPr>
          <p:cNvPr id="38" name="Rectangle 37"/>
          <p:cNvSpPr/>
          <p:nvPr/>
        </p:nvSpPr>
        <p:spPr>
          <a:xfrm>
            <a:off x="2046165" y="416665"/>
            <a:ext cx="3872995" cy="6069013"/>
          </a:xfrm>
          <a:prstGeom prst="rect">
            <a:avLst/>
          </a:pr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4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D432BA-30D2-2E40-D53C-90E39A7E454A}"/>
              </a:ext>
            </a:extLst>
          </p:cNvPr>
          <p:cNvSpPr txBox="1"/>
          <p:nvPr/>
        </p:nvSpPr>
        <p:spPr>
          <a:xfrm>
            <a:off x="6413810" y="1600884"/>
            <a:ext cx="2790463" cy="101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FDE49E2-BF63-8726-A9AE-F2EDAD26DF62}"/>
              </a:ext>
            </a:extLst>
          </p:cNvPr>
          <p:cNvSpPr/>
          <p:nvPr/>
        </p:nvSpPr>
        <p:spPr>
          <a:xfrm>
            <a:off x="6413810" y="2423862"/>
            <a:ext cx="4449943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470483F-737A-8614-13EB-9F710F2AEC63}"/>
              </a:ext>
            </a:extLst>
          </p:cNvPr>
          <p:cNvSpPr/>
          <p:nvPr/>
        </p:nvSpPr>
        <p:spPr>
          <a:xfrm>
            <a:off x="6413810" y="4098602"/>
            <a:ext cx="4449943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3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4" grpId="0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4FE4DF48-AF3E-A0E6-588F-8B1BE46AB5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745E6864-D7A0-5CDB-0888-CFAAA93C15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r="12049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0" y="447"/>
            <a:ext cx="6096000" cy="6857107"/>
          </a:xfrm>
          <a:prstGeom prst="rect">
            <a:avLst/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51CCB4B-F734-8D58-E6D1-608EBBCE418D}"/>
              </a:ext>
            </a:extLst>
          </p:cNvPr>
          <p:cNvSpPr txBox="1"/>
          <p:nvPr/>
        </p:nvSpPr>
        <p:spPr>
          <a:xfrm>
            <a:off x="608126" y="2092990"/>
            <a:ext cx="2790463" cy="101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/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4480782-CBAA-74A6-9BCC-C6504E939B8E}"/>
              </a:ext>
            </a:extLst>
          </p:cNvPr>
          <p:cNvSpPr/>
          <p:nvPr/>
        </p:nvSpPr>
        <p:spPr>
          <a:xfrm>
            <a:off x="608126" y="2915968"/>
            <a:ext cx="4449943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363C370-DA97-6E34-D762-0CAF069AC313}"/>
              </a:ext>
            </a:extLst>
          </p:cNvPr>
          <p:cNvSpPr/>
          <p:nvPr/>
        </p:nvSpPr>
        <p:spPr>
          <a:xfrm>
            <a:off x="608126" y="4590709"/>
            <a:ext cx="4449943" cy="145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8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8EB0B8A-5288-2A0D-9D0D-8EA57CAB20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091D21-3BB3-6481-E0E3-222763FEAF86}"/>
              </a:ext>
            </a:extLst>
          </p:cNvPr>
          <p:cNvSpPr/>
          <p:nvPr/>
        </p:nvSpPr>
        <p:spPr>
          <a:xfrm>
            <a:off x="0" y="447"/>
            <a:ext cx="12192000" cy="6857107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86872B-D42D-440E-8820-AC4A8EA15119}"/>
              </a:ext>
            </a:extLst>
          </p:cNvPr>
          <p:cNvSpPr txBox="1"/>
          <p:nvPr/>
        </p:nvSpPr>
        <p:spPr>
          <a:xfrm>
            <a:off x="2538938" y="2188347"/>
            <a:ext cx="7114127" cy="13846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998" b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B75353-42DB-498B-93BE-68AB9633C6D1}"/>
              </a:ext>
            </a:extLst>
          </p:cNvPr>
          <p:cNvSpPr txBox="1"/>
          <p:nvPr/>
        </p:nvSpPr>
        <p:spPr>
          <a:xfrm>
            <a:off x="3438221" y="3758876"/>
            <a:ext cx="53155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POWERPOINT PRESENTATION TEMPLATE</a:t>
            </a:r>
          </a:p>
        </p:txBody>
      </p:sp>
    </p:spTree>
    <p:extLst>
      <p:ext uri="{BB962C8B-B14F-4D97-AF65-F5344CB8AC3E}">
        <p14:creationId xmlns:p14="http://schemas.microsoft.com/office/powerpoint/2010/main" val="1380717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295369AA-2D7C-BFE6-DF60-0191B21D67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8" b="15068"/>
          <a:stretch>
            <a:fillRect/>
          </a:stretch>
        </p:blipFill>
        <p:spPr/>
      </p:pic>
      <p:sp>
        <p:nvSpPr>
          <p:cNvPr id="3" name="Freeform 2"/>
          <p:cNvSpPr/>
          <p:nvPr/>
        </p:nvSpPr>
        <p:spPr>
          <a:xfrm>
            <a:off x="-806" y="11401"/>
            <a:ext cx="12192000" cy="5678330"/>
          </a:xfrm>
          <a:custGeom>
            <a:avLst/>
            <a:gdLst>
              <a:gd name="connsiteX0" fmla="*/ 0 w 24387175"/>
              <a:gd name="connsiteY0" fmla="*/ 0 h 11358138"/>
              <a:gd name="connsiteX1" fmla="*/ 24387175 w 24387175"/>
              <a:gd name="connsiteY1" fmla="*/ 0 h 11358138"/>
              <a:gd name="connsiteX2" fmla="*/ 24387175 w 24387175"/>
              <a:gd name="connsiteY2" fmla="*/ 9678253 h 11358138"/>
              <a:gd name="connsiteX3" fmla="*/ 24305491 w 24387175"/>
              <a:gd name="connsiteY3" fmla="*/ 9696408 h 11358138"/>
              <a:gd name="connsiteX4" fmla="*/ 18220627 w 24387175"/>
              <a:gd name="connsiteY4" fmla="*/ 8822906 h 11358138"/>
              <a:gd name="connsiteX5" fmla="*/ 7456834 w 24387175"/>
              <a:gd name="connsiteY5" fmla="*/ 11357101 h 11358138"/>
              <a:gd name="connsiteX6" fmla="*/ 198891 w 24387175"/>
              <a:gd name="connsiteY6" fmla="*/ 9484178 h 11358138"/>
              <a:gd name="connsiteX7" fmla="*/ 0 w 24387175"/>
              <a:gd name="connsiteY7" fmla="*/ 9320863 h 1135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7175" h="11358138">
                <a:moveTo>
                  <a:pt x="0" y="0"/>
                </a:moveTo>
                <a:lnTo>
                  <a:pt x="24387175" y="0"/>
                </a:lnTo>
                <a:lnTo>
                  <a:pt x="24387175" y="9678253"/>
                </a:lnTo>
                <a:lnTo>
                  <a:pt x="24305491" y="9696408"/>
                </a:lnTo>
                <a:cubicBezTo>
                  <a:pt x="22863107" y="9951142"/>
                  <a:pt x="20761895" y="8548586"/>
                  <a:pt x="18220627" y="8822906"/>
                </a:cubicBezTo>
                <a:cubicBezTo>
                  <a:pt x="15316318" y="9136415"/>
                  <a:pt x="10622399" y="11413707"/>
                  <a:pt x="7456834" y="11357101"/>
                </a:cubicBezTo>
                <a:cubicBezTo>
                  <a:pt x="4884811" y="11311109"/>
                  <a:pt x="1918981" y="10759203"/>
                  <a:pt x="198891" y="9484178"/>
                </a:cubicBezTo>
                <a:lnTo>
                  <a:pt x="0" y="932086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4" name="Freeform 3"/>
          <p:cNvSpPr/>
          <p:nvPr/>
        </p:nvSpPr>
        <p:spPr>
          <a:xfrm rot="10800000">
            <a:off x="1272060" y="4516878"/>
            <a:ext cx="5914566" cy="1161899"/>
          </a:xfrm>
          <a:custGeom>
            <a:avLst/>
            <a:gdLst>
              <a:gd name="connsiteX0" fmla="*/ 4912383 w 11830672"/>
              <a:gd name="connsiteY0" fmla="*/ 2323064 h 2324101"/>
              <a:gd name="connsiteX1" fmla="*/ 28627 w 11830672"/>
              <a:gd name="connsiteY1" fmla="*/ 1590932 h 2324101"/>
              <a:gd name="connsiteX2" fmla="*/ 0 w 11830672"/>
              <a:gd name="connsiteY2" fmla="*/ 1581275 h 2324101"/>
              <a:gd name="connsiteX3" fmla="*/ 1864 w 11830672"/>
              <a:gd name="connsiteY3" fmla="*/ 1580700 h 2324101"/>
              <a:gd name="connsiteX4" fmla="*/ 6918288 w 11830672"/>
              <a:gd name="connsiteY4" fmla="*/ 1038 h 2324101"/>
              <a:gd name="connsiteX5" fmla="*/ 11802044 w 11830672"/>
              <a:gd name="connsiteY5" fmla="*/ 733169 h 2324101"/>
              <a:gd name="connsiteX6" fmla="*/ 11830672 w 11830672"/>
              <a:gd name="connsiteY6" fmla="*/ 742826 h 2324101"/>
              <a:gd name="connsiteX7" fmla="*/ 11828807 w 11830672"/>
              <a:gd name="connsiteY7" fmla="*/ 743402 h 2324101"/>
              <a:gd name="connsiteX8" fmla="*/ 4912383 w 11830672"/>
              <a:gd name="connsiteY8" fmla="*/ 2323064 h 232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0672" h="2324101">
                <a:moveTo>
                  <a:pt x="4912383" y="2323064"/>
                </a:moveTo>
                <a:cubicBezTo>
                  <a:pt x="3304869" y="2294319"/>
                  <a:pt x="1543523" y="2067951"/>
                  <a:pt x="28627" y="1590932"/>
                </a:cubicBezTo>
                <a:lnTo>
                  <a:pt x="0" y="1581275"/>
                </a:lnTo>
                <a:lnTo>
                  <a:pt x="1864" y="1580700"/>
                </a:lnTo>
                <a:cubicBezTo>
                  <a:pt x="2364319" y="841959"/>
                  <a:pt x="4939811" y="-34341"/>
                  <a:pt x="6918288" y="1038"/>
                </a:cubicBezTo>
                <a:cubicBezTo>
                  <a:pt x="8525803" y="29783"/>
                  <a:pt x="10287148" y="256151"/>
                  <a:pt x="11802044" y="733169"/>
                </a:cubicBezTo>
                <a:lnTo>
                  <a:pt x="11830672" y="742826"/>
                </a:lnTo>
                <a:lnTo>
                  <a:pt x="11828807" y="743402"/>
                </a:lnTo>
                <a:cubicBezTo>
                  <a:pt x="9466352" y="1482142"/>
                  <a:pt x="6890861" y="2358442"/>
                  <a:pt x="4912383" y="232306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5" name="Freeform 4"/>
          <p:cNvSpPr/>
          <p:nvPr/>
        </p:nvSpPr>
        <p:spPr>
          <a:xfrm>
            <a:off x="807" y="3429000"/>
            <a:ext cx="10058952" cy="2249776"/>
          </a:xfrm>
          <a:custGeom>
            <a:avLst/>
            <a:gdLst>
              <a:gd name="connsiteX0" fmla="*/ 12665305 w 20120524"/>
              <a:gd name="connsiteY0" fmla="*/ 1038 h 4500138"/>
              <a:gd name="connsiteX1" fmla="*/ 19923248 w 20120524"/>
              <a:gd name="connsiteY1" fmla="*/ 1873960 h 4500138"/>
              <a:gd name="connsiteX2" fmla="*/ 20120524 w 20120524"/>
              <a:gd name="connsiteY2" fmla="*/ 2035950 h 4500138"/>
              <a:gd name="connsiteX3" fmla="*/ 20039036 w 20120524"/>
              <a:gd name="connsiteY3" fmla="*/ 2021484 h 4500138"/>
              <a:gd name="connsiteX4" fmla="*/ 18219014 w 20120524"/>
              <a:gd name="connsiteY4" fmla="*/ 1964906 h 4500138"/>
              <a:gd name="connsiteX5" fmla="*/ 7455221 w 20120524"/>
              <a:gd name="connsiteY5" fmla="*/ 4499101 h 4500138"/>
              <a:gd name="connsiteX6" fmla="*/ 197277 w 20120524"/>
              <a:gd name="connsiteY6" fmla="*/ 2626178 h 4500138"/>
              <a:gd name="connsiteX7" fmla="*/ 0 w 20120524"/>
              <a:gd name="connsiteY7" fmla="*/ 2464188 h 4500138"/>
              <a:gd name="connsiteX8" fmla="*/ 81489 w 20120524"/>
              <a:gd name="connsiteY8" fmla="*/ 2478654 h 4500138"/>
              <a:gd name="connsiteX9" fmla="*/ 1901511 w 20120524"/>
              <a:gd name="connsiteY9" fmla="*/ 2535232 h 4500138"/>
              <a:gd name="connsiteX10" fmla="*/ 12665305 w 20120524"/>
              <a:gd name="connsiteY10" fmla="*/ 1038 h 4500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120524" h="4500138">
                <a:moveTo>
                  <a:pt x="12665305" y="1038"/>
                </a:moveTo>
                <a:cubicBezTo>
                  <a:pt x="15237328" y="47030"/>
                  <a:pt x="18203158" y="598936"/>
                  <a:pt x="19923248" y="1873960"/>
                </a:cubicBezTo>
                <a:lnTo>
                  <a:pt x="20120524" y="2035950"/>
                </a:lnTo>
                <a:lnTo>
                  <a:pt x="20039036" y="2021484"/>
                </a:lnTo>
                <a:cubicBezTo>
                  <a:pt x="19462144" y="1932551"/>
                  <a:pt x="18854332" y="1896326"/>
                  <a:pt x="18219014" y="1964906"/>
                </a:cubicBezTo>
                <a:cubicBezTo>
                  <a:pt x="15314704" y="2278415"/>
                  <a:pt x="10620785" y="4555707"/>
                  <a:pt x="7455221" y="4499101"/>
                </a:cubicBezTo>
                <a:cubicBezTo>
                  <a:pt x="4883198" y="4453109"/>
                  <a:pt x="1917367" y="3901203"/>
                  <a:pt x="197277" y="2626178"/>
                </a:cubicBezTo>
                <a:lnTo>
                  <a:pt x="0" y="2464188"/>
                </a:lnTo>
                <a:lnTo>
                  <a:pt x="81489" y="2478654"/>
                </a:lnTo>
                <a:cubicBezTo>
                  <a:pt x="658381" y="2567587"/>
                  <a:pt x="1266194" y="2603812"/>
                  <a:pt x="1901511" y="2535232"/>
                </a:cubicBezTo>
                <a:cubicBezTo>
                  <a:pt x="4805822" y="2221723"/>
                  <a:pt x="9499740" y="-55569"/>
                  <a:pt x="12665305" y="1038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6" name="Freeform 5"/>
          <p:cNvSpPr/>
          <p:nvPr/>
        </p:nvSpPr>
        <p:spPr>
          <a:xfrm>
            <a:off x="0" y="3860306"/>
            <a:ext cx="12192000" cy="1818470"/>
          </a:xfrm>
          <a:custGeom>
            <a:avLst/>
            <a:gdLst>
              <a:gd name="connsiteX0" fmla="*/ 20449776 w 24387176"/>
              <a:gd name="connsiteY0" fmla="*/ 9 h 3637414"/>
              <a:gd name="connsiteX1" fmla="*/ 21222948 w 24387176"/>
              <a:gd name="connsiteY1" fmla="*/ 26801 h 3637414"/>
              <a:gd name="connsiteX2" fmla="*/ 24341352 w 24387176"/>
              <a:gd name="connsiteY2" fmla="*/ 435205 h 3637414"/>
              <a:gd name="connsiteX3" fmla="*/ 24387176 w 24387176"/>
              <a:gd name="connsiteY3" fmla="*/ 444517 h 3637414"/>
              <a:gd name="connsiteX4" fmla="*/ 24387176 w 24387176"/>
              <a:gd name="connsiteY4" fmla="*/ 1957529 h 3637414"/>
              <a:gd name="connsiteX5" fmla="*/ 24305492 w 24387176"/>
              <a:gd name="connsiteY5" fmla="*/ 1975684 h 3637414"/>
              <a:gd name="connsiteX6" fmla="*/ 18220628 w 24387176"/>
              <a:gd name="connsiteY6" fmla="*/ 1102182 h 3637414"/>
              <a:gd name="connsiteX7" fmla="*/ 7456835 w 24387176"/>
              <a:gd name="connsiteY7" fmla="*/ 3636377 h 3637414"/>
              <a:gd name="connsiteX8" fmla="*/ 198891 w 24387176"/>
              <a:gd name="connsiteY8" fmla="*/ 1763454 h 3637414"/>
              <a:gd name="connsiteX9" fmla="*/ 0 w 24387176"/>
              <a:gd name="connsiteY9" fmla="*/ 1600139 h 3637414"/>
              <a:gd name="connsiteX10" fmla="*/ 0 w 24387176"/>
              <a:gd name="connsiteY10" fmla="*/ 682542 h 3637414"/>
              <a:gd name="connsiteX11" fmla="*/ 161882 w 24387176"/>
              <a:gd name="connsiteY11" fmla="*/ 681496 h 3637414"/>
              <a:gd name="connsiteX12" fmla="*/ 7444276 w 24387176"/>
              <a:gd name="connsiteY12" fmla="*/ 2141520 h 3637414"/>
              <a:gd name="connsiteX13" fmla="*/ 20449776 w 24387176"/>
              <a:gd name="connsiteY13" fmla="*/ 9 h 363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387176" h="3637414">
                <a:moveTo>
                  <a:pt x="20449776" y="9"/>
                </a:moveTo>
                <a:cubicBezTo>
                  <a:pt x="20714924" y="-307"/>
                  <a:pt x="20973014" y="8243"/>
                  <a:pt x="21222948" y="26801"/>
                </a:cubicBezTo>
                <a:cubicBezTo>
                  <a:pt x="22238306" y="102195"/>
                  <a:pt x="23299010" y="237020"/>
                  <a:pt x="24341352" y="435205"/>
                </a:cubicBezTo>
                <a:lnTo>
                  <a:pt x="24387176" y="444517"/>
                </a:lnTo>
                <a:lnTo>
                  <a:pt x="24387176" y="1957529"/>
                </a:lnTo>
                <a:lnTo>
                  <a:pt x="24305492" y="1975684"/>
                </a:lnTo>
                <a:cubicBezTo>
                  <a:pt x="22863108" y="2230418"/>
                  <a:pt x="20761896" y="827862"/>
                  <a:pt x="18220628" y="1102182"/>
                </a:cubicBezTo>
                <a:cubicBezTo>
                  <a:pt x="15316318" y="1415691"/>
                  <a:pt x="10622399" y="3692983"/>
                  <a:pt x="7456835" y="3636377"/>
                </a:cubicBezTo>
                <a:cubicBezTo>
                  <a:pt x="4884812" y="3590385"/>
                  <a:pt x="1918981" y="3038479"/>
                  <a:pt x="198891" y="1763454"/>
                </a:cubicBezTo>
                <a:lnTo>
                  <a:pt x="0" y="1600139"/>
                </a:lnTo>
                <a:lnTo>
                  <a:pt x="0" y="682542"/>
                </a:lnTo>
                <a:lnTo>
                  <a:pt x="161882" y="681496"/>
                </a:lnTo>
                <a:cubicBezTo>
                  <a:pt x="1972105" y="721137"/>
                  <a:pt x="4414708" y="2261547"/>
                  <a:pt x="7444276" y="2141520"/>
                </a:cubicBezTo>
                <a:cubicBezTo>
                  <a:pt x="10906642" y="2004348"/>
                  <a:pt x="16472532" y="4755"/>
                  <a:pt x="20449776" y="9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F8187DC-1C33-CCEA-38F4-0FFE219FACA9}"/>
              </a:ext>
            </a:extLst>
          </p:cNvPr>
          <p:cNvSpPr/>
          <p:nvPr/>
        </p:nvSpPr>
        <p:spPr>
          <a:xfrm>
            <a:off x="6466633" y="5338588"/>
            <a:ext cx="5404734" cy="122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1EED793-B2B6-3E8E-B48C-38A373B3079E}"/>
              </a:ext>
            </a:extLst>
          </p:cNvPr>
          <p:cNvSpPr/>
          <p:nvPr/>
        </p:nvSpPr>
        <p:spPr>
          <a:xfrm>
            <a:off x="6475917" y="2689252"/>
            <a:ext cx="5404734" cy="122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latin typeface="Montserrat" panose="00000500000000000000" pitchFamily="2" charset="0"/>
              </a:rPr>
              <a:t>amet</a:t>
            </a:r>
            <a:r>
              <a:rPr lang="en-US" sz="1000" dirty="0">
                <a:latin typeface="Montserrat" panose="00000500000000000000" pitchFamily="2" charset="0"/>
              </a:rPr>
              <a:t>, </a:t>
            </a:r>
            <a:r>
              <a:rPr lang="en-US" sz="1000" dirty="0" err="1"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adipiscing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elit</a:t>
            </a:r>
            <a:r>
              <a:rPr lang="en-US" sz="1000" dirty="0"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latin typeface="Montserrat" panose="00000500000000000000" pitchFamily="2" charset="0"/>
              </a:rPr>
              <a:t>felis</a:t>
            </a:r>
            <a:r>
              <a:rPr lang="en-US" sz="1000" dirty="0">
                <a:latin typeface="Montserrat" panose="00000500000000000000" pitchFamily="2" charset="0"/>
              </a:rPr>
              <a:t>. </a:t>
            </a:r>
            <a:r>
              <a:rPr lang="en-US" sz="1000" dirty="0" err="1"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tempor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tellus</a:t>
            </a:r>
            <a:r>
              <a:rPr lang="en-US" sz="1000" dirty="0"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latin typeface="Montserrat" panose="00000500000000000000" pitchFamily="2" charset="0"/>
              </a:rPr>
              <a:t>amet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tellus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mattis</a:t>
            </a:r>
            <a:r>
              <a:rPr lang="en-US" sz="1000" dirty="0">
                <a:latin typeface="Montserrat" panose="00000500000000000000" pitchFamily="2" charset="0"/>
              </a:rPr>
              <a:t>, </a:t>
            </a:r>
            <a:r>
              <a:rPr lang="en-US" sz="1000" dirty="0" err="1">
                <a:latin typeface="Montserrat" panose="00000500000000000000" pitchFamily="2" charset="0"/>
              </a:rPr>
              <a:t>nec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aliquet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felis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luctus</a:t>
            </a:r>
            <a:r>
              <a:rPr lang="en-US" sz="1000" dirty="0"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latin typeface="Montserrat" panose="00000500000000000000" pitchFamily="2" charset="0"/>
              </a:rPr>
              <a:t>metus</a:t>
            </a:r>
            <a:r>
              <a:rPr lang="en-US" sz="1000" dirty="0"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latin typeface="Montserrat" panose="00000500000000000000" pitchFamily="2" charset="0"/>
              </a:rPr>
              <a:t>porttitor</a:t>
            </a:r>
            <a:r>
              <a:rPr lang="en-US" sz="1000" dirty="0"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latin typeface="Montserrat" panose="00000500000000000000" pitchFamily="2" charset="0"/>
              </a:rPr>
              <a:t>erat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eu</a:t>
            </a:r>
            <a:r>
              <a:rPr lang="en-US" sz="1000" dirty="0">
                <a:latin typeface="Montserrat" panose="00000500000000000000" pitchFamily="2" charset="0"/>
              </a:rPr>
              <a:t>, </a:t>
            </a:r>
            <a:r>
              <a:rPr lang="en-US" sz="1000" dirty="0" err="1">
                <a:latin typeface="Montserrat" panose="00000500000000000000" pitchFamily="2" charset="0"/>
              </a:rPr>
              <a:t>imperdiet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suscipit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lectus</a:t>
            </a:r>
            <a:r>
              <a:rPr lang="en-US" sz="1000" dirty="0"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latin typeface="Montserrat" panose="00000500000000000000" pitchFamily="2" charset="0"/>
              </a:rPr>
              <a:t>laoreet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arcu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eget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est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eleifend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ornare</a:t>
            </a:r>
            <a:r>
              <a:rPr lang="en-US" sz="1000" dirty="0">
                <a:latin typeface="Montserrat" panose="00000500000000000000" pitchFamily="2" charset="0"/>
              </a:rPr>
              <a:t>. </a:t>
            </a:r>
            <a:r>
              <a:rPr lang="en-US" sz="1000" dirty="0" err="1">
                <a:latin typeface="Montserrat" panose="00000500000000000000" pitchFamily="2" charset="0"/>
              </a:rPr>
              <a:t>Curabitur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tempor</a:t>
            </a:r>
            <a:r>
              <a:rPr lang="en-US" sz="1000" dirty="0"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latin typeface="Montserrat" panose="00000500000000000000" pitchFamily="2" charset="0"/>
              </a:rPr>
              <a:t>fringilla</a:t>
            </a:r>
            <a:r>
              <a:rPr lang="en-US" sz="1000" dirty="0">
                <a:latin typeface="Montserrat" panose="00000500000000000000" pitchFamily="2" charset="0"/>
              </a:rPr>
              <a:t>. </a:t>
            </a:r>
            <a:r>
              <a:rPr lang="en-US" sz="1000" dirty="0" err="1">
                <a:latin typeface="Montserrat" panose="00000500000000000000" pitchFamily="2" charset="0"/>
              </a:rPr>
              <a:t>Quisque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accumsan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neque</a:t>
            </a:r>
            <a:r>
              <a:rPr lang="en-US" sz="1000" dirty="0"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latin typeface="Montserrat" panose="00000500000000000000" pitchFamily="2" charset="0"/>
              </a:rPr>
              <a:t>sagittis</a:t>
            </a:r>
            <a:r>
              <a:rPr lang="en-US" sz="1000" dirty="0"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latin typeface="Montserrat" panose="00000500000000000000" pitchFamily="2" charset="0"/>
              </a:rPr>
              <a:t>hac</a:t>
            </a:r>
            <a:endParaRPr lang="en-US" sz="1000" dirty="0">
              <a:latin typeface="Montserrat" panose="00000500000000000000" pitchFamily="2" charset="0"/>
            </a:endParaRPr>
          </a:p>
        </p:txBody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E925EF8E-D52E-92BD-E78F-B46A5DDF4E8F}"/>
              </a:ext>
            </a:extLst>
          </p:cNvPr>
          <p:cNvSpPr/>
          <p:nvPr/>
        </p:nvSpPr>
        <p:spPr>
          <a:xfrm>
            <a:off x="-1613" y="3826762"/>
            <a:ext cx="12192806" cy="1818470"/>
          </a:xfrm>
          <a:custGeom>
            <a:avLst/>
            <a:gdLst>
              <a:gd name="connsiteX0" fmla="*/ 20449776 w 24387176"/>
              <a:gd name="connsiteY0" fmla="*/ 9 h 3637414"/>
              <a:gd name="connsiteX1" fmla="*/ 21222948 w 24387176"/>
              <a:gd name="connsiteY1" fmla="*/ 26801 h 3637414"/>
              <a:gd name="connsiteX2" fmla="*/ 24341352 w 24387176"/>
              <a:gd name="connsiteY2" fmla="*/ 435205 h 3637414"/>
              <a:gd name="connsiteX3" fmla="*/ 24387176 w 24387176"/>
              <a:gd name="connsiteY3" fmla="*/ 444517 h 3637414"/>
              <a:gd name="connsiteX4" fmla="*/ 24387176 w 24387176"/>
              <a:gd name="connsiteY4" fmla="*/ 1957529 h 3637414"/>
              <a:gd name="connsiteX5" fmla="*/ 24305492 w 24387176"/>
              <a:gd name="connsiteY5" fmla="*/ 1975684 h 3637414"/>
              <a:gd name="connsiteX6" fmla="*/ 18220628 w 24387176"/>
              <a:gd name="connsiteY6" fmla="*/ 1102182 h 3637414"/>
              <a:gd name="connsiteX7" fmla="*/ 7456835 w 24387176"/>
              <a:gd name="connsiteY7" fmla="*/ 3636377 h 3637414"/>
              <a:gd name="connsiteX8" fmla="*/ 198891 w 24387176"/>
              <a:gd name="connsiteY8" fmla="*/ 1763454 h 3637414"/>
              <a:gd name="connsiteX9" fmla="*/ 0 w 24387176"/>
              <a:gd name="connsiteY9" fmla="*/ 1600139 h 3637414"/>
              <a:gd name="connsiteX10" fmla="*/ 0 w 24387176"/>
              <a:gd name="connsiteY10" fmla="*/ 682542 h 3637414"/>
              <a:gd name="connsiteX11" fmla="*/ 161882 w 24387176"/>
              <a:gd name="connsiteY11" fmla="*/ 681496 h 3637414"/>
              <a:gd name="connsiteX12" fmla="*/ 7444276 w 24387176"/>
              <a:gd name="connsiteY12" fmla="*/ 2141520 h 3637414"/>
              <a:gd name="connsiteX13" fmla="*/ 20449776 w 24387176"/>
              <a:gd name="connsiteY13" fmla="*/ 9 h 363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387176" h="3637414">
                <a:moveTo>
                  <a:pt x="20449776" y="9"/>
                </a:moveTo>
                <a:cubicBezTo>
                  <a:pt x="20714924" y="-307"/>
                  <a:pt x="20973014" y="8243"/>
                  <a:pt x="21222948" y="26801"/>
                </a:cubicBezTo>
                <a:cubicBezTo>
                  <a:pt x="22238306" y="102195"/>
                  <a:pt x="23299010" y="237020"/>
                  <a:pt x="24341352" y="435205"/>
                </a:cubicBezTo>
                <a:lnTo>
                  <a:pt x="24387176" y="444517"/>
                </a:lnTo>
                <a:lnTo>
                  <a:pt x="24387176" y="1957529"/>
                </a:lnTo>
                <a:lnTo>
                  <a:pt x="24305492" y="1975684"/>
                </a:lnTo>
                <a:cubicBezTo>
                  <a:pt x="22863108" y="2230418"/>
                  <a:pt x="20761896" y="827862"/>
                  <a:pt x="18220628" y="1102182"/>
                </a:cubicBezTo>
                <a:cubicBezTo>
                  <a:pt x="15316318" y="1415691"/>
                  <a:pt x="10622399" y="3692983"/>
                  <a:pt x="7456835" y="3636377"/>
                </a:cubicBezTo>
                <a:cubicBezTo>
                  <a:pt x="4884812" y="3590385"/>
                  <a:pt x="1918981" y="3038479"/>
                  <a:pt x="198891" y="1763454"/>
                </a:cubicBezTo>
                <a:lnTo>
                  <a:pt x="0" y="1600139"/>
                </a:lnTo>
                <a:lnTo>
                  <a:pt x="0" y="682542"/>
                </a:lnTo>
                <a:lnTo>
                  <a:pt x="161882" y="681496"/>
                </a:lnTo>
                <a:cubicBezTo>
                  <a:pt x="1972105" y="721137"/>
                  <a:pt x="4414708" y="2261547"/>
                  <a:pt x="7444276" y="2141520"/>
                </a:cubicBezTo>
                <a:cubicBezTo>
                  <a:pt x="10906642" y="2004348"/>
                  <a:pt x="16472532" y="4755"/>
                  <a:pt x="20449776" y="9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30CB75E-792C-18D0-BD0E-74D7CCD365B0}"/>
              </a:ext>
            </a:extLst>
          </p:cNvPr>
          <p:cNvSpPr/>
          <p:nvPr/>
        </p:nvSpPr>
        <p:spPr>
          <a:xfrm>
            <a:off x="6466633" y="864714"/>
            <a:ext cx="5404734" cy="122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latin typeface="Montserrat" panose="00000500000000000000" pitchFamily="2" charset="0"/>
              </a:rPr>
              <a:t>amet</a:t>
            </a:r>
            <a:r>
              <a:rPr lang="en-US" sz="1000" dirty="0">
                <a:latin typeface="Montserrat" panose="00000500000000000000" pitchFamily="2" charset="0"/>
              </a:rPr>
              <a:t>, </a:t>
            </a:r>
            <a:r>
              <a:rPr lang="en-US" sz="1000" dirty="0" err="1"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adipiscing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elit</a:t>
            </a:r>
            <a:r>
              <a:rPr lang="en-US" sz="1000" dirty="0"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latin typeface="Montserrat" panose="00000500000000000000" pitchFamily="2" charset="0"/>
              </a:rPr>
              <a:t>felis</a:t>
            </a:r>
            <a:r>
              <a:rPr lang="en-US" sz="1000" dirty="0">
                <a:latin typeface="Montserrat" panose="00000500000000000000" pitchFamily="2" charset="0"/>
              </a:rPr>
              <a:t>. </a:t>
            </a:r>
            <a:r>
              <a:rPr lang="en-US" sz="1000" dirty="0" err="1"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tempor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tellus</a:t>
            </a:r>
            <a:r>
              <a:rPr lang="en-US" sz="1000" dirty="0"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latin typeface="Montserrat" panose="00000500000000000000" pitchFamily="2" charset="0"/>
              </a:rPr>
              <a:t>amet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tellus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mattis</a:t>
            </a:r>
            <a:r>
              <a:rPr lang="en-US" sz="1000" dirty="0">
                <a:latin typeface="Montserrat" panose="00000500000000000000" pitchFamily="2" charset="0"/>
              </a:rPr>
              <a:t>, </a:t>
            </a:r>
            <a:r>
              <a:rPr lang="en-US" sz="1000" dirty="0" err="1">
                <a:latin typeface="Montserrat" panose="00000500000000000000" pitchFamily="2" charset="0"/>
              </a:rPr>
              <a:t>nec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aliquet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felis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luctus</a:t>
            </a:r>
            <a:r>
              <a:rPr lang="en-US" sz="1000" dirty="0"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latin typeface="Montserrat" panose="00000500000000000000" pitchFamily="2" charset="0"/>
              </a:rPr>
              <a:t>metus</a:t>
            </a:r>
            <a:r>
              <a:rPr lang="en-US" sz="1000" dirty="0"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latin typeface="Montserrat" panose="00000500000000000000" pitchFamily="2" charset="0"/>
              </a:rPr>
              <a:t>porttitor</a:t>
            </a:r>
            <a:r>
              <a:rPr lang="en-US" sz="1000" dirty="0"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latin typeface="Montserrat" panose="00000500000000000000" pitchFamily="2" charset="0"/>
              </a:rPr>
              <a:t>erat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eu</a:t>
            </a:r>
            <a:r>
              <a:rPr lang="en-US" sz="1000" dirty="0">
                <a:latin typeface="Montserrat" panose="00000500000000000000" pitchFamily="2" charset="0"/>
              </a:rPr>
              <a:t>, </a:t>
            </a:r>
            <a:r>
              <a:rPr lang="en-US" sz="1000" dirty="0" err="1">
                <a:latin typeface="Montserrat" panose="00000500000000000000" pitchFamily="2" charset="0"/>
              </a:rPr>
              <a:t>imperdiet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suscipit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lectus</a:t>
            </a:r>
            <a:r>
              <a:rPr lang="en-US" sz="1000" dirty="0"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latin typeface="Montserrat" panose="00000500000000000000" pitchFamily="2" charset="0"/>
              </a:rPr>
              <a:t>laoreet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arcu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eget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est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eleifend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ornare</a:t>
            </a:r>
            <a:r>
              <a:rPr lang="en-US" sz="1000" dirty="0">
                <a:latin typeface="Montserrat" panose="00000500000000000000" pitchFamily="2" charset="0"/>
              </a:rPr>
              <a:t>. </a:t>
            </a:r>
            <a:r>
              <a:rPr lang="en-US" sz="1000" dirty="0" err="1">
                <a:latin typeface="Montserrat" panose="00000500000000000000" pitchFamily="2" charset="0"/>
              </a:rPr>
              <a:t>Curabitur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tempor</a:t>
            </a:r>
            <a:r>
              <a:rPr lang="en-US" sz="1000" dirty="0"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latin typeface="Montserrat" panose="00000500000000000000" pitchFamily="2" charset="0"/>
              </a:rPr>
              <a:t>fringilla</a:t>
            </a:r>
            <a:r>
              <a:rPr lang="en-US" sz="1000" dirty="0">
                <a:latin typeface="Montserrat" panose="00000500000000000000" pitchFamily="2" charset="0"/>
              </a:rPr>
              <a:t>. </a:t>
            </a:r>
            <a:r>
              <a:rPr lang="en-US" sz="1000" dirty="0" err="1">
                <a:latin typeface="Montserrat" panose="00000500000000000000" pitchFamily="2" charset="0"/>
              </a:rPr>
              <a:t>Quisque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accumsan</a:t>
            </a:r>
            <a:r>
              <a:rPr lang="en-US" sz="1000" dirty="0">
                <a:latin typeface="Montserrat" panose="00000500000000000000" pitchFamily="2" charset="0"/>
              </a:rPr>
              <a:t> </a:t>
            </a:r>
            <a:r>
              <a:rPr lang="en-US" sz="1000" dirty="0" err="1">
                <a:latin typeface="Montserrat" panose="00000500000000000000" pitchFamily="2" charset="0"/>
              </a:rPr>
              <a:t>neque</a:t>
            </a:r>
            <a:r>
              <a:rPr lang="en-US" sz="1000" dirty="0"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latin typeface="Montserrat" panose="00000500000000000000" pitchFamily="2" charset="0"/>
              </a:rPr>
              <a:t>sagittis</a:t>
            </a:r>
            <a:r>
              <a:rPr lang="en-US" sz="1000" dirty="0"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latin typeface="Montserrat" panose="00000500000000000000" pitchFamily="2" charset="0"/>
              </a:rPr>
              <a:t>hac</a:t>
            </a:r>
            <a:endParaRPr lang="en-US" sz="10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78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/>
          <p:cNvSpPr/>
          <p:nvPr userDrawn="1"/>
        </p:nvSpPr>
        <p:spPr>
          <a:xfrm flipH="1">
            <a:off x="1430407" y="575559"/>
            <a:ext cx="9275529" cy="5706883"/>
          </a:xfrm>
          <a:prstGeom prst="parallelogram">
            <a:avLst>
              <a:gd name="adj" fmla="val 114548"/>
            </a:avLst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9" name="Rectangle 8"/>
          <p:cNvSpPr/>
          <p:nvPr/>
        </p:nvSpPr>
        <p:spPr>
          <a:xfrm>
            <a:off x="0" y="1397674"/>
            <a:ext cx="12192000" cy="406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7" name="Rectangle 8"/>
          <p:cNvSpPr/>
          <p:nvPr userDrawn="1"/>
        </p:nvSpPr>
        <p:spPr>
          <a:xfrm>
            <a:off x="1" y="575559"/>
            <a:ext cx="4187997" cy="4884767"/>
          </a:xfrm>
          <a:custGeom>
            <a:avLst/>
            <a:gdLst>
              <a:gd name="connsiteX0" fmla="*/ 0 w 10795819"/>
              <a:gd name="connsiteY0" fmla="*/ 0 h 9770807"/>
              <a:gd name="connsiteX1" fmla="*/ 10795819 w 10795819"/>
              <a:gd name="connsiteY1" fmla="*/ 0 h 9770807"/>
              <a:gd name="connsiteX2" fmla="*/ 10795819 w 10795819"/>
              <a:gd name="connsiteY2" fmla="*/ 9770807 h 9770807"/>
              <a:gd name="connsiteX3" fmla="*/ 0 w 10795819"/>
              <a:gd name="connsiteY3" fmla="*/ 9770807 h 9770807"/>
              <a:gd name="connsiteX4" fmla="*/ 0 w 10795819"/>
              <a:gd name="connsiteY4" fmla="*/ 0 h 9770807"/>
              <a:gd name="connsiteX0" fmla="*/ 0 w 10795819"/>
              <a:gd name="connsiteY0" fmla="*/ 0 h 9770807"/>
              <a:gd name="connsiteX1" fmla="*/ 10795819 w 10795819"/>
              <a:gd name="connsiteY1" fmla="*/ 0 h 9770807"/>
              <a:gd name="connsiteX2" fmla="*/ 5861869 w 10795819"/>
              <a:gd name="connsiteY2" fmla="*/ 9770807 h 9770807"/>
              <a:gd name="connsiteX3" fmla="*/ 0 w 10795819"/>
              <a:gd name="connsiteY3" fmla="*/ 9770807 h 9770807"/>
              <a:gd name="connsiteX4" fmla="*/ 0 w 10795819"/>
              <a:gd name="connsiteY4" fmla="*/ 0 h 9770807"/>
              <a:gd name="connsiteX0" fmla="*/ 0 w 10795819"/>
              <a:gd name="connsiteY0" fmla="*/ 0 h 9770807"/>
              <a:gd name="connsiteX1" fmla="*/ 10795819 w 10795819"/>
              <a:gd name="connsiteY1" fmla="*/ 0 h 9770807"/>
              <a:gd name="connsiteX2" fmla="*/ 1823269 w 10795819"/>
              <a:gd name="connsiteY2" fmla="*/ 9770807 h 9770807"/>
              <a:gd name="connsiteX3" fmla="*/ 0 w 10795819"/>
              <a:gd name="connsiteY3" fmla="*/ 9770807 h 9770807"/>
              <a:gd name="connsiteX4" fmla="*/ 0 w 10795819"/>
              <a:gd name="connsiteY4" fmla="*/ 0 h 9770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5819" h="9770807">
                <a:moveTo>
                  <a:pt x="0" y="0"/>
                </a:moveTo>
                <a:lnTo>
                  <a:pt x="10795819" y="0"/>
                </a:lnTo>
                <a:lnTo>
                  <a:pt x="1823269" y="9770807"/>
                </a:lnTo>
                <a:lnTo>
                  <a:pt x="0" y="97708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  <a:effectLst>
            <a:outerShdw blurRad="1016000" dist="304800" dir="12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8" name="Rectangle 8"/>
          <p:cNvSpPr/>
          <p:nvPr userDrawn="1"/>
        </p:nvSpPr>
        <p:spPr>
          <a:xfrm flipH="1" flipV="1">
            <a:off x="8004003" y="1397674"/>
            <a:ext cx="4187997" cy="4884767"/>
          </a:xfrm>
          <a:custGeom>
            <a:avLst/>
            <a:gdLst>
              <a:gd name="connsiteX0" fmla="*/ 0 w 10795819"/>
              <a:gd name="connsiteY0" fmla="*/ 0 h 9770807"/>
              <a:gd name="connsiteX1" fmla="*/ 10795819 w 10795819"/>
              <a:gd name="connsiteY1" fmla="*/ 0 h 9770807"/>
              <a:gd name="connsiteX2" fmla="*/ 10795819 w 10795819"/>
              <a:gd name="connsiteY2" fmla="*/ 9770807 h 9770807"/>
              <a:gd name="connsiteX3" fmla="*/ 0 w 10795819"/>
              <a:gd name="connsiteY3" fmla="*/ 9770807 h 9770807"/>
              <a:gd name="connsiteX4" fmla="*/ 0 w 10795819"/>
              <a:gd name="connsiteY4" fmla="*/ 0 h 9770807"/>
              <a:gd name="connsiteX0" fmla="*/ 0 w 10795819"/>
              <a:gd name="connsiteY0" fmla="*/ 0 h 9770807"/>
              <a:gd name="connsiteX1" fmla="*/ 10795819 w 10795819"/>
              <a:gd name="connsiteY1" fmla="*/ 0 h 9770807"/>
              <a:gd name="connsiteX2" fmla="*/ 5861869 w 10795819"/>
              <a:gd name="connsiteY2" fmla="*/ 9770807 h 9770807"/>
              <a:gd name="connsiteX3" fmla="*/ 0 w 10795819"/>
              <a:gd name="connsiteY3" fmla="*/ 9770807 h 9770807"/>
              <a:gd name="connsiteX4" fmla="*/ 0 w 10795819"/>
              <a:gd name="connsiteY4" fmla="*/ 0 h 9770807"/>
              <a:gd name="connsiteX0" fmla="*/ 0 w 10795819"/>
              <a:gd name="connsiteY0" fmla="*/ 0 h 9770807"/>
              <a:gd name="connsiteX1" fmla="*/ 10795819 w 10795819"/>
              <a:gd name="connsiteY1" fmla="*/ 0 h 9770807"/>
              <a:gd name="connsiteX2" fmla="*/ 1823269 w 10795819"/>
              <a:gd name="connsiteY2" fmla="*/ 9770807 h 9770807"/>
              <a:gd name="connsiteX3" fmla="*/ 0 w 10795819"/>
              <a:gd name="connsiteY3" fmla="*/ 9770807 h 9770807"/>
              <a:gd name="connsiteX4" fmla="*/ 0 w 10795819"/>
              <a:gd name="connsiteY4" fmla="*/ 0 h 9770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5819" h="9770807">
                <a:moveTo>
                  <a:pt x="0" y="0"/>
                </a:moveTo>
                <a:lnTo>
                  <a:pt x="10795819" y="0"/>
                </a:lnTo>
                <a:lnTo>
                  <a:pt x="1823269" y="9770807"/>
                </a:lnTo>
                <a:lnTo>
                  <a:pt x="0" y="977080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  <a:effectLst>
            <a:outerShdw blurRad="762000" dist="228600" dir="10800000" algn="b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4" name="Parallelogram 3"/>
          <p:cNvSpPr/>
          <p:nvPr userDrawn="1"/>
        </p:nvSpPr>
        <p:spPr>
          <a:xfrm flipH="1">
            <a:off x="1347664" y="5569397"/>
            <a:ext cx="5737810" cy="105947"/>
          </a:xfrm>
          <a:prstGeom prst="parallelogram">
            <a:avLst>
              <a:gd name="adj" fmla="val 115278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94000">
                <a:schemeClr val="accent4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5" name="Parallelogram 4"/>
          <p:cNvSpPr/>
          <p:nvPr userDrawn="1"/>
        </p:nvSpPr>
        <p:spPr>
          <a:xfrm flipH="1">
            <a:off x="5120352" y="1193909"/>
            <a:ext cx="5737810" cy="105947"/>
          </a:xfrm>
          <a:prstGeom prst="parallelogram">
            <a:avLst>
              <a:gd name="adj" fmla="val 115278"/>
            </a:avLst>
          </a:prstGeom>
          <a:gradFill>
            <a:gsLst>
              <a:gs pos="0">
                <a:schemeClr val="accent1"/>
              </a:gs>
              <a:gs pos="94000">
                <a:schemeClr val="accent4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E73DC4-1B37-C853-E767-B9542754ED60}"/>
              </a:ext>
            </a:extLst>
          </p:cNvPr>
          <p:cNvSpPr txBox="1"/>
          <p:nvPr/>
        </p:nvSpPr>
        <p:spPr>
          <a:xfrm>
            <a:off x="3672177" y="1718463"/>
            <a:ext cx="3113502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1C3993-D25D-F5DF-1AFA-AC60611CD5CE}"/>
              </a:ext>
            </a:extLst>
          </p:cNvPr>
          <p:cNvSpPr/>
          <p:nvPr/>
        </p:nvSpPr>
        <p:spPr>
          <a:xfrm>
            <a:off x="2043615" y="3619744"/>
            <a:ext cx="7170623" cy="989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F3AB19-6368-6AD0-ABE1-AEB89AEC1A51}"/>
              </a:ext>
            </a:extLst>
          </p:cNvPr>
          <p:cNvSpPr/>
          <p:nvPr/>
        </p:nvSpPr>
        <p:spPr>
          <a:xfrm>
            <a:off x="2824974" y="2481501"/>
            <a:ext cx="6846405" cy="989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817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28090"/>
            <a:ext cx="12192000" cy="358339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DD6942E-A32C-A7F8-B668-681AF59E27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r="15408"/>
          <a:stretch>
            <a:fillRect/>
          </a:stretch>
        </p:blipFill>
        <p:spPr/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A77A72-28FB-A75D-C2D9-B4B349C17B06}"/>
              </a:ext>
            </a:extLst>
          </p:cNvPr>
          <p:cNvSpPr txBox="1"/>
          <p:nvPr/>
        </p:nvSpPr>
        <p:spPr>
          <a:xfrm>
            <a:off x="5352353" y="1608155"/>
            <a:ext cx="2048783" cy="101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/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999" dirty="0">
                <a:solidFill>
                  <a:schemeClr val="bg1"/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B47E6D-984D-DC05-B457-1E6A8585B55A}"/>
              </a:ext>
            </a:extLst>
          </p:cNvPr>
          <p:cNvSpPr/>
          <p:nvPr/>
        </p:nvSpPr>
        <p:spPr>
          <a:xfrm>
            <a:off x="5352353" y="2846104"/>
            <a:ext cx="6504728" cy="1446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. In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</a:rPr>
              <a:t>hac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24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1338D44-B989-C700-4C33-6058A1C37C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r="11040"/>
          <a:stretch>
            <a:fillRect/>
          </a:stretch>
        </p:blipFill>
        <p:spPr/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4291060-732D-1856-0868-BCB05B88457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3" r="8703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6517405" y="1506635"/>
            <a:ext cx="4741245" cy="383609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>
                  <a:alpha val="7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298368-6DF1-4688-9EA8-E578A82C2729}"/>
              </a:ext>
            </a:extLst>
          </p:cNvPr>
          <p:cNvSpPr txBox="1"/>
          <p:nvPr/>
        </p:nvSpPr>
        <p:spPr>
          <a:xfrm>
            <a:off x="6688833" y="1872813"/>
            <a:ext cx="2882547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/>
                </a:solidFill>
                <a:latin typeface="Montserrat" panose="00000500000000000000" pitchFamily="2" charset="0"/>
              </a:rPr>
              <a:t>TITLE IS HERE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D57FE35-8B53-694C-0387-A40AF4BB1550}"/>
              </a:ext>
            </a:extLst>
          </p:cNvPr>
          <p:cNvSpPr/>
          <p:nvPr/>
        </p:nvSpPr>
        <p:spPr>
          <a:xfrm>
            <a:off x="6688832" y="2389460"/>
            <a:ext cx="4398389" cy="260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fringilla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Quisque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scelerisque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accumsan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sagittis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In hac. Lorem ipsum dolor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Suspendisse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tellus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mattis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nec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aliquet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felis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luctus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Aenean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metus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dolor,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porttitor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vitae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erat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eu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imperdiet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suscipit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Nunc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laoreet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arcu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est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eleifend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ornare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Curabitur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</a:rPr>
              <a:t> eros ac phare.</a:t>
            </a:r>
          </a:p>
        </p:txBody>
      </p:sp>
    </p:spTree>
    <p:extLst>
      <p:ext uri="{BB962C8B-B14F-4D97-AF65-F5344CB8AC3E}">
        <p14:creationId xmlns:p14="http://schemas.microsoft.com/office/powerpoint/2010/main" val="68787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47"/>
            <a:ext cx="3487329" cy="685710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8215F12-50F2-2F30-96AD-EA4C4E01F0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7" b="4957"/>
          <a:stretch>
            <a:fillRect/>
          </a:stretch>
        </p:blipFill>
        <p:spPr/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A17058F-6E7D-A1BE-D4D4-34E1A377E30C}"/>
              </a:ext>
            </a:extLst>
          </p:cNvPr>
          <p:cNvSpPr txBox="1"/>
          <p:nvPr/>
        </p:nvSpPr>
        <p:spPr>
          <a:xfrm>
            <a:off x="6523775" y="1808153"/>
            <a:ext cx="1847610" cy="101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TITLE </a:t>
            </a:r>
          </a:p>
          <a:p>
            <a:r>
              <a:rPr lang="en-US" sz="2999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IS HERE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66C06E1-9042-F4F8-E593-054FB53D93AB}"/>
              </a:ext>
            </a:extLst>
          </p:cNvPr>
          <p:cNvSpPr/>
          <p:nvPr/>
        </p:nvSpPr>
        <p:spPr>
          <a:xfrm>
            <a:off x="6523776" y="3046103"/>
            <a:ext cx="5033307" cy="172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Donec vel semper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Suspendisse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tellus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mattis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aliquet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luctus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Aenean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metus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dolor,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porttitor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Nunc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laoreet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arcu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est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eleifend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ornare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Curabitur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eros ac pharetra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fringilla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Quisque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scelerisque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accumsan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neque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vitae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sagittis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. In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hac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98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B3D34C8-1FAA-D292-6C07-5ACDA532DB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2" r="26642"/>
          <a:stretch>
            <a:fillRect/>
          </a:stretch>
        </p:blipFill>
        <p:spPr/>
      </p:pic>
      <p:sp>
        <p:nvSpPr>
          <p:cNvPr id="4" name="Oval 3"/>
          <p:cNvSpPr/>
          <p:nvPr/>
        </p:nvSpPr>
        <p:spPr>
          <a:xfrm>
            <a:off x="1401425" y="1147787"/>
            <a:ext cx="4676166" cy="4562426"/>
          </a:xfrm>
          <a:prstGeom prst="ellipse">
            <a:avLst/>
          </a:prstGeom>
          <a:gradFill flip="none" rotWithShape="1">
            <a:gsLst>
              <a:gs pos="12000">
                <a:schemeClr val="accent1">
                  <a:alpha val="60000"/>
                </a:schemeClr>
              </a:gs>
              <a:gs pos="100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09A458-D4FF-12F0-B248-0E41A71B8507}"/>
              </a:ext>
            </a:extLst>
          </p:cNvPr>
          <p:cNvSpPr txBox="1"/>
          <p:nvPr/>
        </p:nvSpPr>
        <p:spPr>
          <a:xfrm>
            <a:off x="6523776" y="723875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7" name="Прямоугольник 7">
            <a:extLst>
              <a:ext uri="{FF2B5EF4-FFF2-40B4-BE49-F238E27FC236}">
                <a16:creationId xmlns:a16="http://schemas.microsoft.com/office/drawing/2014/main" id="{9D4A7220-9519-E7B0-3346-8C126F341C74}"/>
              </a:ext>
            </a:extLst>
          </p:cNvPr>
          <p:cNvSpPr/>
          <p:nvPr/>
        </p:nvSpPr>
        <p:spPr>
          <a:xfrm>
            <a:off x="6523777" y="251948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B84ADD-5507-E3C5-E1A0-F0B95A448356}"/>
              </a:ext>
            </a:extLst>
          </p:cNvPr>
          <p:cNvSpPr txBox="1"/>
          <p:nvPr/>
        </p:nvSpPr>
        <p:spPr>
          <a:xfrm>
            <a:off x="6523776" y="1981674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9" name="Прямоугольник 7">
            <a:extLst>
              <a:ext uri="{FF2B5EF4-FFF2-40B4-BE49-F238E27FC236}">
                <a16:creationId xmlns:a16="http://schemas.microsoft.com/office/drawing/2014/main" id="{456E1434-AEE5-A0CA-65F1-962908F0F96A}"/>
              </a:ext>
            </a:extLst>
          </p:cNvPr>
          <p:cNvSpPr/>
          <p:nvPr/>
        </p:nvSpPr>
        <p:spPr>
          <a:xfrm>
            <a:off x="6523777" y="1509748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64F93F-3B9E-954C-7898-DCAB4FC076C5}"/>
              </a:ext>
            </a:extLst>
          </p:cNvPr>
          <p:cNvSpPr txBox="1"/>
          <p:nvPr/>
        </p:nvSpPr>
        <p:spPr>
          <a:xfrm>
            <a:off x="6523776" y="3287975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1" name="Прямоугольник 7">
            <a:extLst>
              <a:ext uri="{FF2B5EF4-FFF2-40B4-BE49-F238E27FC236}">
                <a16:creationId xmlns:a16="http://schemas.microsoft.com/office/drawing/2014/main" id="{CA8B84AE-A8EF-1314-4D85-8FA8292F83EE}"/>
              </a:ext>
            </a:extLst>
          </p:cNvPr>
          <p:cNvSpPr/>
          <p:nvPr/>
        </p:nvSpPr>
        <p:spPr>
          <a:xfrm>
            <a:off x="6523777" y="2816048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042B7C3-188D-88BE-9E4D-22C38D79C5BD}"/>
              </a:ext>
            </a:extLst>
          </p:cNvPr>
          <p:cNvSpPr txBox="1"/>
          <p:nvPr/>
        </p:nvSpPr>
        <p:spPr>
          <a:xfrm>
            <a:off x="6523776" y="4481203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9" name="Прямоугольник 7">
            <a:extLst>
              <a:ext uri="{FF2B5EF4-FFF2-40B4-BE49-F238E27FC236}">
                <a16:creationId xmlns:a16="http://schemas.microsoft.com/office/drawing/2014/main" id="{25A6E219-D731-42B5-C13F-E00503166288}"/>
              </a:ext>
            </a:extLst>
          </p:cNvPr>
          <p:cNvSpPr/>
          <p:nvPr/>
        </p:nvSpPr>
        <p:spPr>
          <a:xfrm>
            <a:off x="6523777" y="4009277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81C6FA9-1409-54CE-1CE1-A4216953EF5F}"/>
              </a:ext>
            </a:extLst>
          </p:cNvPr>
          <p:cNvSpPr txBox="1"/>
          <p:nvPr/>
        </p:nvSpPr>
        <p:spPr>
          <a:xfrm>
            <a:off x="6523776" y="5787504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61" name="Прямоугольник 7">
            <a:extLst>
              <a:ext uri="{FF2B5EF4-FFF2-40B4-BE49-F238E27FC236}">
                <a16:creationId xmlns:a16="http://schemas.microsoft.com/office/drawing/2014/main" id="{40BD21ED-F770-5A4F-2E8E-44811BB8B4A0}"/>
              </a:ext>
            </a:extLst>
          </p:cNvPr>
          <p:cNvSpPr/>
          <p:nvPr/>
        </p:nvSpPr>
        <p:spPr>
          <a:xfrm>
            <a:off x="6523777" y="5315577"/>
            <a:ext cx="1207382" cy="307777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defTabSz="914194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Fira Sans" panose="020B0503050000020004" pitchFamily="34" charset="0"/>
              </a:rPr>
              <a:t>TITLE HERE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0A79298-34A2-6F37-9CC6-240DF0B0FC70}"/>
              </a:ext>
            </a:extLst>
          </p:cNvPr>
          <p:cNvSpPr txBox="1"/>
          <p:nvPr/>
        </p:nvSpPr>
        <p:spPr>
          <a:xfrm>
            <a:off x="2379991" y="2803289"/>
            <a:ext cx="2719034" cy="101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99" dirty="0">
                <a:latin typeface="Montserrat" panose="00000500000000000000" pitchFamily="2" charset="0"/>
              </a:rPr>
              <a:t>TITLE </a:t>
            </a:r>
          </a:p>
          <a:p>
            <a:pPr algn="ctr"/>
            <a:r>
              <a:rPr lang="en-US" sz="2999" dirty="0">
                <a:latin typeface="Montserrat" panose="00000500000000000000" pitchFamily="2" charset="0"/>
              </a:rPr>
              <a:t>IS HERE</a:t>
            </a:r>
          </a:p>
        </p:txBody>
      </p:sp>
    </p:spTree>
    <p:extLst>
      <p:ext uri="{BB962C8B-B14F-4D97-AF65-F5344CB8AC3E}">
        <p14:creationId xmlns:p14="http://schemas.microsoft.com/office/powerpoint/2010/main" val="4605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50" grpId="0"/>
      <p:bldP spid="58" grpId="0"/>
      <p:bldP spid="60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1694" y="944221"/>
            <a:ext cx="4984306" cy="461251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  <a:effectLst>
            <a:outerShdw blurRad="939800" dist="635000" dir="5400000" sx="86000" sy="86000" algn="ctr" rotWithShape="0">
              <a:schemeClr val="accent1">
                <a:lumMod val="60000"/>
                <a:lumOff val="40000"/>
                <a:alpha val="6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5708707-503E-D4EA-3065-F6DD4D9845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4" b="21574"/>
          <a:stretch>
            <a:fillRect/>
          </a:stretch>
        </p:blipFill>
        <p:spPr/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DC43674-77F5-4650-4B26-29EBBBBE5B23}"/>
              </a:ext>
            </a:extLst>
          </p:cNvPr>
          <p:cNvSpPr txBox="1"/>
          <p:nvPr/>
        </p:nvSpPr>
        <p:spPr>
          <a:xfrm>
            <a:off x="6523775" y="861366"/>
            <a:ext cx="2847605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" dirty="0">
                <a:solidFill>
                  <a:schemeClr val="bg1">
                    <a:lumMod val="50000"/>
                  </a:schemeClr>
                </a:solidFill>
              </a:rPr>
              <a:t>TITLE IS HERE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1EA11B-A873-5C81-65BA-6488E29E63DF}"/>
              </a:ext>
            </a:extLst>
          </p:cNvPr>
          <p:cNvSpPr txBox="1"/>
          <p:nvPr/>
        </p:nvSpPr>
        <p:spPr>
          <a:xfrm>
            <a:off x="6523776" y="1806118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108772-DDA3-7AF1-8341-9F6DD2523C3E}"/>
              </a:ext>
            </a:extLst>
          </p:cNvPr>
          <p:cNvSpPr txBox="1"/>
          <p:nvPr/>
        </p:nvSpPr>
        <p:spPr>
          <a:xfrm>
            <a:off x="6523775" y="2821154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2EC1BA6-AF0D-2405-AC16-8FF8FEAD7163}"/>
              </a:ext>
            </a:extLst>
          </p:cNvPr>
          <p:cNvSpPr txBox="1"/>
          <p:nvPr/>
        </p:nvSpPr>
        <p:spPr>
          <a:xfrm>
            <a:off x="6523775" y="4021180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699B7AF-10A0-E653-8ADD-C09652AFE606}"/>
              </a:ext>
            </a:extLst>
          </p:cNvPr>
          <p:cNvSpPr txBox="1"/>
          <p:nvPr/>
        </p:nvSpPr>
        <p:spPr>
          <a:xfrm>
            <a:off x="6523775" y="5198787"/>
            <a:ext cx="2673488" cy="5395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sed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Fira Sans Light" panose="020B040305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70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49" grpId="0"/>
      <p:bldP spid="51" grpId="0"/>
      <p:bldP spid="5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7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3619</TotalTime>
  <Words>3221</Words>
  <Application>Microsoft Office PowerPoint</Application>
  <PresentationFormat>Widescreen</PresentationFormat>
  <Paragraphs>126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slidexpitch</dc:creator>
  <cp:lastModifiedBy>L J</cp:lastModifiedBy>
  <cp:revision>3</cp:revision>
  <dcterms:created xsi:type="dcterms:W3CDTF">2018-04-25T09:23:49Z</dcterms:created>
  <dcterms:modified xsi:type="dcterms:W3CDTF">2022-06-16T07:32:21Z</dcterms:modified>
</cp:coreProperties>
</file>