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56" r:id="rId12"/>
  </p:sldIdLst>
  <p:sldSz cx="12192000" cy="6858000"/>
  <p:notesSz cx="6858000" cy="9144000"/>
  <p:embeddedFontLst>
    <p:embeddedFont>
      <p:font typeface="Arial Black" panose="020B0604020202020204" pitchFamily="34" charset="0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B3-4845-BD02-9D48550537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B3-4845-BD02-9D48550537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B3-4845-BD02-9D4855053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4671087"/>
        <c:axId val="2004672767"/>
      </c:barChart>
      <c:catAx>
        <c:axId val="2004671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672767"/>
        <c:crosses val="autoZero"/>
        <c:auto val="1"/>
        <c:lblAlgn val="ctr"/>
        <c:lblOffset val="100"/>
        <c:noMultiLvlLbl val="0"/>
      </c:catAx>
      <c:valAx>
        <c:axId val="2004672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671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9BF61-D9A3-BD45-B149-655185185155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72F84324-7631-594E-A085-A6B9B19520E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BEB4A676-E73E-394D-A6DE-0DB1BA6F8248}" type="parTrans" cxnId="{01027213-5224-0941-B112-7C27051264B6}">
      <dgm:prSet/>
      <dgm:spPr/>
      <dgm:t>
        <a:bodyPr/>
        <a:lstStyle/>
        <a:p>
          <a:endParaRPr lang="en-US"/>
        </a:p>
      </dgm:t>
    </dgm:pt>
    <dgm:pt modelId="{CD78612C-60CD-C742-8F82-D8060235B6C3}" type="sibTrans" cxnId="{01027213-5224-0941-B112-7C27051264B6}">
      <dgm:prSet/>
      <dgm:spPr/>
      <dgm:t>
        <a:bodyPr/>
        <a:lstStyle/>
        <a:p>
          <a:endParaRPr lang="en-US"/>
        </a:p>
      </dgm:t>
    </dgm:pt>
    <dgm:pt modelId="{F1BC94A2-9653-9C47-B8E6-9B9093CB1831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58B0A6DE-CAAA-2546-AC6A-6AF00081D1BD}" type="parTrans" cxnId="{A6BD7D90-7AE7-344A-9ADC-73A1DA88A49D}">
      <dgm:prSet/>
      <dgm:spPr/>
      <dgm:t>
        <a:bodyPr/>
        <a:lstStyle/>
        <a:p>
          <a:endParaRPr lang="en-US"/>
        </a:p>
      </dgm:t>
    </dgm:pt>
    <dgm:pt modelId="{CE9F156C-56A9-EB43-B605-CF316897D144}" type="sibTrans" cxnId="{A6BD7D90-7AE7-344A-9ADC-73A1DA88A49D}">
      <dgm:prSet/>
      <dgm:spPr/>
      <dgm:t>
        <a:bodyPr/>
        <a:lstStyle/>
        <a:p>
          <a:endParaRPr lang="en-US"/>
        </a:p>
      </dgm:t>
    </dgm:pt>
    <dgm:pt modelId="{8F5C7613-68D4-584C-AF09-ABFD19E003AF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0DD9BA40-5942-4244-A69E-6EE64E479D05}" type="parTrans" cxnId="{841C00A0-4603-FC42-A4F3-99216AC253D4}">
      <dgm:prSet/>
      <dgm:spPr/>
      <dgm:t>
        <a:bodyPr/>
        <a:lstStyle/>
        <a:p>
          <a:endParaRPr lang="en-US"/>
        </a:p>
      </dgm:t>
    </dgm:pt>
    <dgm:pt modelId="{A4F4A7FE-075F-E14E-BCE6-CD222C8A949A}" type="sibTrans" cxnId="{841C00A0-4603-FC42-A4F3-99216AC253D4}">
      <dgm:prSet/>
      <dgm:spPr/>
      <dgm:t>
        <a:bodyPr/>
        <a:lstStyle/>
        <a:p>
          <a:endParaRPr lang="en-US"/>
        </a:p>
      </dgm:t>
    </dgm:pt>
    <dgm:pt modelId="{AB5FC05A-C8D4-444E-8CEB-E6EF2524DA17}" type="pres">
      <dgm:prSet presAssocID="{7879BF61-D9A3-BD45-B149-655185185155}" presName="compositeShape" presStyleCnt="0">
        <dgm:presLayoutVars>
          <dgm:chMax val="7"/>
          <dgm:dir/>
          <dgm:resizeHandles val="exact"/>
        </dgm:presLayoutVars>
      </dgm:prSet>
      <dgm:spPr/>
    </dgm:pt>
    <dgm:pt modelId="{74C08C8C-6CBC-F948-A733-7AF6B51908E2}" type="pres">
      <dgm:prSet presAssocID="{72F84324-7631-594E-A085-A6B9B19520EA}" presName="circ1" presStyleLbl="vennNode1" presStyleIdx="0" presStyleCnt="3"/>
      <dgm:spPr/>
    </dgm:pt>
    <dgm:pt modelId="{35754251-E297-B148-A2EF-94A69886EAC5}" type="pres">
      <dgm:prSet presAssocID="{72F84324-7631-594E-A085-A6B9B19520E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79A2266-24BE-0B4E-AAB4-A99361FE75C9}" type="pres">
      <dgm:prSet presAssocID="{F1BC94A2-9653-9C47-B8E6-9B9093CB1831}" presName="circ2" presStyleLbl="vennNode1" presStyleIdx="1" presStyleCnt="3"/>
      <dgm:spPr/>
    </dgm:pt>
    <dgm:pt modelId="{1CDE5950-BE30-3448-9088-F616695E957D}" type="pres">
      <dgm:prSet presAssocID="{F1BC94A2-9653-9C47-B8E6-9B9093CB18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5300FAD-D797-564D-9E7A-29607D2A1815}" type="pres">
      <dgm:prSet presAssocID="{8F5C7613-68D4-584C-AF09-ABFD19E003AF}" presName="circ3" presStyleLbl="vennNode1" presStyleIdx="2" presStyleCnt="3"/>
      <dgm:spPr/>
    </dgm:pt>
    <dgm:pt modelId="{A37A7B40-AC00-2B49-B400-788A24D4FFF2}" type="pres">
      <dgm:prSet presAssocID="{8F5C7613-68D4-584C-AF09-ABFD19E003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F397109-10A3-F54B-B82F-0242194FE7E0}" type="presOf" srcId="{7879BF61-D9A3-BD45-B149-655185185155}" destId="{AB5FC05A-C8D4-444E-8CEB-E6EF2524DA17}" srcOrd="0" destOrd="0" presId="urn:microsoft.com/office/officeart/2005/8/layout/venn1"/>
    <dgm:cxn modelId="{01027213-5224-0941-B112-7C27051264B6}" srcId="{7879BF61-D9A3-BD45-B149-655185185155}" destId="{72F84324-7631-594E-A085-A6B9B19520EA}" srcOrd="0" destOrd="0" parTransId="{BEB4A676-E73E-394D-A6DE-0DB1BA6F8248}" sibTransId="{CD78612C-60CD-C742-8F82-D8060235B6C3}"/>
    <dgm:cxn modelId="{C643B92C-38F4-C848-9577-F3E9B5ECFE34}" type="presOf" srcId="{72F84324-7631-594E-A085-A6B9B19520EA}" destId="{74C08C8C-6CBC-F948-A733-7AF6B51908E2}" srcOrd="0" destOrd="0" presId="urn:microsoft.com/office/officeart/2005/8/layout/venn1"/>
    <dgm:cxn modelId="{645A9E64-5FE2-C942-8533-E38512F74E52}" type="presOf" srcId="{72F84324-7631-594E-A085-A6B9B19520EA}" destId="{35754251-E297-B148-A2EF-94A69886EAC5}" srcOrd="1" destOrd="0" presId="urn:microsoft.com/office/officeart/2005/8/layout/venn1"/>
    <dgm:cxn modelId="{EF9D2384-F8E3-7544-AC8F-4A5B6CDE86DC}" type="presOf" srcId="{8F5C7613-68D4-584C-AF09-ABFD19E003AF}" destId="{95300FAD-D797-564D-9E7A-29607D2A1815}" srcOrd="0" destOrd="0" presId="urn:microsoft.com/office/officeart/2005/8/layout/venn1"/>
    <dgm:cxn modelId="{0B182189-D956-CE4A-B6A8-FC0A13501858}" type="presOf" srcId="{F1BC94A2-9653-9C47-B8E6-9B9093CB1831}" destId="{1CDE5950-BE30-3448-9088-F616695E957D}" srcOrd="1" destOrd="0" presId="urn:microsoft.com/office/officeart/2005/8/layout/venn1"/>
    <dgm:cxn modelId="{2356FE8B-6F86-4147-96D8-C36AF2C5A8D6}" type="presOf" srcId="{F1BC94A2-9653-9C47-B8E6-9B9093CB1831}" destId="{679A2266-24BE-0B4E-AAB4-A99361FE75C9}" srcOrd="0" destOrd="0" presId="urn:microsoft.com/office/officeart/2005/8/layout/venn1"/>
    <dgm:cxn modelId="{A6BD7D90-7AE7-344A-9ADC-73A1DA88A49D}" srcId="{7879BF61-D9A3-BD45-B149-655185185155}" destId="{F1BC94A2-9653-9C47-B8E6-9B9093CB1831}" srcOrd="1" destOrd="0" parTransId="{58B0A6DE-CAAA-2546-AC6A-6AF00081D1BD}" sibTransId="{CE9F156C-56A9-EB43-B605-CF316897D144}"/>
    <dgm:cxn modelId="{841C00A0-4603-FC42-A4F3-99216AC253D4}" srcId="{7879BF61-D9A3-BD45-B149-655185185155}" destId="{8F5C7613-68D4-584C-AF09-ABFD19E003AF}" srcOrd="2" destOrd="0" parTransId="{0DD9BA40-5942-4244-A69E-6EE64E479D05}" sibTransId="{A4F4A7FE-075F-E14E-BCE6-CD222C8A949A}"/>
    <dgm:cxn modelId="{07B4FAA5-2F9F-FC42-B6DB-92755A4BD11B}" type="presOf" srcId="{8F5C7613-68D4-584C-AF09-ABFD19E003AF}" destId="{A37A7B40-AC00-2B49-B400-788A24D4FFF2}" srcOrd="1" destOrd="0" presId="urn:microsoft.com/office/officeart/2005/8/layout/venn1"/>
    <dgm:cxn modelId="{3046D84F-A751-C240-A5D0-49EDFD9709EC}" type="presParOf" srcId="{AB5FC05A-C8D4-444E-8CEB-E6EF2524DA17}" destId="{74C08C8C-6CBC-F948-A733-7AF6B51908E2}" srcOrd="0" destOrd="0" presId="urn:microsoft.com/office/officeart/2005/8/layout/venn1"/>
    <dgm:cxn modelId="{5FC64E47-5FDC-8043-B899-6B4E26D959EA}" type="presParOf" srcId="{AB5FC05A-C8D4-444E-8CEB-E6EF2524DA17}" destId="{35754251-E297-B148-A2EF-94A69886EAC5}" srcOrd="1" destOrd="0" presId="urn:microsoft.com/office/officeart/2005/8/layout/venn1"/>
    <dgm:cxn modelId="{74EFE1B8-9C00-8448-ADBB-4D76C7D3D903}" type="presParOf" srcId="{AB5FC05A-C8D4-444E-8CEB-E6EF2524DA17}" destId="{679A2266-24BE-0B4E-AAB4-A99361FE75C9}" srcOrd="2" destOrd="0" presId="urn:microsoft.com/office/officeart/2005/8/layout/venn1"/>
    <dgm:cxn modelId="{E86B84DB-26AE-ED48-A8B1-FAEA2E236898}" type="presParOf" srcId="{AB5FC05A-C8D4-444E-8CEB-E6EF2524DA17}" destId="{1CDE5950-BE30-3448-9088-F616695E957D}" srcOrd="3" destOrd="0" presId="urn:microsoft.com/office/officeart/2005/8/layout/venn1"/>
    <dgm:cxn modelId="{18E1AF38-D19D-4F4B-8E00-00CF08DCF1F7}" type="presParOf" srcId="{AB5FC05A-C8D4-444E-8CEB-E6EF2524DA17}" destId="{95300FAD-D797-564D-9E7A-29607D2A1815}" srcOrd="4" destOrd="0" presId="urn:microsoft.com/office/officeart/2005/8/layout/venn1"/>
    <dgm:cxn modelId="{7403B279-09AE-3941-ADAA-49450CE1B55B}" type="presParOf" srcId="{AB5FC05A-C8D4-444E-8CEB-E6EF2524DA17}" destId="{A37A7B40-AC00-2B49-B400-788A24D4FFF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08C8C-6CBC-F948-A733-7AF6B51908E2}">
      <dsp:nvSpPr>
        <dsp:cNvPr id="0" name=""/>
        <dsp:cNvSpPr/>
      </dsp:nvSpPr>
      <dsp:spPr>
        <a:xfrm>
          <a:off x="2114867" y="80089"/>
          <a:ext cx="3844290" cy="384429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627439" y="752840"/>
        <a:ext cx="2819146" cy="1729930"/>
      </dsp:txXfrm>
    </dsp:sp>
    <dsp:sp modelId="{679A2266-24BE-0B4E-AAB4-A99361FE75C9}">
      <dsp:nvSpPr>
        <dsp:cNvPr id="0" name=""/>
        <dsp:cNvSpPr/>
      </dsp:nvSpPr>
      <dsp:spPr>
        <a:xfrm>
          <a:off x="3502015" y="2482770"/>
          <a:ext cx="3844290" cy="384429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677727" y="3475878"/>
        <a:ext cx="2306574" cy="2114359"/>
      </dsp:txXfrm>
    </dsp:sp>
    <dsp:sp modelId="{95300FAD-D797-564D-9E7A-29607D2A1815}">
      <dsp:nvSpPr>
        <dsp:cNvPr id="0" name=""/>
        <dsp:cNvSpPr/>
      </dsp:nvSpPr>
      <dsp:spPr>
        <a:xfrm>
          <a:off x="727719" y="2482770"/>
          <a:ext cx="3844290" cy="38442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089723" y="3475878"/>
        <a:ext cx="2306574" cy="2114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EEA966-D0F2-EB44-9497-F074E28C1C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562" y="223277"/>
            <a:ext cx="5890438" cy="3205723"/>
          </a:xfrm>
          <a:solidFill>
            <a:schemeClr val="accent4"/>
          </a:solidFill>
        </p:spPr>
        <p:txBody>
          <a:bodyPr lIns="180000" tIns="180000" rIns="180000" bIns="180000"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02" y="5975498"/>
            <a:ext cx="11926186" cy="77086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effectLst>
                  <a:outerShdw blurRad="76200" dist="38100" dir="5400000" algn="t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947885" y="224744"/>
            <a:ext cx="8074477" cy="640850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A48F5E-0E33-394F-89DB-55263C33A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6" y="224744"/>
            <a:ext cx="3618593" cy="3428999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FDBDC94-C9BC-8E4C-93F4-91E1E1CA1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7" y="3653743"/>
            <a:ext cx="2996323" cy="2979511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rgbClr val="000000"/>
                </a:solidFill>
                <a:latin typeface="+mj-lt"/>
              </a:rPr>
              <a:t>HEADER // ARIAL BLACK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dirty="0">
                <a:solidFill>
                  <a:srgbClr val="000000"/>
                </a:solidFill>
                <a:latin typeface="+mn-lt"/>
              </a:rPr>
              <a:t>BODY // ARIAL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241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155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56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158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231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232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5A1F7-396E-4EAB-BD69-F8B2096D8404}"/>
              </a:ext>
            </a:extLst>
          </p:cNvPr>
          <p:cNvSpPr/>
          <p:nvPr userDrawn="1"/>
        </p:nvSpPr>
        <p:spPr>
          <a:xfrm>
            <a:off x="4471917" y="3536560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9E8BD-5610-4B41-8984-C2E45004702D}"/>
              </a:ext>
            </a:extLst>
          </p:cNvPr>
          <p:cNvSpPr txBox="1"/>
          <p:nvPr userDrawn="1"/>
        </p:nvSpPr>
        <p:spPr>
          <a:xfrm>
            <a:off x="5454556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08117-840F-4169-A916-45AA4421E285}"/>
              </a:ext>
            </a:extLst>
          </p:cNvPr>
          <p:cNvSpPr txBox="1"/>
          <p:nvPr userDrawn="1"/>
        </p:nvSpPr>
        <p:spPr>
          <a:xfrm>
            <a:off x="5813945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245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196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66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17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50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77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249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225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71B40E-F3E9-48A2-95FC-F53E026AA40A}"/>
              </a:ext>
            </a:extLst>
          </p:cNvPr>
          <p:cNvSpPr/>
          <p:nvPr userDrawn="1"/>
        </p:nvSpPr>
        <p:spPr>
          <a:xfrm>
            <a:off x="4471917" y="4736213"/>
            <a:ext cx="982639" cy="9826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5B455-18CB-4C96-81D0-EC1123BB143A}"/>
              </a:ext>
            </a:extLst>
          </p:cNvPr>
          <p:cNvSpPr txBox="1"/>
          <p:nvPr userDrawn="1"/>
        </p:nvSpPr>
        <p:spPr>
          <a:xfrm>
            <a:off x="5454556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FD528-1FA0-4479-8115-809EEAEAEABD}"/>
              </a:ext>
            </a:extLst>
          </p:cNvPr>
          <p:cNvSpPr txBox="1"/>
          <p:nvPr userDrawn="1"/>
        </p:nvSpPr>
        <p:spPr>
          <a:xfrm>
            <a:off x="5813945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27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60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107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29/06/2019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270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527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29578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44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7E0B-8DF8-45A7-80B1-2C8CAC29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FBE9-C9B6-4DE8-B8CB-70C560FA5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08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A9188B0-52AF-6C4A-BE0D-21FA434828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95106" y="0"/>
            <a:ext cx="8096893" cy="6858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3" y="1809000"/>
            <a:ext cx="5040000" cy="3240000"/>
          </a:xfrm>
          <a:solidFill>
            <a:schemeClr val="bg1"/>
          </a:solidFill>
        </p:spPr>
        <p:txBody>
          <a:bodyPr lIns="180000" tIns="180000" rIns="180000" bIns="180000" anchor="ctr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893" y="5155520"/>
            <a:ext cx="3756478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F83D198-DB9F-E740-A193-322F142466F8}"/>
              </a:ext>
            </a:extLst>
          </p:cNvPr>
          <p:cNvSpPr/>
          <p:nvPr userDrawn="1"/>
        </p:nvSpPr>
        <p:spPr>
          <a:xfrm>
            <a:off x="203199" y="0"/>
            <a:ext cx="4325258" cy="6858000"/>
          </a:xfrm>
          <a:custGeom>
            <a:avLst/>
            <a:gdLst>
              <a:gd name="connsiteX0" fmla="*/ 0 w 4325258"/>
              <a:gd name="connsiteY0" fmla="*/ 0 h 6858000"/>
              <a:gd name="connsiteX1" fmla="*/ 1426730 w 4325258"/>
              <a:gd name="connsiteY1" fmla="*/ 0 h 6858000"/>
              <a:gd name="connsiteX2" fmla="*/ 2880000 w 4325258"/>
              <a:gd name="connsiteY2" fmla="*/ 0 h 6858000"/>
              <a:gd name="connsiteX3" fmla="*/ 4325258 w 4325258"/>
              <a:gd name="connsiteY3" fmla="*/ 0 h 6858000"/>
              <a:gd name="connsiteX4" fmla="*/ 2898529 w 4325258"/>
              <a:gd name="connsiteY4" fmla="*/ 6858000 h 6858000"/>
              <a:gd name="connsiteX5" fmla="*/ 2880000 w 4325258"/>
              <a:gd name="connsiteY5" fmla="*/ 6858000 h 6858000"/>
              <a:gd name="connsiteX6" fmla="*/ 1 w 4325258"/>
              <a:gd name="connsiteY6" fmla="*/ 6858000 h 6858000"/>
              <a:gd name="connsiteX7" fmla="*/ 0 w 432525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5258" h="6858000">
                <a:moveTo>
                  <a:pt x="0" y="0"/>
                </a:moveTo>
                <a:lnTo>
                  <a:pt x="1426730" y="0"/>
                </a:lnTo>
                <a:lnTo>
                  <a:pt x="2880000" y="0"/>
                </a:lnTo>
                <a:lnTo>
                  <a:pt x="4325258" y="0"/>
                </a:lnTo>
                <a:lnTo>
                  <a:pt x="2898529" y="6858000"/>
                </a:lnTo>
                <a:lnTo>
                  <a:pt x="2880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F5DB65A-3FF3-7541-A9F6-61F1965BE047}"/>
              </a:ext>
            </a:extLst>
          </p:cNvPr>
          <p:cNvSpPr/>
          <p:nvPr userDrawn="1"/>
        </p:nvSpPr>
        <p:spPr>
          <a:xfrm>
            <a:off x="-1" y="0"/>
            <a:ext cx="4325258" cy="6858000"/>
          </a:xfrm>
          <a:custGeom>
            <a:avLst/>
            <a:gdLst>
              <a:gd name="connsiteX0" fmla="*/ 0 w 4325258"/>
              <a:gd name="connsiteY0" fmla="*/ 0 h 6858000"/>
              <a:gd name="connsiteX1" fmla="*/ 1426730 w 4325258"/>
              <a:gd name="connsiteY1" fmla="*/ 0 h 6858000"/>
              <a:gd name="connsiteX2" fmla="*/ 2880000 w 4325258"/>
              <a:gd name="connsiteY2" fmla="*/ 0 h 6858000"/>
              <a:gd name="connsiteX3" fmla="*/ 4325258 w 4325258"/>
              <a:gd name="connsiteY3" fmla="*/ 0 h 6858000"/>
              <a:gd name="connsiteX4" fmla="*/ 2898529 w 4325258"/>
              <a:gd name="connsiteY4" fmla="*/ 6858000 h 6858000"/>
              <a:gd name="connsiteX5" fmla="*/ 2880000 w 4325258"/>
              <a:gd name="connsiteY5" fmla="*/ 6858000 h 6858000"/>
              <a:gd name="connsiteX6" fmla="*/ 1 w 4325258"/>
              <a:gd name="connsiteY6" fmla="*/ 6858000 h 6858000"/>
              <a:gd name="connsiteX7" fmla="*/ 0 w 432525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5258" h="6858000">
                <a:moveTo>
                  <a:pt x="0" y="0"/>
                </a:moveTo>
                <a:lnTo>
                  <a:pt x="1426730" y="0"/>
                </a:lnTo>
                <a:lnTo>
                  <a:pt x="2880000" y="0"/>
                </a:lnTo>
                <a:lnTo>
                  <a:pt x="4325258" y="0"/>
                </a:lnTo>
                <a:lnTo>
                  <a:pt x="2898529" y="6858000"/>
                </a:lnTo>
                <a:lnTo>
                  <a:pt x="2880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" y="182563"/>
            <a:ext cx="3686628" cy="306863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513" y="182563"/>
            <a:ext cx="7402288" cy="6492874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143" y="4005943"/>
            <a:ext cx="2873828" cy="2669494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0231" y="182562"/>
            <a:ext cx="3686626" cy="6508523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173A905-70C0-534F-8043-59D6B8401A24}"/>
              </a:ext>
            </a:extLst>
          </p:cNvPr>
          <p:cNvSpPr/>
          <p:nvPr userDrawn="1"/>
        </p:nvSpPr>
        <p:spPr>
          <a:xfrm>
            <a:off x="-1" y="0"/>
            <a:ext cx="4325258" cy="6858000"/>
          </a:xfrm>
          <a:custGeom>
            <a:avLst/>
            <a:gdLst>
              <a:gd name="connsiteX0" fmla="*/ 0 w 4325258"/>
              <a:gd name="connsiteY0" fmla="*/ 0 h 6858000"/>
              <a:gd name="connsiteX1" fmla="*/ 1426730 w 4325258"/>
              <a:gd name="connsiteY1" fmla="*/ 0 h 6858000"/>
              <a:gd name="connsiteX2" fmla="*/ 2880000 w 4325258"/>
              <a:gd name="connsiteY2" fmla="*/ 0 h 6858000"/>
              <a:gd name="connsiteX3" fmla="*/ 4325258 w 4325258"/>
              <a:gd name="connsiteY3" fmla="*/ 0 h 6858000"/>
              <a:gd name="connsiteX4" fmla="*/ 2898529 w 4325258"/>
              <a:gd name="connsiteY4" fmla="*/ 6858000 h 6858000"/>
              <a:gd name="connsiteX5" fmla="*/ 2880000 w 4325258"/>
              <a:gd name="connsiteY5" fmla="*/ 6858000 h 6858000"/>
              <a:gd name="connsiteX6" fmla="*/ 1 w 4325258"/>
              <a:gd name="connsiteY6" fmla="*/ 6858000 h 6858000"/>
              <a:gd name="connsiteX7" fmla="*/ 0 w 432525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5258" h="6858000">
                <a:moveTo>
                  <a:pt x="0" y="0"/>
                </a:moveTo>
                <a:lnTo>
                  <a:pt x="1426730" y="0"/>
                </a:lnTo>
                <a:lnTo>
                  <a:pt x="2880000" y="0"/>
                </a:lnTo>
                <a:lnTo>
                  <a:pt x="4325258" y="0"/>
                </a:lnTo>
                <a:lnTo>
                  <a:pt x="2898529" y="6858000"/>
                </a:lnTo>
                <a:lnTo>
                  <a:pt x="2880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51AF70-712F-2F45-BC1F-9B58CBFC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" y="182563"/>
            <a:ext cx="3686628" cy="306863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1089" y="0"/>
            <a:ext cx="5479142" cy="6858000"/>
          </a:xfrm>
          <a:prstGeom prst="parallelogram">
            <a:avLst>
              <a:gd name="adj" fmla="val 25713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solidFill>
            <a:schemeClr val="accent1"/>
          </a:solidFill>
        </p:spPr>
        <p:txBody>
          <a:bodyPr lIns="180000" tIns="180000" rIns="180000" bIns="21600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28" y="1763259"/>
            <a:ext cx="56056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28" y="2659741"/>
            <a:ext cx="5605688" cy="4037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F75468-5772-0840-A7EF-714D3091E66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50886" y="1770516"/>
            <a:ext cx="56056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64181B-30BE-624C-9E76-AE1C7B8BF93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0887" y="2659741"/>
            <a:ext cx="5605688" cy="4037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2D27DB0-F6A7-C648-B0CB-4E0F0F764880}"/>
              </a:ext>
            </a:extLst>
          </p:cNvPr>
          <p:cNvSpPr/>
          <p:nvPr userDrawn="1"/>
        </p:nvSpPr>
        <p:spPr>
          <a:xfrm>
            <a:off x="3267301" y="0"/>
            <a:ext cx="8924699" cy="6858000"/>
          </a:xfrm>
          <a:custGeom>
            <a:avLst/>
            <a:gdLst>
              <a:gd name="connsiteX0" fmla="*/ 1426729 w 8924699"/>
              <a:gd name="connsiteY0" fmla="*/ 0 h 6858000"/>
              <a:gd name="connsiteX1" fmla="*/ 1445258 w 8924699"/>
              <a:gd name="connsiteY1" fmla="*/ 0 h 6858000"/>
              <a:gd name="connsiteX2" fmla="*/ 3612470 w 8924699"/>
              <a:gd name="connsiteY2" fmla="*/ 0 h 6858000"/>
              <a:gd name="connsiteX3" fmla="*/ 4325257 w 8924699"/>
              <a:gd name="connsiteY3" fmla="*/ 0 h 6858000"/>
              <a:gd name="connsiteX4" fmla="*/ 4325258 w 8924699"/>
              <a:gd name="connsiteY4" fmla="*/ 0 h 6858000"/>
              <a:gd name="connsiteX5" fmla="*/ 8924699 w 8924699"/>
              <a:gd name="connsiteY5" fmla="*/ 0 h 6858000"/>
              <a:gd name="connsiteX6" fmla="*/ 8924699 w 8924699"/>
              <a:gd name="connsiteY6" fmla="*/ 6858000 h 6858000"/>
              <a:gd name="connsiteX7" fmla="*/ 4325258 w 8924699"/>
              <a:gd name="connsiteY7" fmla="*/ 6858000 h 6858000"/>
              <a:gd name="connsiteX8" fmla="*/ 3612470 w 8924699"/>
              <a:gd name="connsiteY8" fmla="*/ 6858000 h 6858000"/>
              <a:gd name="connsiteX9" fmla="*/ 2898528 w 8924699"/>
              <a:gd name="connsiteY9" fmla="*/ 6858000 h 6858000"/>
              <a:gd name="connsiteX10" fmla="*/ 1445258 w 8924699"/>
              <a:gd name="connsiteY10" fmla="*/ 6858000 h 6858000"/>
              <a:gd name="connsiteX11" fmla="*/ 0 w 89246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24699" h="6858000">
                <a:moveTo>
                  <a:pt x="1426729" y="0"/>
                </a:moveTo>
                <a:lnTo>
                  <a:pt x="1445258" y="0"/>
                </a:lnTo>
                <a:lnTo>
                  <a:pt x="3612470" y="0"/>
                </a:lnTo>
                <a:lnTo>
                  <a:pt x="4325257" y="0"/>
                </a:lnTo>
                <a:lnTo>
                  <a:pt x="4325258" y="0"/>
                </a:lnTo>
                <a:lnTo>
                  <a:pt x="8924699" y="0"/>
                </a:lnTo>
                <a:lnTo>
                  <a:pt x="8924699" y="6858000"/>
                </a:lnTo>
                <a:lnTo>
                  <a:pt x="4325258" y="6858000"/>
                </a:lnTo>
                <a:lnTo>
                  <a:pt x="3612470" y="6858000"/>
                </a:lnTo>
                <a:lnTo>
                  <a:pt x="2898528" y="6858000"/>
                </a:lnTo>
                <a:lnTo>
                  <a:pt x="1445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9794" y="638629"/>
            <a:ext cx="7692569" cy="532674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6" y="224744"/>
            <a:ext cx="3966935" cy="3204255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7" y="3653743"/>
            <a:ext cx="3284763" cy="297951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3A2108-B5E6-4640-91C3-2FE92C9FBD9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329794" y="5965371"/>
            <a:ext cx="7692570" cy="667883"/>
          </a:xfrm>
        </p:spPr>
        <p:txBody>
          <a:bodyPr anchor="b"/>
          <a:lstStyle>
            <a:lvl1pPr marL="0" indent="0" algn="r">
              <a:buNone/>
              <a:defRPr sz="1600" i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E589A6-8BFA-914E-8EDC-E1A8AC313B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67075" y="-21946"/>
            <a:ext cx="8924925" cy="687994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594 w 10000"/>
              <a:gd name="connsiteY0" fmla="*/ 0 h 10074"/>
              <a:gd name="connsiteX1" fmla="*/ 10000 w 10000"/>
              <a:gd name="connsiteY1" fmla="*/ 74 h 10074"/>
              <a:gd name="connsiteX2" fmla="*/ 10000 w 10000"/>
              <a:gd name="connsiteY2" fmla="*/ 10074 h 10074"/>
              <a:gd name="connsiteX3" fmla="*/ 0 w 10000"/>
              <a:gd name="connsiteY3" fmla="*/ 10074 h 10074"/>
              <a:gd name="connsiteX4" fmla="*/ 1594 w 10000"/>
              <a:gd name="connsiteY4" fmla="*/ 0 h 10074"/>
              <a:gd name="connsiteX0" fmla="*/ 1301 w 10000"/>
              <a:gd name="connsiteY0" fmla="*/ 0 h 10053"/>
              <a:gd name="connsiteX1" fmla="*/ 10000 w 10000"/>
              <a:gd name="connsiteY1" fmla="*/ 53 h 10053"/>
              <a:gd name="connsiteX2" fmla="*/ 10000 w 10000"/>
              <a:gd name="connsiteY2" fmla="*/ 10053 h 10053"/>
              <a:gd name="connsiteX3" fmla="*/ 0 w 10000"/>
              <a:gd name="connsiteY3" fmla="*/ 10053 h 10053"/>
              <a:gd name="connsiteX4" fmla="*/ 1301 w 10000"/>
              <a:gd name="connsiteY4" fmla="*/ 0 h 10053"/>
              <a:gd name="connsiteX0" fmla="*/ 1610 w 10000"/>
              <a:gd name="connsiteY0" fmla="*/ 0 h 10032"/>
              <a:gd name="connsiteX1" fmla="*/ 10000 w 10000"/>
              <a:gd name="connsiteY1" fmla="*/ 32 h 10032"/>
              <a:gd name="connsiteX2" fmla="*/ 10000 w 10000"/>
              <a:gd name="connsiteY2" fmla="*/ 10032 h 10032"/>
              <a:gd name="connsiteX3" fmla="*/ 0 w 10000"/>
              <a:gd name="connsiteY3" fmla="*/ 10032 h 10032"/>
              <a:gd name="connsiteX4" fmla="*/ 1610 w 10000"/>
              <a:gd name="connsiteY4" fmla="*/ 0 h 1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32">
                <a:moveTo>
                  <a:pt x="1610" y="0"/>
                </a:moveTo>
                <a:lnTo>
                  <a:pt x="10000" y="32"/>
                </a:lnTo>
                <a:lnTo>
                  <a:pt x="10000" y="10032"/>
                </a:lnTo>
                <a:lnTo>
                  <a:pt x="0" y="10032"/>
                </a:lnTo>
                <a:lnTo>
                  <a:pt x="161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6" y="224744"/>
            <a:ext cx="3966935" cy="3204255"/>
          </a:xfrm>
        </p:spPr>
        <p:txBody>
          <a:bodyPr anchor="t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7" y="3653743"/>
            <a:ext cx="3284763" cy="297951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04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51E598-4C37-4D4B-8A41-2C67C6ACC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6" y="3653743"/>
            <a:ext cx="2880000" cy="297951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EA855D-1D8F-1442-B3C6-89A2A383E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0214" y="-13432"/>
            <a:ext cx="6471786" cy="68714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794 w 10000"/>
              <a:gd name="connsiteY0" fmla="*/ 0 h 10621"/>
              <a:gd name="connsiteX1" fmla="*/ 10000 w 10000"/>
              <a:gd name="connsiteY1" fmla="*/ 621 h 10621"/>
              <a:gd name="connsiteX2" fmla="*/ 10000 w 10000"/>
              <a:gd name="connsiteY2" fmla="*/ 10621 h 10621"/>
              <a:gd name="connsiteX3" fmla="*/ 0 w 10000"/>
              <a:gd name="connsiteY3" fmla="*/ 10621 h 10621"/>
              <a:gd name="connsiteX4" fmla="*/ 1794 w 10000"/>
              <a:gd name="connsiteY4" fmla="*/ 0 h 10621"/>
              <a:gd name="connsiteX0" fmla="*/ 2220 w 10000"/>
              <a:gd name="connsiteY0" fmla="*/ 0 h 10008"/>
              <a:gd name="connsiteX1" fmla="*/ 10000 w 10000"/>
              <a:gd name="connsiteY1" fmla="*/ 8 h 10008"/>
              <a:gd name="connsiteX2" fmla="*/ 10000 w 10000"/>
              <a:gd name="connsiteY2" fmla="*/ 10008 h 10008"/>
              <a:gd name="connsiteX3" fmla="*/ 0 w 10000"/>
              <a:gd name="connsiteY3" fmla="*/ 10008 h 10008"/>
              <a:gd name="connsiteX4" fmla="*/ 2220 w 10000"/>
              <a:gd name="connsiteY4" fmla="*/ 0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8">
                <a:moveTo>
                  <a:pt x="2220" y="0"/>
                </a:moveTo>
                <a:lnTo>
                  <a:pt x="10000" y="8"/>
                </a:lnTo>
                <a:lnTo>
                  <a:pt x="10000" y="10008"/>
                </a:lnTo>
                <a:lnTo>
                  <a:pt x="0" y="10008"/>
                </a:lnTo>
                <a:lnTo>
                  <a:pt x="222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BCABF69-A08E-B94A-8EA5-227946B024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409" y="7950"/>
            <a:ext cx="6974964" cy="342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3"/>
              <a:gd name="connsiteY0" fmla="*/ 60 h 10000"/>
              <a:gd name="connsiteX1" fmla="*/ 10023 w 10023"/>
              <a:gd name="connsiteY1" fmla="*/ 0 h 10000"/>
              <a:gd name="connsiteX2" fmla="*/ 10023 w 10023"/>
              <a:gd name="connsiteY2" fmla="*/ 10000 h 10000"/>
              <a:gd name="connsiteX3" fmla="*/ 23 w 10023"/>
              <a:gd name="connsiteY3" fmla="*/ 10000 h 10000"/>
              <a:gd name="connsiteX4" fmla="*/ 0 w 10023"/>
              <a:gd name="connsiteY4" fmla="*/ 60 h 10000"/>
              <a:gd name="connsiteX0" fmla="*/ 0 w 11135"/>
              <a:gd name="connsiteY0" fmla="*/ 0 h 9940"/>
              <a:gd name="connsiteX1" fmla="*/ 11135 w 11135"/>
              <a:gd name="connsiteY1" fmla="*/ 24 h 9940"/>
              <a:gd name="connsiteX2" fmla="*/ 10023 w 11135"/>
              <a:gd name="connsiteY2" fmla="*/ 9940 h 9940"/>
              <a:gd name="connsiteX3" fmla="*/ 23 w 11135"/>
              <a:gd name="connsiteY3" fmla="*/ 9940 h 9940"/>
              <a:gd name="connsiteX4" fmla="*/ 0 w 11135"/>
              <a:gd name="connsiteY4" fmla="*/ 0 h 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5" h="9940">
                <a:moveTo>
                  <a:pt x="0" y="0"/>
                </a:moveTo>
                <a:lnTo>
                  <a:pt x="11135" y="24"/>
                </a:lnTo>
                <a:lnTo>
                  <a:pt x="10023" y="9940"/>
                </a:lnTo>
                <a:lnTo>
                  <a:pt x="23" y="9940"/>
                </a:lnTo>
                <a:cubicBezTo>
                  <a:pt x="15" y="6627"/>
                  <a:pt x="8" y="3313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300C8B-314D-F642-AAC4-941AE7E9D4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5377" y="3610201"/>
            <a:ext cx="3121251" cy="3247799"/>
          </a:xfrm>
          <a:prstGeom prst="parallelogram">
            <a:avLst>
              <a:gd name="adj" fmla="val 2221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FF09AE8-250F-364D-B193-153130D322D0}"/>
              </a:ext>
            </a:extLst>
          </p:cNvPr>
          <p:cNvSpPr/>
          <p:nvPr userDrawn="1"/>
        </p:nvSpPr>
        <p:spPr>
          <a:xfrm>
            <a:off x="-1" y="0"/>
            <a:ext cx="4325258" cy="6858000"/>
          </a:xfrm>
          <a:custGeom>
            <a:avLst/>
            <a:gdLst>
              <a:gd name="connsiteX0" fmla="*/ 0 w 4325258"/>
              <a:gd name="connsiteY0" fmla="*/ 0 h 6858000"/>
              <a:gd name="connsiteX1" fmla="*/ 1426730 w 4325258"/>
              <a:gd name="connsiteY1" fmla="*/ 0 h 6858000"/>
              <a:gd name="connsiteX2" fmla="*/ 2880000 w 4325258"/>
              <a:gd name="connsiteY2" fmla="*/ 0 h 6858000"/>
              <a:gd name="connsiteX3" fmla="*/ 4325258 w 4325258"/>
              <a:gd name="connsiteY3" fmla="*/ 0 h 6858000"/>
              <a:gd name="connsiteX4" fmla="*/ 2898529 w 4325258"/>
              <a:gd name="connsiteY4" fmla="*/ 6858000 h 6858000"/>
              <a:gd name="connsiteX5" fmla="*/ 2880000 w 4325258"/>
              <a:gd name="connsiteY5" fmla="*/ 6858000 h 6858000"/>
              <a:gd name="connsiteX6" fmla="*/ 1 w 4325258"/>
              <a:gd name="connsiteY6" fmla="*/ 6858000 h 6858000"/>
              <a:gd name="connsiteX7" fmla="*/ 0 w 432525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5258" h="6858000">
                <a:moveTo>
                  <a:pt x="0" y="0"/>
                </a:moveTo>
                <a:lnTo>
                  <a:pt x="1426730" y="0"/>
                </a:lnTo>
                <a:lnTo>
                  <a:pt x="2880000" y="0"/>
                </a:lnTo>
                <a:lnTo>
                  <a:pt x="4325258" y="0"/>
                </a:lnTo>
                <a:lnTo>
                  <a:pt x="2898529" y="6858000"/>
                </a:lnTo>
                <a:lnTo>
                  <a:pt x="2880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151086" y="224744"/>
            <a:ext cx="7871277" cy="640850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E25821-6B17-544A-B470-265D4B29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6" y="224744"/>
            <a:ext cx="3618593" cy="34289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22578C-A2A4-3745-A518-A04AA3C1C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7" y="3653743"/>
            <a:ext cx="2996323" cy="2979511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29/06/2019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66" r:id="rId7"/>
    <p:sldLayoutId id="2147483657" r:id="rId8"/>
    <p:sldLayoutId id="2147483663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FFAACC2-7B1A-C940-A634-74D6DD2641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46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F7462320-AFBB-5346-A523-B6F284B399EB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934822179"/>
              </p:ext>
            </p:extLst>
          </p:nvPr>
        </p:nvGraphicFramePr>
        <p:xfrm>
          <a:off x="3948113" y="225425"/>
          <a:ext cx="8074025" cy="640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589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8677B9-1EB7-9148-B63A-A1F9AAB60A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 b="2176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352465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</a:p>
          <a:p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</a:p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</a:t>
            </a:r>
          </a:p>
          <a:p>
            <a:r>
              <a:rPr lang="en-PH" dirty="0"/>
              <a:t>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</a:t>
            </a:r>
          </a:p>
          <a:p>
            <a:r>
              <a:rPr lang="en-PH" dirty="0"/>
              <a:t>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lacinia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</a:p>
          <a:p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93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1ADFD2-BCCD-1C48-9C45-7AF246B5C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3" b="827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</a:p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</a:p>
          <a:p>
            <a:pPr marL="0" indent="0">
              <a:buNone/>
            </a:pP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fermentum. </a:t>
            </a:r>
          </a:p>
          <a:p>
            <a:pPr marL="0" indent="0">
              <a:buNone/>
            </a:pPr>
            <a:r>
              <a:rPr lang="en-PH" dirty="0"/>
              <a:t>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26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2-Content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41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D6110-2075-45F8-9996-33A4B3C0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Text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Ut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 Nunc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auctor</a:t>
            </a:r>
            <a:r>
              <a:rPr lang="en-PH" dirty="0"/>
              <a:t>. Duis tempus libero </a:t>
            </a:r>
            <a:r>
              <a:rPr lang="en-PH" dirty="0" err="1"/>
              <a:t>tellus</a:t>
            </a:r>
            <a:r>
              <a:rPr lang="en-PH" dirty="0"/>
              <a:t>, a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et.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C58C7-53AB-BC4D-843D-A7A9429BFCB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5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C43CE6-6F3E-0943-BE45-D0F920FFF1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 b="1482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3019538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2006AC-2979-9348-8D4C-AD70D7744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vestibulum. Vestibulum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C56B7FA-675E-B74F-BB09-9C70DE2942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 r="28506"/>
          <a:stretch/>
        </p:blipFill>
        <p:spPr>
          <a:xfrm>
            <a:off x="5720214" y="-13432"/>
            <a:ext cx="6471786" cy="6871431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03F640C-48DC-964E-A1BB-FF2D6F8197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4" b="1730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AC08E9A-D442-1944-8608-AA68431B20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9" r="12201"/>
          <a:stretch/>
        </p:blipFill>
        <p:spPr>
          <a:xfrm>
            <a:off x="3105377" y="3610201"/>
            <a:ext cx="3121251" cy="3247799"/>
          </a:xfrm>
        </p:spPr>
      </p:pic>
    </p:spTree>
    <p:extLst>
      <p:ext uri="{BB962C8B-B14F-4D97-AF65-F5344CB8AC3E}">
        <p14:creationId xmlns:p14="http://schemas.microsoft.com/office/powerpoint/2010/main" val="47592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BF47EC32-7518-644E-A1B4-B7407ECA25D9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555936699"/>
              </p:ext>
            </p:extLst>
          </p:nvPr>
        </p:nvGraphicFramePr>
        <p:xfrm>
          <a:off x="4151313" y="225425"/>
          <a:ext cx="7870825" cy="640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688993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 6786">
      <a:dk1>
        <a:srgbClr val="000000"/>
      </a:dk1>
      <a:lt1>
        <a:srgbClr val="FFFFFF"/>
      </a:lt1>
      <a:dk2>
        <a:srgbClr val="C0C0C0"/>
      </a:dk2>
      <a:lt2>
        <a:srgbClr val="FEFFFF"/>
      </a:lt2>
      <a:accent1>
        <a:srgbClr val="FF9501"/>
      </a:accent1>
      <a:accent2>
        <a:srgbClr val="85E9E9"/>
      </a:accent2>
      <a:accent3>
        <a:srgbClr val="FEC100"/>
      </a:accent3>
      <a:accent4>
        <a:srgbClr val="00324F"/>
      </a:accent4>
      <a:accent5>
        <a:srgbClr val="FEE000"/>
      </a:accent5>
      <a:accent6>
        <a:srgbClr val="00466E"/>
      </a:accent6>
      <a:hlink>
        <a:srgbClr val="FF9506"/>
      </a:hlink>
      <a:folHlink>
        <a:srgbClr val="FF95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LIENT6786 062919" id="{0716C294-EAD5-F94C-BB3F-6B95577DB5AB}" vid="{FF12516C-8F45-4D4B-93C0-D29C662F77D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422</Words>
  <Application>Microsoft Macintosh PowerPoint</Application>
  <PresentationFormat>Widescreen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 Black</vt:lpstr>
      <vt:lpstr>Arial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2-Content Slide</vt:lpstr>
      <vt:lpstr>Header, Caption &amp; Text Slide</vt:lpstr>
      <vt:lpstr>Header, Caption &amp; Photo Slide</vt:lpstr>
      <vt:lpstr>PowerPoint Presentation</vt:lpstr>
      <vt:lpstr>Header, Caption &amp; Chart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2</cp:revision>
  <dcterms:created xsi:type="dcterms:W3CDTF">2019-06-29T04:09:29Z</dcterms:created>
  <dcterms:modified xsi:type="dcterms:W3CDTF">2019-06-29T04:28:41Z</dcterms:modified>
</cp:coreProperties>
</file>