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2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72" r:id="rId14"/>
    <p:sldId id="269" r:id="rId15"/>
    <p:sldId id="270" r:id="rId16"/>
    <p:sldId id="271" r:id="rId17"/>
    <p:sldId id="273" r:id="rId18"/>
    <p:sldId id="268" r:id="rId19"/>
    <p:sldId id="275" r:id="rId20"/>
    <p:sldId id="274" r:id="rId21"/>
  </p:sldIdLst>
  <p:sldSz cx="12192000" cy="6858000"/>
  <p:notesSz cx="6858000" cy="9144000"/>
  <p:defaultTextStyle>
    <a:defPPr>
      <a:defRPr lang="en-P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B800"/>
    <a:srgbClr val="404040"/>
    <a:srgbClr val="FFC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16" autoAdjust="0"/>
    <p:restoredTop sz="94660"/>
  </p:normalViewPr>
  <p:slideViewPr>
    <p:cSldViewPr snapToGrid="0" showGuides="1">
      <p:cViewPr>
        <p:scale>
          <a:sx n="100" d="100"/>
          <a:sy n="100" d="100"/>
        </p:scale>
        <p:origin x="1284" y="3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4" d="100"/>
          <a:sy n="84" d="100"/>
        </p:scale>
        <p:origin x="3828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A8860C4-ED8E-47A8-B683-DB0521B25DD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CDA4BC-D6D9-4E3C-830A-C2E7D23375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DB4611-629D-4669-9CC9-F7FE11F28777}" type="datetimeFigureOut">
              <a:rPr lang="en-PK" smtClean="0"/>
              <a:t>19/06/2019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695F97-E3A1-45E6-BD74-42E00E83E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A4C7118-1F67-4E18-9F32-0CE1646265F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EECC2-0E8D-42B0-A2DA-528B6288831C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8380735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013AC2B-0046-4D85-83E1-152D711F968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6000" cy="6858000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3869283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5">
            <a:extLst>
              <a:ext uri="{FF2B5EF4-FFF2-40B4-BE49-F238E27FC236}">
                <a16:creationId xmlns:a16="http://schemas.microsoft.com/office/drawing/2014/main" id="{172C7B6F-3DD5-4D6A-9B2B-6A26C0403B5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00100"/>
            <a:ext cx="12192000" cy="60579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4096607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3">
            <a:extLst>
              <a:ext uri="{FF2B5EF4-FFF2-40B4-BE49-F238E27FC236}">
                <a16:creationId xmlns:a16="http://schemas.microsoft.com/office/drawing/2014/main" id="{5D5AE1B1-4F01-433B-84DF-49768DF081F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792339"/>
            <a:ext cx="5619750" cy="5589411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2969543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15F3E8E-41E8-4D76-9316-40728596DF3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976588"/>
            <a:ext cx="12192000" cy="3798891"/>
          </a:xfrm>
          <a:custGeom>
            <a:avLst/>
            <a:gdLst>
              <a:gd name="connsiteX0" fmla="*/ 0 w 12192000"/>
              <a:gd name="connsiteY0" fmla="*/ 0 h 3798891"/>
              <a:gd name="connsiteX1" fmla="*/ 12192000 w 12192000"/>
              <a:gd name="connsiteY1" fmla="*/ 0 h 3798891"/>
              <a:gd name="connsiteX2" fmla="*/ 12192000 w 12192000"/>
              <a:gd name="connsiteY2" fmla="*/ 3798891 h 3798891"/>
              <a:gd name="connsiteX3" fmla="*/ 0 w 12192000"/>
              <a:gd name="connsiteY3" fmla="*/ 3798891 h 3798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3798891">
                <a:moveTo>
                  <a:pt x="0" y="0"/>
                </a:moveTo>
                <a:lnTo>
                  <a:pt x="12192000" y="0"/>
                </a:lnTo>
                <a:lnTo>
                  <a:pt x="12192000" y="3798891"/>
                </a:lnTo>
                <a:lnTo>
                  <a:pt x="0" y="3798891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1938551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2F74684D-8DF2-45A8-9F0D-753E7023756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788714"/>
            <a:ext cx="12192000" cy="6069286"/>
          </a:xfrm>
          <a:custGeom>
            <a:avLst/>
            <a:gdLst>
              <a:gd name="connsiteX0" fmla="*/ 0 w 12192000"/>
              <a:gd name="connsiteY0" fmla="*/ 0 h 6069286"/>
              <a:gd name="connsiteX1" fmla="*/ 12192000 w 12192000"/>
              <a:gd name="connsiteY1" fmla="*/ 0 h 6069286"/>
              <a:gd name="connsiteX2" fmla="*/ 12192000 w 12192000"/>
              <a:gd name="connsiteY2" fmla="*/ 6069286 h 6069286"/>
              <a:gd name="connsiteX3" fmla="*/ 0 w 12192000"/>
              <a:gd name="connsiteY3" fmla="*/ 6069286 h 6069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069286">
                <a:moveTo>
                  <a:pt x="0" y="0"/>
                </a:moveTo>
                <a:lnTo>
                  <a:pt x="12192000" y="0"/>
                </a:lnTo>
                <a:lnTo>
                  <a:pt x="12192000" y="6069286"/>
                </a:lnTo>
                <a:lnTo>
                  <a:pt x="0" y="606928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264155A-7536-45FB-B9CF-6DEB83E4455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20235" y="4407715"/>
            <a:ext cx="1213561" cy="1217000"/>
          </a:xfrm>
          <a:custGeom>
            <a:avLst/>
            <a:gdLst>
              <a:gd name="connsiteX0" fmla="*/ 0 w 1213561"/>
              <a:gd name="connsiteY0" fmla="*/ 0 h 1217000"/>
              <a:gd name="connsiteX1" fmla="*/ 1213561 w 1213561"/>
              <a:gd name="connsiteY1" fmla="*/ 0 h 1217000"/>
              <a:gd name="connsiteX2" fmla="*/ 1213561 w 1213561"/>
              <a:gd name="connsiteY2" fmla="*/ 1217000 h 1217000"/>
              <a:gd name="connsiteX3" fmla="*/ 0 w 1213561"/>
              <a:gd name="connsiteY3" fmla="*/ 1217000 h 121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561" h="1217000">
                <a:moveTo>
                  <a:pt x="0" y="0"/>
                </a:moveTo>
                <a:lnTo>
                  <a:pt x="1213561" y="0"/>
                </a:lnTo>
                <a:lnTo>
                  <a:pt x="1213561" y="1217000"/>
                </a:lnTo>
                <a:lnTo>
                  <a:pt x="0" y="1217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F3952796-2489-457C-B4FB-6E080FCB289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584670" y="4407715"/>
            <a:ext cx="1213561" cy="1217000"/>
          </a:xfrm>
          <a:custGeom>
            <a:avLst/>
            <a:gdLst>
              <a:gd name="connsiteX0" fmla="*/ 0 w 1213561"/>
              <a:gd name="connsiteY0" fmla="*/ 0 h 1217000"/>
              <a:gd name="connsiteX1" fmla="*/ 1213561 w 1213561"/>
              <a:gd name="connsiteY1" fmla="*/ 0 h 1217000"/>
              <a:gd name="connsiteX2" fmla="*/ 1213561 w 1213561"/>
              <a:gd name="connsiteY2" fmla="*/ 1217000 h 1217000"/>
              <a:gd name="connsiteX3" fmla="*/ 0 w 1213561"/>
              <a:gd name="connsiteY3" fmla="*/ 1217000 h 121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3561" h="1217000">
                <a:moveTo>
                  <a:pt x="0" y="0"/>
                </a:moveTo>
                <a:lnTo>
                  <a:pt x="1213561" y="0"/>
                </a:lnTo>
                <a:lnTo>
                  <a:pt x="1213561" y="1217000"/>
                </a:lnTo>
                <a:lnTo>
                  <a:pt x="0" y="1217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 dirty="0"/>
          </a:p>
        </p:txBody>
      </p:sp>
    </p:spTree>
    <p:extLst>
      <p:ext uri="{BB962C8B-B14F-4D97-AF65-F5344CB8AC3E}">
        <p14:creationId xmlns:p14="http://schemas.microsoft.com/office/powerpoint/2010/main" val="20534281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7575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81452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98533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977861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19F8201-3263-497C-AC32-E5A6DB4C25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800100"/>
            <a:ext cx="4278489" cy="60579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166984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4611244E-C9DD-4648-B12A-CAD4FC0AC613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00100"/>
            <a:ext cx="12192000" cy="60579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3483027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FBC6B1E0-548E-42F0-A527-4CB5DCA77A6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496050" y="2040864"/>
            <a:ext cx="3257550" cy="3107880"/>
          </a:xfrm>
          <a:custGeom>
            <a:avLst/>
            <a:gdLst>
              <a:gd name="connsiteX0" fmla="*/ 0 w 3257550"/>
              <a:gd name="connsiteY0" fmla="*/ 0 h 3107880"/>
              <a:gd name="connsiteX1" fmla="*/ 3257550 w 3257550"/>
              <a:gd name="connsiteY1" fmla="*/ 0 h 3107880"/>
              <a:gd name="connsiteX2" fmla="*/ 3257550 w 3257550"/>
              <a:gd name="connsiteY2" fmla="*/ 3107880 h 3107880"/>
              <a:gd name="connsiteX3" fmla="*/ 0 w 3257550"/>
              <a:gd name="connsiteY3" fmla="*/ 3107880 h 3107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257550" h="3107880">
                <a:moveTo>
                  <a:pt x="0" y="0"/>
                </a:moveTo>
                <a:lnTo>
                  <a:pt x="3257550" y="0"/>
                </a:lnTo>
                <a:lnTo>
                  <a:pt x="3257550" y="3107880"/>
                </a:lnTo>
                <a:lnTo>
                  <a:pt x="0" y="310788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4918954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icture Placeholder 3">
            <a:extLst>
              <a:ext uri="{FF2B5EF4-FFF2-40B4-BE49-F238E27FC236}">
                <a16:creationId xmlns:a16="http://schemas.microsoft.com/office/drawing/2014/main" id="{9327D086-D84E-46DD-B387-95E7AAC4803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800100"/>
            <a:ext cx="12192000" cy="6057900"/>
          </a:xfrm>
          <a:prstGeom prst="rtTriangle">
            <a:avLst/>
          </a:prstGeom>
        </p:spPr>
      </p:sp>
    </p:spTree>
    <p:extLst>
      <p:ext uri="{BB962C8B-B14F-4D97-AF65-F5344CB8AC3E}">
        <p14:creationId xmlns:p14="http://schemas.microsoft.com/office/powerpoint/2010/main" val="1675674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8EDB4-9C7D-476E-AB5B-7A6A187A16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K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AC1C6B-4A6D-431E-9481-C70E81BAB1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37032-2131-4894-AB7D-584B0B41BBDA}" type="datetimeFigureOut">
              <a:rPr lang="en-PK" smtClean="0"/>
              <a:t>19/06/2019</a:t>
            </a:fld>
            <a:endParaRPr lang="en-PK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AF6AC7-97CC-4D51-BFE9-FB1107018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811B04-F7A6-43B9-8244-65C19EE33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F0E26-8ECC-4200-9EC3-355A977574D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27098995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0DCE66-03DD-4162-9951-ECFB65FFF13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A37032-2131-4894-AB7D-584B0B41BBDA}" type="datetimeFigureOut">
              <a:rPr lang="en-PK" smtClean="0"/>
              <a:t>19/06/2019</a:t>
            </a:fld>
            <a:endParaRPr lang="en-PK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191149F-DBEA-45FA-BC38-C54C8FCFA4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K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DAC8DE-7E58-4510-B8E3-5D453CA57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FDF0E26-8ECC-4200-9EC3-355A977574D6}" type="slidenum">
              <a:rPr lang="en-PK" smtClean="0"/>
              <a:t>‹#›</a:t>
            </a:fld>
            <a:endParaRPr lang="en-PK"/>
          </a:p>
        </p:txBody>
      </p:sp>
    </p:spTree>
    <p:extLst>
      <p:ext uri="{BB962C8B-B14F-4D97-AF65-F5344CB8AC3E}">
        <p14:creationId xmlns:p14="http://schemas.microsoft.com/office/powerpoint/2010/main" val="41733876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3">
            <a:extLst>
              <a:ext uri="{FF2B5EF4-FFF2-40B4-BE49-F238E27FC236}">
                <a16:creationId xmlns:a16="http://schemas.microsoft.com/office/drawing/2014/main" id="{CA2E4C07-4810-46CA-B3C2-140BF353531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13510" y="800100"/>
            <a:ext cx="4278489" cy="6057900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341817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439F7CAC-AB97-4F76-9BBB-96AC9A920BFE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800100"/>
            <a:ext cx="12192000" cy="3036069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197375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0502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7287" userDrawn="1">
          <p15:clr>
            <a:srgbClr val="F26B43"/>
          </p15:clr>
        </p15:guide>
        <p15:guide id="4" pos="393" userDrawn="1">
          <p15:clr>
            <a:srgbClr val="F26B43"/>
          </p15:clr>
        </p15:guide>
        <p15:guide id="5" orient="horz" pos="4020" userDrawn="1">
          <p15:clr>
            <a:srgbClr val="F26B43"/>
          </p15:clr>
        </p15:guide>
        <p15:guide id="6" orient="horz" pos="30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969A66F7-E3DB-4382-BAA6-3E3A87CDDCF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40"/>
          <a:stretch/>
        </p:blipFill>
        <p:spPr>
          <a:xfrm>
            <a:off x="0" y="0"/>
            <a:ext cx="6096000" cy="68580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2217D6C-7FD1-4EB2-9FA9-E4E46594C283}"/>
              </a:ext>
            </a:extLst>
          </p:cNvPr>
          <p:cNvSpPr/>
          <p:nvPr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608969F-4D1A-44AE-B263-7FBBF64FE0D8}"/>
              </a:ext>
            </a:extLst>
          </p:cNvPr>
          <p:cNvGrpSpPr/>
          <p:nvPr/>
        </p:nvGrpSpPr>
        <p:grpSpPr>
          <a:xfrm>
            <a:off x="7305708" y="2044005"/>
            <a:ext cx="3676584" cy="2769989"/>
            <a:chOff x="6458381" y="2274838"/>
            <a:chExt cx="3676584" cy="27699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F54BDE-E3AB-4E7D-953F-BD48FC871622}"/>
                </a:ext>
              </a:extLst>
            </p:cNvPr>
            <p:cNvSpPr txBox="1"/>
            <p:nvPr/>
          </p:nvSpPr>
          <p:spPr>
            <a:xfrm>
              <a:off x="6458381" y="2274838"/>
              <a:ext cx="3676584" cy="2308324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>
                <a:tabLst>
                  <a:tab pos="1943100" algn="l"/>
                </a:tabLst>
              </a:pPr>
              <a:r>
                <a:rPr lang="en-US" sz="7200" b="1" spc="1000" dirty="0">
                  <a:solidFill>
                    <a:schemeClr val="bg1"/>
                  </a:solidFill>
                  <a:latin typeface="iCiel Gotham Ultra" pitchFamily="50" charset="0"/>
                  <a:cs typeface="iCiel Gotham Ultra" pitchFamily="50" charset="0"/>
                </a:rPr>
                <a:t>SPORT</a:t>
              </a:r>
            </a:p>
            <a:p>
              <a:pPr>
                <a:tabLst>
                  <a:tab pos="1943100" algn="l"/>
                </a:tabLst>
              </a:pPr>
              <a:r>
                <a:rPr lang="en-US" sz="7200" b="1" spc="1000" dirty="0">
                  <a:solidFill>
                    <a:schemeClr val="bg1"/>
                  </a:solidFill>
                  <a:latin typeface="iCiel Gotham Ultra" pitchFamily="50" charset="0"/>
                  <a:cs typeface="iCiel Gotham Ultra" pitchFamily="50" charset="0"/>
                </a:rPr>
                <a:t>WORLD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D8A94C2-7FE1-4062-9143-68690411358A}"/>
                </a:ext>
              </a:extLst>
            </p:cNvPr>
            <p:cNvSpPr txBox="1"/>
            <p:nvPr/>
          </p:nvSpPr>
          <p:spPr>
            <a:xfrm>
              <a:off x="6458381" y="4583162"/>
              <a:ext cx="28442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PowerPoint Template</a:t>
              </a:r>
              <a:endParaRPr lang="en-PK" sz="24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6941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ABE41C6-D06C-4D46-861A-C3D20320B112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BA6DB1-17B8-4FE6-97BE-C177851B33CC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CEDED52B-0575-428D-9DEE-3A115DF87822}"/>
              </a:ext>
            </a:extLst>
          </p:cNvPr>
          <p:cNvSpPr>
            <a:spLocks/>
          </p:cNvSpPr>
          <p:nvPr/>
        </p:nvSpPr>
        <p:spPr bwMode="auto">
          <a:xfrm rot="2700000">
            <a:off x="5223317" y="2440431"/>
            <a:ext cx="862013" cy="1301750"/>
          </a:xfrm>
          <a:custGeom>
            <a:avLst/>
            <a:gdLst>
              <a:gd name="T0" fmla="*/ 115 w 122"/>
              <a:gd name="T1" fmla="*/ 78 h 184"/>
              <a:gd name="T2" fmla="*/ 44 w 122"/>
              <a:gd name="T3" fmla="*/ 7 h 184"/>
              <a:gd name="T4" fmla="*/ 16 w 122"/>
              <a:gd name="T5" fmla="*/ 7 h 184"/>
              <a:gd name="T6" fmla="*/ 0 w 122"/>
              <a:gd name="T7" fmla="*/ 23 h 184"/>
              <a:gd name="T8" fmla="*/ 60 w 122"/>
              <a:gd name="T9" fmla="*/ 83 h 184"/>
              <a:gd name="T10" fmla="*/ 60 w 122"/>
              <a:gd name="T11" fmla="*/ 101 h 184"/>
              <a:gd name="T12" fmla="*/ 0 w 122"/>
              <a:gd name="T13" fmla="*/ 161 h 184"/>
              <a:gd name="T14" fmla="*/ 16 w 122"/>
              <a:gd name="T15" fmla="*/ 177 h 184"/>
              <a:gd name="T16" fmla="*/ 44 w 122"/>
              <a:gd name="T17" fmla="*/ 177 h 184"/>
              <a:gd name="T18" fmla="*/ 115 w 122"/>
              <a:gd name="T19" fmla="*/ 106 h 184"/>
              <a:gd name="T20" fmla="*/ 115 w 122"/>
              <a:gd name="T21" fmla="*/ 78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84">
                <a:moveTo>
                  <a:pt x="115" y="78"/>
                </a:moveTo>
                <a:cubicBezTo>
                  <a:pt x="44" y="7"/>
                  <a:pt x="44" y="7"/>
                  <a:pt x="44" y="7"/>
                </a:cubicBezTo>
                <a:cubicBezTo>
                  <a:pt x="36" y="0"/>
                  <a:pt x="24" y="0"/>
                  <a:pt x="16" y="7"/>
                </a:cubicBezTo>
                <a:cubicBezTo>
                  <a:pt x="0" y="23"/>
                  <a:pt x="0" y="23"/>
                  <a:pt x="0" y="23"/>
                </a:cubicBezTo>
                <a:cubicBezTo>
                  <a:pt x="60" y="83"/>
                  <a:pt x="60" y="83"/>
                  <a:pt x="60" y="83"/>
                </a:cubicBezTo>
                <a:cubicBezTo>
                  <a:pt x="65" y="88"/>
                  <a:pt x="65" y="96"/>
                  <a:pt x="60" y="101"/>
                </a:cubicBezTo>
                <a:cubicBezTo>
                  <a:pt x="0" y="161"/>
                  <a:pt x="0" y="161"/>
                  <a:pt x="0" y="161"/>
                </a:cubicBezTo>
                <a:cubicBezTo>
                  <a:pt x="16" y="177"/>
                  <a:pt x="16" y="177"/>
                  <a:pt x="16" y="177"/>
                </a:cubicBezTo>
                <a:cubicBezTo>
                  <a:pt x="24" y="184"/>
                  <a:pt x="36" y="184"/>
                  <a:pt x="44" y="177"/>
                </a:cubicBezTo>
                <a:cubicBezTo>
                  <a:pt x="115" y="106"/>
                  <a:pt x="115" y="106"/>
                  <a:pt x="115" y="106"/>
                </a:cubicBezTo>
                <a:cubicBezTo>
                  <a:pt x="122" y="98"/>
                  <a:pt x="122" y="86"/>
                  <a:pt x="115" y="78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C7BF36D9-494D-4DE2-866E-8B11FD2693FA}"/>
              </a:ext>
            </a:extLst>
          </p:cNvPr>
          <p:cNvSpPr>
            <a:spLocks/>
          </p:cNvSpPr>
          <p:nvPr/>
        </p:nvSpPr>
        <p:spPr bwMode="auto">
          <a:xfrm rot="2700000">
            <a:off x="5002888" y="3550234"/>
            <a:ext cx="1301750" cy="863600"/>
          </a:xfrm>
          <a:custGeom>
            <a:avLst/>
            <a:gdLst>
              <a:gd name="T0" fmla="*/ 177 w 184"/>
              <a:gd name="T1" fmla="*/ 78 h 122"/>
              <a:gd name="T2" fmla="*/ 106 w 184"/>
              <a:gd name="T3" fmla="*/ 7 h 122"/>
              <a:gd name="T4" fmla="*/ 78 w 184"/>
              <a:gd name="T5" fmla="*/ 7 h 122"/>
              <a:gd name="T6" fmla="*/ 7 w 184"/>
              <a:gd name="T7" fmla="*/ 78 h 122"/>
              <a:gd name="T8" fmla="*/ 7 w 184"/>
              <a:gd name="T9" fmla="*/ 106 h 122"/>
              <a:gd name="T10" fmla="*/ 23 w 184"/>
              <a:gd name="T11" fmla="*/ 122 h 122"/>
              <a:gd name="T12" fmla="*/ 83 w 184"/>
              <a:gd name="T13" fmla="*/ 62 h 122"/>
              <a:gd name="T14" fmla="*/ 101 w 184"/>
              <a:gd name="T15" fmla="*/ 62 h 122"/>
              <a:gd name="T16" fmla="*/ 161 w 184"/>
              <a:gd name="T17" fmla="*/ 122 h 122"/>
              <a:gd name="T18" fmla="*/ 177 w 184"/>
              <a:gd name="T19" fmla="*/ 106 h 122"/>
              <a:gd name="T20" fmla="*/ 177 w 184"/>
              <a:gd name="T21" fmla="*/ 78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" h="122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23" y="122"/>
                  <a:pt x="23" y="122"/>
                  <a:pt x="23" y="122"/>
                </a:cubicBezTo>
                <a:cubicBezTo>
                  <a:pt x="83" y="62"/>
                  <a:pt x="83" y="62"/>
                  <a:pt x="83" y="62"/>
                </a:cubicBezTo>
                <a:cubicBezTo>
                  <a:pt x="88" y="57"/>
                  <a:pt x="96" y="57"/>
                  <a:pt x="101" y="62"/>
                </a:cubicBezTo>
                <a:cubicBezTo>
                  <a:pt x="161" y="122"/>
                  <a:pt x="161" y="122"/>
                  <a:pt x="161" y="122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022292F0-F806-4CC0-878E-701B4C52EC9F}"/>
              </a:ext>
            </a:extLst>
          </p:cNvPr>
          <p:cNvSpPr>
            <a:spLocks/>
          </p:cNvSpPr>
          <p:nvPr/>
        </p:nvSpPr>
        <p:spPr bwMode="auto">
          <a:xfrm rot="2700000">
            <a:off x="5894178" y="2658944"/>
            <a:ext cx="1301750" cy="863600"/>
          </a:xfrm>
          <a:custGeom>
            <a:avLst/>
            <a:gdLst>
              <a:gd name="T0" fmla="*/ 177 w 184"/>
              <a:gd name="T1" fmla="*/ 16 h 122"/>
              <a:gd name="T2" fmla="*/ 161 w 184"/>
              <a:gd name="T3" fmla="*/ 0 h 122"/>
              <a:gd name="T4" fmla="*/ 101 w 184"/>
              <a:gd name="T5" fmla="*/ 60 h 122"/>
              <a:gd name="T6" fmla="*/ 83 w 184"/>
              <a:gd name="T7" fmla="*/ 60 h 122"/>
              <a:gd name="T8" fmla="*/ 23 w 184"/>
              <a:gd name="T9" fmla="*/ 0 h 122"/>
              <a:gd name="T10" fmla="*/ 7 w 184"/>
              <a:gd name="T11" fmla="*/ 16 h 122"/>
              <a:gd name="T12" fmla="*/ 7 w 184"/>
              <a:gd name="T13" fmla="*/ 44 h 122"/>
              <a:gd name="T14" fmla="*/ 78 w 184"/>
              <a:gd name="T15" fmla="*/ 115 h 122"/>
              <a:gd name="T16" fmla="*/ 106 w 184"/>
              <a:gd name="T17" fmla="*/ 115 h 122"/>
              <a:gd name="T18" fmla="*/ 177 w 184"/>
              <a:gd name="T19" fmla="*/ 44 h 122"/>
              <a:gd name="T20" fmla="*/ 177 w 184"/>
              <a:gd name="T21" fmla="*/ 16 h 1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84" h="122">
                <a:moveTo>
                  <a:pt x="177" y="16"/>
                </a:moveTo>
                <a:cubicBezTo>
                  <a:pt x="161" y="0"/>
                  <a:pt x="161" y="0"/>
                  <a:pt x="161" y="0"/>
                </a:cubicBezTo>
                <a:cubicBezTo>
                  <a:pt x="101" y="60"/>
                  <a:pt x="101" y="60"/>
                  <a:pt x="101" y="60"/>
                </a:cubicBezTo>
                <a:cubicBezTo>
                  <a:pt x="96" y="65"/>
                  <a:pt x="88" y="65"/>
                  <a:pt x="83" y="60"/>
                </a:cubicBezTo>
                <a:cubicBezTo>
                  <a:pt x="23" y="0"/>
                  <a:pt x="23" y="0"/>
                  <a:pt x="23" y="0"/>
                </a:cubicBezTo>
                <a:cubicBezTo>
                  <a:pt x="7" y="16"/>
                  <a:pt x="7" y="16"/>
                  <a:pt x="7" y="16"/>
                </a:cubicBezTo>
                <a:cubicBezTo>
                  <a:pt x="0" y="24"/>
                  <a:pt x="0" y="36"/>
                  <a:pt x="7" y="44"/>
                </a:cubicBezTo>
                <a:cubicBezTo>
                  <a:pt x="78" y="115"/>
                  <a:pt x="78" y="115"/>
                  <a:pt x="78" y="115"/>
                </a:cubicBezTo>
                <a:cubicBezTo>
                  <a:pt x="86" y="122"/>
                  <a:pt x="98" y="122"/>
                  <a:pt x="106" y="115"/>
                </a:cubicBezTo>
                <a:cubicBezTo>
                  <a:pt x="177" y="44"/>
                  <a:pt x="177" y="44"/>
                  <a:pt x="177" y="44"/>
                </a:cubicBezTo>
                <a:cubicBezTo>
                  <a:pt x="184" y="36"/>
                  <a:pt x="184" y="24"/>
                  <a:pt x="177" y="16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2337D796-7B0D-4934-8E6B-397EC1B95BFE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6249459" y="2083794"/>
            <a:ext cx="1301750" cy="1303338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34707206-7ADA-4263-8789-126715DFA6FF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4647606" y="3685647"/>
            <a:ext cx="1301750" cy="1303338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D52EAD6A-0F36-48B0-8526-E53D90DB6152}"/>
              </a:ext>
            </a:extLst>
          </p:cNvPr>
          <p:cNvSpPr>
            <a:spLocks/>
          </p:cNvSpPr>
          <p:nvPr/>
        </p:nvSpPr>
        <p:spPr bwMode="auto">
          <a:xfrm rot="2700000">
            <a:off x="6113253" y="3331160"/>
            <a:ext cx="863600" cy="1301750"/>
          </a:xfrm>
          <a:custGeom>
            <a:avLst/>
            <a:gdLst>
              <a:gd name="T0" fmla="*/ 62 w 122"/>
              <a:gd name="T1" fmla="*/ 101 h 184"/>
              <a:gd name="T2" fmla="*/ 62 w 122"/>
              <a:gd name="T3" fmla="*/ 83 h 184"/>
              <a:gd name="T4" fmla="*/ 122 w 122"/>
              <a:gd name="T5" fmla="*/ 23 h 184"/>
              <a:gd name="T6" fmla="*/ 106 w 122"/>
              <a:gd name="T7" fmla="*/ 7 h 184"/>
              <a:gd name="T8" fmla="*/ 78 w 122"/>
              <a:gd name="T9" fmla="*/ 7 h 184"/>
              <a:gd name="T10" fmla="*/ 7 w 122"/>
              <a:gd name="T11" fmla="*/ 78 h 184"/>
              <a:gd name="T12" fmla="*/ 7 w 122"/>
              <a:gd name="T13" fmla="*/ 106 h 184"/>
              <a:gd name="T14" fmla="*/ 78 w 122"/>
              <a:gd name="T15" fmla="*/ 177 h 184"/>
              <a:gd name="T16" fmla="*/ 106 w 122"/>
              <a:gd name="T17" fmla="*/ 177 h 184"/>
              <a:gd name="T18" fmla="*/ 122 w 122"/>
              <a:gd name="T19" fmla="*/ 161 h 184"/>
              <a:gd name="T20" fmla="*/ 62 w 122"/>
              <a:gd name="T21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122" h="184">
                <a:moveTo>
                  <a:pt x="62" y="101"/>
                </a:moveTo>
                <a:cubicBezTo>
                  <a:pt x="57" y="96"/>
                  <a:pt x="57" y="88"/>
                  <a:pt x="62" y="83"/>
                </a:cubicBezTo>
                <a:cubicBezTo>
                  <a:pt x="122" y="23"/>
                  <a:pt x="122" y="23"/>
                  <a:pt x="122" y="23"/>
                </a:cubicBez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22" y="161"/>
                  <a:pt x="122" y="161"/>
                  <a:pt x="122" y="161"/>
                </a:cubicBezTo>
                <a:lnTo>
                  <a:pt x="62" y="101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2700EAD7-F87A-4ACD-A13B-6E82E6BDD004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4648167" y="2085149"/>
            <a:ext cx="1301750" cy="1301750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7E7E9D1E-00E8-4C38-A589-DF9E16F33392}"/>
              </a:ext>
            </a:extLst>
          </p:cNvPr>
          <p:cNvSpPr>
            <a:spLocks noEditPoints="1"/>
          </p:cNvSpPr>
          <p:nvPr/>
        </p:nvSpPr>
        <p:spPr bwMode="auto">
          <a:xfrm rot="2700000">
            <a:off x="6248666" y="3686442"/>
            <a:ext cx="1303338" cy="1301750"/>
          </a:xfrm>
          <a:custGeom>
            <a:avLst/>
            <a:gdLst>
              <a:gd name="T0" fmla="*/ 177 w 184"/>
              <a:gd name="T1" fmla="*/ 78 h 184"/>
              <a:gd name="T2" fmla="*/ 106 w 184"/>
              <a:gd name="T3" fmla="*/ 7 h 184"/>
              <a:gd name="T4" fmla="*/ 78 w 184"/>
              <a:gd name="T5" fmla="*/ 7 h 184"/>
              <a:gd name="T6" fmla="*/ 7 w 184"/>
              <a:gd name="T7" fmla="*/ 78 h 184"/>
              <a:gd name="T8" fmla="*/ 7 w 184"/>
              <a:gd name="T9" fmla="*/ 106 h 184"/>
              <a:gd name="T10" fmla="*/ 78 w 184"/>
              <a:gd name="T11" fmla="*/ 177 h 184"/>
              <a:gd name="T12" fmla="*/ 106 w 184"/>
              <a:gd name="T13" fmla="*/ 177 h 184"/>
              <a:gd name="T14" fmla="*/ 177 w 184"/>
              <a:gd name="T15" fmla="*/ 106 h 184"/>
              <a:gd name="T16" fmla="*/ 177 w 184"/>
              <a:gd name="T17" fmla="*/ 78 h 184"/>
              <a:gd name="T18" fmla="*/ 162 w 184"/>
              <a:gd name="T19" fmla="*/ 101 h 184"/>
              <a:gd name="T20" fmla="*/ 101 w 184"/>
              <a:gd name="T21" fmla="*/ 162 h 184"/>
              <a:gd name="T22" fmla="*/ 83 w 184"/>
              <a:gd name="T23" fmla="*/ 162 h 184"/>
              <a:gd name="T24" fmla="*/ 22 w 184"/>
              <a:gd name="T25" fmla="*/ 101 h 184"/>
              <a:gd name="T26" fmla="*/ 22 w 184"/>
              <a:gd name="T27" fmla="*/ 83 h 184"/>
              <a:gd name="T28" fmla="*/ 83 w 184"/>
              <a:gd name="T29" fmla="*/ 22 h 184"/>
              <a:gd name="T30" fmla="*/ 101 w 184"/>
              <a:gd name="T31" fmla="*/ 22 h 184"/>
              <a:gd name="T32" fmla="*/ 162 w 184"/>
              <a:gd name="T33" fmla="*/ 83 h 184"/>
              <a:gd name="T34" fmla="*/ 162 w 184"/>
              <a:gd name="T35" fmla="*/ 101 h 1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84" h="184">
                <a:moveTo>
                  <a:pt x="177" y="78"/>
                </a:moveTo>
                <a:cubicBezTo>
                  <a:pt x="106" y="7"/>
                  <a:pt x="106" y="7"/>
                  <a:pt x="106" y="7"/>
                </a:cubicBezTo>
                <a:cubicBezTo>
                  <a:pt x="98" y="0"/>
                  <a:pt x="86" y="0"/>
                  <a:pt x="78" y="7"/>
                </a:cubicBezTo>
                <a:cubicBezTo>
                  <a:pt x="7" y="78"/>
                  <a:pt x="7" y="78"/>
                  <a:pt x="7" y="78"/>
                </a:cubicBezTo>
                <a:cubicBezTo>
                  <a:pt x="0" y="86"/>
                  <a:pt x="0" y="98"/>
                  <a:pt x="7" y="106"/>
                </a:cubicBezTo>
                <a:cubicBezTo>
                  <a:pt x="78" y="177"/>
                  <a:pt x="78" y="177"/>
                  <a:pt x="78" y="177"/>
                </a:cubicBezTo>
                <a:cubicBezTo>
                  <a:pt x="86" y="184"/>
                  <a:pt x="98" y="184"/>
                  <a:pt x="106" y="177"/>
                </a:cubicBezTo>
                <a:cubicBezTo>
                  <a:pt x="177" y="106"/>
                  <a:pt x="177" y="106"/>
                  <a:pt x="177" y="106"/>
                </a:cubicBezTo>
                <a:cubicBezTo>
                  <a:pt x="184" y="98"/>
                  <a:pt x="184" y="86"/>
                  <a:pt x="177" y="78"/>
                </a:cubicBezTo>
                <a:close/>
                <a:moveTo>
                  <a:pt x="162" y="101"/>
                </a:moveTo>
                <a:cubicBezTo>
                  <a:pt x="101" y="162"/>
                  <a:pt x="101" y="162"/>
                  <a:pt x="101" y="162"/>
                </a:cubicBezTo>
                <a:cubicBezTo>
                  <a:pt x="96" y="167"/>
                  <a:pt x="88" y="167"/>
                  <a:pt x="83" y="162"/>
                </a:cubicBezTo>
                <a:cubicBezTo>
                  <a:pt x="22" y="101"/>
                  <a:pt x="22" y="101"/>
                  <a:pt x="22" y="101"/>
                </a:cubicBezTo>
                <a:cubicBezTo>
                  <a:pt x="17" y="96"/>
                  <a:pt x="17" y="88"/>
                  <a:pt x="22" y="83"/>
                </a:cubicBezTo>
                <a:cubicBezTo>
                  <a:pt x="83" y="22"/>
                  <a:pt x="83" y="22"/>
                  <a:pt x="83" y="22"/>
                </a:cubicBezTo>
                <a:cubicBezTo>
                  <a:pt x="88" y="17"/>
                  <a:pt x="96" y="17"/>
                  <a:pt x="101" y="22"/>
                </a:cubicBezTo>
                <a:cubicBezTo>
                  <a:pt x="162" y="83"/>
                  <a:pt x="162" y="83"/>
                  <a:pt x="162" y="83"/>
                </a:cubicBezTo>
                <a:cubicBezTo>
                  <a:pt x="167" y="88"/>
                  <a:pt x="167" y="96"/>
                  <a:pt x="162" y="101"/>
                </a:cubicBez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1">
            <a:extLst>
              <a:ext uri="{FF2B5EF4-FFF2-40B4-BE49-F238E27FC236}">
                <a16:creationId xmlns:a16="http://schemas.microsoft.com/office/drawing/2014/main" id="{CE5D5CE1-023E-4F2C-B083-603C132839BF}"/>
              </a:ext>
            </a:extLst>
          </p:cNvPr>
          <p:cNvSpPr>
            <a:spLocks noEditPoints="1"/>
          </p:cNvSpPr>
          <p:nvPr/>
        </p:nvSpPr>
        <p:spPr bwMode="auto">
          <a:xfrm>
            <a:off x="5034933" y="2470176"/>
            <a:ext cx="527096" cy="530574"/>
          </a:xfrm>
          <a:custGeom>
            <a:avLst/>
            <a:gdLst>
              <a:gd name="T0" fmla="*/ 112 w 128"/>
              <a:gd name="T1" fmla="*/ 0 h 128"/>
              <a:gd name="T2" fmla="*/ 68 w 128"/>
              <a:gd name="T3" fmla="*/ 12 h 128"/>
              <a:gd name="T4" fmla="*/ 60 w 128"/>
              <a:gd name="T5" fmla="*/ 12 h 128"/>
              <a:gd name="T6" fmla="*/ 16 w 128"/>
              <a:gd name="T7" fmla="*/ 0 h 128"/>
              <a:gd name="T8" fmla="*/ 0 w 128"/>
              <a:gd name="T9" fmla="*/ 16 h 128"/>
              <a:gd name="T10" fmla="*/ 0 w 128"/>
              <a:gd name="T11" fmla="*/ 100 h 128"/>
              <a:gd name="T12" fmla="*/ 16 w 128"/>
              <a:gd name="T13" fmla="*/ 116 h 128"/>
              <a:gd name="T14" fmla="*/ 60 w 128"/>
              <a:gd name="T15" fmla="*/ 128 h 128"/>
              <a:gd name="T16" fmla="*/ 68 w 128"/>
              <a:gd name="T17" fmla="*/ 128 h 128"/>
              <a:gd name="T18" fmla="*/ 112 w 128"/>
              <a:gd name="T19" fmla="*/ 116 h 128"/>
              <a:gd name="T20" fmla="*/ 128 w 128"/>
              <a:gd name="T21" fmla="*/ 100 h 128"/>
              <a:gd name="T22" fmla="*/ 128 w 128"/>
              <a:gd name="T23" fmla="*/ 16 h 128"/>
              <a:gd name="T24" fmla="*/ 112 w 128"/>
              <a:gd name="T25" fmla="*/ 0 h 128"/>
              <a:gd name="T26" fmla="*/ 60 w 128"/>
              <a:gd name="T27" fmla="*/ 120 h 128"/>
              <a:gd name="T28" fmla="*/ 16 w 128"/>
              <a:gd name="T29" fmla="*/ 108 h 128"/>
              <a:gd name="T30" fmla="*/ 8 w 128"/>
              <a:gd name="T31" fmla="*/ 100 h 128"/>
              <a:gd name="T32" fmla="*/ 8 w 128"/>
              <a:gd name="T33" fmla="*/ 16 h 128"/>
              <a:gd name="T34" fmla="*/ 16 w 128"/>
              <a:gd name="T35" fmla="*/ 8 h 128"/>
              <a:gd name="T36" fmla="*/ 60 w 128"/>
              <a:gd name="T37" fmla="*/ 20 h 128"/>
              <a:gd name="T38" fmla="*/ 60 w 128"/>
              <a:gd name="T39" fmla="*/ 120 h 128"/>
              <a:gd name="T40" fmla="*/ 120 w 128"/>
              <a:gd name="T41" fmla="*/ 100 h 128"/>
              <a:gd name="T42" fmla="*/ 112 w 128"/>
              <a:gd name="T43" fmla="*/ 108 h 128"/>
              <a:gd name="T44" fmla="*/ 68 w 128"/>
              <a:gd name="T45" fmla="*/ 120 h 128"/>
              <a:gd name="T46" fmla="*/ 68 w 128"/>
              <a:gd name="T47" fmla="*/ 20 h 128"/>
              <a:gd name="T48" fmla="*/ 112 w 128"/>
              <a:gd name="T49" fmla="*/ 8 h 128"/>
              <a:gd name="T50" fmla="*/ 120 w 128"/>
              <a:gd name="T51" fmla="*/ 16 h 128"/>
              <a:gd name="T52" fmla="*/ 120 w 128"/>
              <a:gd name="T53" fmla="*/ 10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28" h="128">
                <a:moveTo>
                  <a:pt x="112" y="0"/>
                </a:moveTo>
                <a:cubicBezTo>
                  <a:pt x="112" y="0"/>
                  <a:pt x="89" y="6"/>
                  <a:pt x="68" y="12"/>
                </a:cubicBezTo>
                <a:cubicBezTo>
                  <a:pt x="65" y="12"/>
                  <a:pt x="63" y="12"/>
                  <a:pt x="60" y="12"/>
                </a:cubicBezTo>
                <a:cubicBezTo>
                  <a:pt x="40" y="7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00"/>
                  <a:pt x="0" y="100"/>
                  <a:pt x="0" y="100"/>
                </a:cubicBezTo>
                <a:cubicBezTo>
                  <a:pt x="0" y="109"/>
                  <a:pt x="8" y="113"/>
                  <a:pt x="16" y="116"/>
                </a:cubicBezTo>
                <a:cubicBezTo>
                  <a:pt x="16" y="116"/>
                  <a:pt x="38" y="122"/>
                  <a:pt x="60" y="128"/>
                </a:cubicBezTo>
                <a:cubicBezTo>
                  <a:pt x="63" y="128"/>
                  <a:pt x="65" y="128"/>
                  <a:pt x="68" y="128"/>
                </a:cubicBezTo>
                <a:cubicBezTo>
                  <a:pt x="90" y="122"/>
                  <a:pt x="112" y="116"/>
                  <a:pt x="112" y="116"/>
                </a:cubicBezTo>
                <a:cubicBezTo>
                  <a:pt x="120" y="114"/>
                  <a:pt x="128" y="109"/>
                  <a:pt x="128" y="100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60" y="120"/>
                </a:moveTo>
                <a:cubicBezTo>
                  <a:pt x="38" y="114"/>
                  <a:pt x="16" y="108"/>
                  <a:pt x="16" y="108"/>
                </a:cubicBezTo>
                <a:cubicBezTo>
                  <a:pt x="11" y="107"/>
                  <a:pt x="8" y="104"/>
                  <a:pt x="8" y="100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60" y="20"/>
                  <a:pt x="60" y="20"/>
                  <a:pt x="60" y="20"/>
                </a:cubicBezTo>
                <a:lnTo>
                  <a:pt x="60" y="120"/>
                </a:lnTo>
                <a:close/>
                <a:moveTo>
                  <a:pt x="120" y="100"/>
                </a:moveTo>
                <a:cubicBezTo>
                  <a:pt x="120" y="104"/>
                  <a:pt x="116" y="107"/>
                  <a:pt x="112" y="108"/>
                </a:cubicBezTo>
                <a:cubicBezTo>
                  <a:pt x="112" y="108"/>
                  <a:pt x="90" y="114"/>
                  <a:pt x="68" y="120"/>
                </a:cubicBezTo>
                <a:cubicBezTo>
                  <a:pt x="68" y="20"/>
                  <a:pt x="68" y="20"/>
                  <a:pt x="68" y="20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0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39">
            <a:extLst>
              <a:ext uri="{FF2B5EF4-FFF2-40B4-BE49-F238E27FC236}">
                <a16:creationId xmlns:a16="http://schemas.microsoft.com/office/drawing/2014/main" id="{B5445A4A-EB81-4E48-83F6-8D7F6EDB253A}"/>
              </a:ext>
            </a:extLst>
          </p:cNvPr>
          <p:cNvSpPr>
            <a:spLocks noEditPoints="1"/>
          </p:cNvSpPr>
          <p:nvPr/>
        </p:nvSpPr>
        <p:spPr bwMode="auto">
          <a:xfrm>
            <a:off x="5034933" y="4063318"/>
            <a:ext cx="525356" cy="530574"/>
          </a:xfrm>
          <a:custGeom>
            <a:avLst/>
            <a:gdLst>
              <a:gd name="T0" fmla="*/ 120 w 128"/>
              <a:gd name="T1" fmla="*/ 48 h 128"/>
              <a:gd name="T2" fmla="*/ 120 w 128"/>
              <a:gd name="T3" fmla="*/ 112 h 128"/>
              <a:gd name="T4" fmla="*/ 111 w 128"/>
              <a:gd name="T5" fmla="*/ 120 h 128"/>
              <a:gd name="T6" fmla="*/ 16 w 128"/>
              <a:gd name="T7" fmla="*/ 120 h 128"/>
              <a:gd name="T8" fmla="*/ 8 w 128"/>
              <a:gd name="T9" fmla="*/ 112 h 128"/>
              <a:gd name="T10" fmla="*/ 8 w 128"/>
              <a:gd name="T11" fmla="*/ 17 h 128"/>
              <a:gd name="T12" fmla="*/ 16 w 128"/>
              <a:gd name="T13" fmla="*/ 8 h 128"/>
              <a:gd name="T14" fmla="*/ 80 w 128"/>
              <a:gd name="T15" fmla="*/ 8 h 128"/>
              <a:gd name="T16" fmla="*/ 80 w 128"/>
              <a:gd name="T17" fmla="*/ 0 h 128"/>
              <a:gd name="T18" fmla="*/ 16 w 128"/>
              <a:gd name="T19" fmla="*/ 0 h 128"/>
              <a:gd name="T20" fmla="*/ 0 w 128"/>
              <a:gd name="T21" fmla="*/ 17 h 128"/>
              <a:gd name="T22" fmla="*/ 0 w 128"/>
              <a:gd name="T23" fmla="*/ 112 h 128"/>
              <a:gd name="T24" fmla="*/ 16 w 128"/>
              <a:gd name="T25" fmla="*/ 128 h 128"/>
              <a:gd name="T26" fmla="*/ 111 w 128"/>
              <a:gd name="T27" fmla="*/ 128 h 128"/>
              <a:gd name="T28" fmla="*/ 128 w 128"/>
              <a:gd name="T29" fmla="*/ 112 h 128"/>
              <a:gd name="T30" fmla="*/ 128 w 128"/>
              <a:gd name="T31" fmla="*/ 48 h 128"/>
              <a:gd name="T32" fmla="*/ 120 w 128"/>
              <a:gd name="T33" fmla="*/ 48 h 128"/>
              <a:gd name="T34" fmla="*/ 32 w 128"/>
              <a:gd name="T35" fmla="*/ 72 h 128"/>
              <a:gd name="T36" fmla="*/ 15 w 128"/>
              <a:gd name="T37" fmla="*/ 107 h 128"/>
              <a:gd name="T38" fmla="*/ 21 w 128"/>
              <a:gd name="T39" fmla="*/ 113 h 128"/>
              <a:gd name="T40" fmla="*/ 56 w 128"/>
              <a:gd name="T41" fmla="*/ 95 h 128"/>
              <a:gd name="T42" fmla="*/ 60 w 128"/>
              <a:gd name="T43" fmla="*/ 93 h 128"/>
              <a:gd name="T44" fmla="*/ 122 w 128"/>
              <a:gd name="T45" fmla="*/ 32 h 128"/>
              <a:gd name="T46" fmla="*/ 122 w 128"/>
              <a:gd name="T47" fmla="*/ 20 h 128"/>
              <a:gd name="T48" fmla="*/ 108 w 128"/>
              <a:gd name="T49" fmla="*/ 6 h 128"/>
              <a:gd name="T50" fmla="*/ 96 w 128"/>
              <a:gd name="T51" fmla="*/ 6 h 128"/>
              <a:gd name="T52" fmla="*/ 34 w 128"/>
              <a:gd name="T53" fmla="*/ 68 h 128"/>
              <a:gd name="T54" fmla="*/ 32 w 128"/>
              <a:gd name="T55" fmla="*/ 72 h 128"/>
              <a:gd name="T56" fmla="*/ 99 w 128"/>
              <a:gd name="T57" fmla="*/ 15 h 128"/>
              <a:gd name="T58" fmla="*/ 105 w 128"/>
              <a:gd name="T59" fmla="*/ 15 h 128"/>
              <a:gd name="T60" fmla="*/ 113 w 128"/>
              <a:gd name="T61" fmla="*/ 23 h 128"/>
              <a:gd name="T62" fmla="*/ 113 w 128"/>
              <a:gd name="T63" fmla="*/ 29 h 128"/>
              <a:gd name="T64" fmla="*/ 105 w 128"/>
              <a:gd name="T65" fmla="*/ 37 h 128"/>
              <a:gd name="T66" fmla="*/ 91 w 128"/>
              <a:gd name="T67" fmla="*/ 23 h 128"/>
              <a:gd name="T68" fmla="*/ 99 w 128"/>
              <a:gd name="T69" fmla="*/ 15 h 128"/>
              <a:gd name="T70" fmla="*/ 85 w 128"/>
              <a:gd name="T71" fmla="*/ 29 h 128"/>
              <a:gd name="T72" fmla="*/ 99 w 128"/>
              <a:gd name="T73" fmla="*/ 43 h 128"/>
              <a:gd name="T74" fmla="*/ 54 w 128"/>
              <a:gd name="T75" fmla="*/ 88 h 128"/>
              <a:gd name="T76" fmla="*/ 40 w 128"/>
              <a:gd name="T77" fmla="*/ 74 h 128"/>
              <a:gd name="T78" fmla="*/ 85 w 128"/>
              <a:gd name="T79" fmla="*/ 29 h 128"/>
              <a:gd name="T80" fmla="*/ 47 w 128"/>
              <a:gd name="T81" fmla="*/ 92 h 128"/>
              <a:gd name="T82" fmla="*/ 26 w 128"/>
              <a:gd name="T83" fmla="*/ 105 h 128"/>
              <a:gd name="T84" fmla="*/ 23 w 128"/>
              <a:gd name="T85" fmla="*/ 102 h 128"/>
              <a:gd name="T86" fmla="*/ 36 w 128"/>
              <a:gd name="T87" fmla="*/ 81 h 128"/>
              <a:gd name="T88" fmla="*/ 47 w 128"/>
              <a:gd name="T89" fmla="*/ 9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28" h="128">
                <a:moveTo>
                  <a:pt x="120" y="48"/>
                </a:moveTo>
                <a:cubicBezTo>
                  <a:pt x="120" y="112"/>
                  <a:pt x="120" y="112"/>
                  <a:pt x="120" y="112"/>
                </a:cubicBezTo>
                <a:cubicBezTo>
                  <a:pt x="120" y="116"/>
                  <a:pt x="116" y="120"/>
                  <a:pt x="111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7"/>
                  <a:pt x="8" y="17"/>
                  <a:pt x="8" y="17"/>
                </a:cubicBezTo>
                <a:cubicBezTo>
                  <a:pt x="8" y="12"/>
                  <a:pt x="12" y="8"/>
                  <a:pt x="16" y="8"/>
                </a:cubicBezTo>
                <a:cubicBezTo>
                  <a:pt x="80" y="8"/>
                  <a:pt x="80" y="8"/>
                  <a:pt x="80" y="8"/>
                </a:cubicBezTo>
                <a:cubicBezTo>
                  <a:pt x="80" y="0"/>
                  <a:pt x="80" y="0"/>
                  <a:pt x="80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8"/>
                  <a:pt x="0" y="17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1" y="128"/>
                  <a:pt x="111" y="128"/>
                  <a:pt x="111" y="128"/>
                </a:cubicBezTo>
                <a:cubicBezTo>
                  <a:pt x="120" y="128"/>
                  <a:pt x="128" y="121"/>
                  <a:pt x="128" y="112"/>
                </a:cubicBezTo>
                <a:cubicBezTo>
                  <a:pt x="128" y="48"/>
                  <a:pt x="128" y="48"/>
                  <a:pt x="128" y="48"/>
                </a:cubicBezTo>
                <a:lnTo>
                  <a:pt x="120" y="48"/>
                </a:lnTo>
                <a:close/>
                <a:moveTo>
                  <a:pt x="32" y="72"/>
                </a:moveTo>
                <a:cubicBezTo>
                  <a:pt x="15" y="107"/>
                  <a:pt x="15" y="107"/>
                  <a:pt x="15" y="107"/>
                </a:cubicBezTo>
                <a:cubicBezTo>
                  <a:pt x="14" y="111"/>
                  <a:pt x="17" y="115"/>
                  <a:pt x="21" y="113"/>
                </a:cubicBezTo>
                <a:cubicBezTo>
                  <a:pt x="56" y="95"/>
                  <a:pt x="56" y="95"/>
                  <a:pt x="56" y="95"/>
                </a:cubicBezTo>
                <a:cubicBezTo>
                  <a:pt x="57" y="95"/>
                  <a:pt x="59" y="95"/>
                  <a:pt x="60" y="93"/>
                </a:cubicBezTo>
                <a:cubicBezTo>
                  <a:pt x="122" y="32"/>
                  <a:pt x="122" y="32"/>
                  <a:pt x="122" y="32"/>
                </a:cubicBezTo>
                <a:cubicBezTo>
                  <a:pt x="125" y="28"/>
                  <a:pt x="125" y="23"/>
                  <a:pt x="122" y="20"/>
                </a:cubicBezTo>
                <a:cubicBezTo>
                  <a:pt x="108" y="6"/>
                  <a:pt x="108" y="6"/>
                  <a:pt x="108" y="6"/>
                </a:cubicBezTo>
                <a:cubicBezTo>
                  <a:pt x="104" y="3"/>
                  <a:pt x="99" y="3"/>
                  <a:pt x="96" y="6"/>
                </a:cubicBezTo>
                <a:cubicBezTo>
                  <a:pt x="34" y="68"/>
                  <a:pt x="34" y="68"/>
                  <a:pt x="34" y="68"/>
                </a:cubicBezTo>
                <a:cubicBezTo>
                  <a:pt x="33" y="69"/>
                  <a:pt x="33" y="71"/>
                  <a:pt x="32" y="72"/>
                </a:cubicBezTo>
                <a:close/>
                <a:moveTo>
                  <a:pt x="99" y="15"/>
                </a:moveTo>
                <a:cubicBezTo>
                  <a:pt x="101" y="13"/>
                  <a:pt x="103" y="13"/>
                  <a:pt x="105" y="15"/>
                </a:cubicBezTo>
                <a:cubicBezTo>
                  <a:pt x="113" y="23"/>
                  <a:pt x="113" y="23"/>
                  <a:pt x="113" y="23"/>
                </a:cubicBezTo>
                <a:cubicBezTo>
                  <a:pt x="115" y="25"/>
                  <a:pt x="115" y="27"/>
                  <a:pt x="113" y="29"/>
                </a:cubicBezTo>
                <a:cubicBezTo>
                  <a:pt x="105" y="37"/>
                  <a:pt x="105" y="37"/>
                  <a:pt x="105" y="37"/>
                </a:cubicBezTo>
                <a:cubicBezTo>
                  <a:pt x="91" y="23"/>
                  <a:pt x="91" y="23"/>
                  <a:pt x="91" y="23"/>
                </a:cubicBezTo>
                <a:lnTo>
                  <a:pt x="99" y="15"/>
                </a:lnTo>
                <a:close/>
                <a:moveTo>
                  <a:pt x="85" y="29"/>
                </a:moveTo>
                <a:cubicBezTo>
                  <a:pt x="99" y="43"/>
                  <a:pt x="99" y="43"/>
                  <a:pt x="99" y="43"/>
                </a:cubicBezTo>
                <a:cubicBezTo>
                  <a:pt x="54" y="88"/>
                  <a:pt x="54" y="88"/>
                  <a:pt x="54" y="88"/>
                </a:cubicBezTo>
                <a:cubicBezTo>
                  <a:pt x="49" y="83"/>
                  <a:pt x="42" y="75"/>
                  <a:pt x="40" y="74"/>
                </a:cubicBezTo>
                <a:lnTo>
                  <a:pt x="85" y="29"/>
                </a:lnTo>
                <a:close/>
                <a:moveTo>
                  <a:pt x="47" y="92"/>
                </a:moveTo>
                <a:cubicBezTo>
                  <a:pt x="26" y="105"/>
                  <a:pt x="26" y="105"/>
                  <a:pt x="26" y="105"/>
                </a:cubicBezTo>
                <a:cubicBezTo>
                  <a:pt x="24" y="106"/>
                  <a:pt x="22" y="104"/>
                  <a:pt x="23" y="102"/>
                </a:cubicBezTo>
                <a:cubicBezTo>
                  <a:pt x="36" y="81"/>
                  <a:pt x="36" y="81"/>
                  <a:pt x="36" y="81"/>
                </a:cubicBezTo>
                <a:lnTo>
                  <a:pt x="47" y="9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6" name="Freeform 36">
            <a:extLst>
              <a:ext uri="{FF2B5EF4-FFF2-40B4-BE49-F238E27FC236}">
                <a16:creationId xmlns:a16="http://schemas.microsoft.com/office/drawing/2014/main" id="{81E8A8BC-3996-4F42-BEAF-047CA972E6DC}"/>
              </a:ext>
            </a:extLst>
          </p:cNvPr>
          <p:cNvSpPr>
            <a:spLocks noEditPoints="1"/>
          </p:cNvSpPr>
          <p:nvPr/>
        </p:nvSpPr>
        <p:spPr bwMode="auto">
          <a:xfrm>
            <a:off x="6632139" y="4070290"/>
            <a:ext cx="527096" cy="530574"/>
          </a:xfrm>
          <a:custGeom>
            <a:avLst/>
            <a:gdLst>
              <a:gd name="T0" fmla="*/ 61 w 128"/>
              <a:gd name="T1" fmla="*/ 95 h 128"/>
              <a:gd name="T2" fmla="*/ 64 w 128"/>
              <a:gd name="T3" fmla="*/ 96 h 128"/>
              <a:gd name="T4" fmla="*/ 67 w 128"/>
              <a:gd name="T5" fmla="*/ 95 h 128"/>
              <a:gd name="T6" fmla="*/ 87 w 128"/>
              <a:gd name="T7" fmla="*/ 71 h 128"/>
              <a:gd name="T8" fmla="*/ 87 w 128"/>
              <a:gd name="T9" fmla="*/ 65 h 128"/>
              <a:gd name="T10" fmla="*/ 81 w 128"/>
              <a:gd name="T11" fmla="*/ 65 h 128"/>
              <a:gd name="T12" fmla="*/ 68 w 128"/>
              <a:gd name="T13" fmla="*/ 81 h 128"/>
              <a:gd name="T14" fmla="*/ 68 w 128"/>
              <a:gd name="T15" fmla="*/ 20 h 128"/>
              <a:gd name="T16" fmla="*/ 64 w 128"/>
              <a:gd name="T17" fmla="*/ 16 h 128"/>
              <a:gd name="T18" fmla="*/ 60 w 128"/>
              <a:gd name="T19" fmla="*/ 20 h 128"/>
              <a:gd name="T20" fmla="*/ 60 w 128"/>
              <a:gd name="T21" fmla="*/ 81 h 128"/>
              <a:gd name="T22" fmla="*/ 47 w 128"/>
              <a:gd name="T23" fmla="*/ 65 h 128"/>
              <a:gd name="T24" fmla="*/ 41 w 128"/>
              <a:gd name="T25" fmla="*/ 65 h 128"/>
              <a:gd name="T26" fmla="*/ 41 w 128"/>
              <a:gd name="T27" fmla="*/ 71 h 128"/>
              <a:gd name="T28" fmla="*/ 61 w 128"/>
              <a:gd name="T29" fmla="*/ 95 h 128"/>
              <a:gd name="T30" fmla="*/ 100 w 128"/>
              <a:gd name="T31" fmla="*/ 104 h 128"/>
              <a:gd name="T32" fmla="*/ 28 w 128"/>
              <a:gd name="T33" fmla="*/ 104 h 128"/>
              <a:gd name="T34" fmla="*/ 24 w 128"/>
              <a:gd name="T35" fmla="*/ 108 h 128"/>
              <a:gd name="T36" fmla="*/ 28 w 128"/>
              <a:gd name="T37" fmla="*/ 112 h 128"/>
              <a:gd name="T38" fmla="*/ 100 w 128"/>
              <a:gd name="T39" fmla="*/ 112 h 128"/>
              <a:gd name="T40" fmla="*/ 104 w 128"/>
              <a:gd name="T41" fmla="*/ 108 h 128"/>
              <a:gd name="T42" fmla="*/ 100 w 128"/>
              <a:gd name="T43" fmla="*/ 104 h 128"/>
              <a:gd name="T44" fmla="*/ 112 w 128"/>
              <a:gd name="T45" fmla="*/ 0 h 128"/>
              <a:gd name="T46" fmla="*/ 16 w 128"/>
              <a:gd name="T47" fmla="*/ 0 h 128"/>
              <a:gd name="T48" fmla="*/ 0 w 128"/>
              <a:gd name="T49" fmla="*/ 16 h 128"/>
              <a:gd name="T50" fmla="*/ 0 w 128"/>
              <a:gd name="T51" fmla="*/ 112 h 128"/>
              <a:gd name="T52" fmla="*/ 16 w 128"/>
              <a:gd name="T53" fmla="*/ 128 h 128"/>
              <a:gd name="T54" fmla="*/ 112 w 128"/>
              <a:gd name="T55" fmla="*/ 128 h 128"/>
              <a:gd name="T56" fmla="*/ 128 w 128"/>
              <a:gd name="T57" fmla="*/ 112 h 128"/>
              <a:gd name="T58" fmla="*/ 128 w 128"/>
              <a:gd name="T59" fmla="*/ 16 h 128"/>
              <a:gd name="T60" fmla="*/ 112 w 128"/>
              <a:gd name="T61" fmla="*/ 0 h 128"/>
              <a:gd name="T62" fmla="*/ 120 w 128"/>
              <a:gd name="T63" fmla="*/ 112 h 128"/>
              <a:gd name="T64" fmla="*/ 112 w 128"/>
              <a:gd name="T65" fmla="*/ 120 h 128"/>
              <a:gd name="T66" fmla="*/ 16 w 128"/>
              <a:gd name="T67" fmla="*/ 120 h 128"/>
              <a:gd name="T68" fmla="*/ 8 w 128"/>
              <a:gd name="T69" fmla="*/ 112 h 128"/>
              <a:gd name="T70" fmla="*/ 8 w 128"/>
              <a:gd name="T71" fmla="*/ 16 h 128"/>
              <a:gd name="T72" fmla="*/ 16 w 128"/>
              <a:gd name="T73" fmla="*/ 8 h 128"/>
              <a:gd name="T74" fmla="*/ 112 w 128"/>
              <a:gd name="T75" fmla="*/ 8 h 128"/>
              <a:gd name="T76" fmla="*/ 120 w 128"/>
              <a:gd name="T77" fmla="*/ 16 h 128"/>
              <a:gd name="T78" fmla="*/ 120 w 128"/>
              <a:gd name="T79" fmla="*/ 112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28" h="128">
                <a:moveTo>
                  <a:pt x="61" y="95"/>
                </a:moveTo>
                <a:cubicBezTo>
                  <a:pt x="62" y="96"/>
                  <a:pt x="63" y="96"/>
                  <a:pt x="64" y="96"/>
                </a:cubicBezTo>
                <a:cubicBezTo>
                  <a:pt x="65" y="96"/>
                  <a:pt x="66" y="96"/>
                  <a:pt x="67" y="95"/>
                </a:cubicBezTo>
                <a:cubicBezTo>
                  <a:pt x="87" y="71"/>
                  <a:pt x="87" y="71"/>
                  <a:pt x="87" y="71"/>
                </a:cubicBezTo>
                <a:cubicBezTo>
                  <a:pt x="88" y="69"/>
                  <a:pt x="88" y="67"/>
                  <a:pt x="87" y="65"/>
                </a:cubicBezTo>
                <a:cubicBezTo>
                  <a:pt x="85" y="64"/>
                  <a:pt x="83" y="64"/>
                  <a:pt x="81" y="65"/>
                </a:cubicBezTo>
                <a:cubicBezTo>
                  <a:pt x="68" y="81"/>
                  <a:pt x="68" y="81"/>
                  <a:pt x="68" y="81"/>
                </a:cubicBezTo>
                <a:cubicBezTo>
                  <a:pt x="68" y="20"/>
                  <a:pt x="68" y="20"/>
                  <a:pt x="68" y="20"/>
                </a:cubicBezTo>
                <a:cubicBezTo>
                  <a:pt x="68" y="18"/>
                  <a:pt x="66" y="16"/>
                  <a:pt x="64" y="16"/>
                </a:cubicBezTo>
                <a:cubicBezTo>
                  <a:pt x="62" y="16"/>
                  <a:pt x="60" y="18"/>
                  <a:pt x="60" y="20"/>
                </a:cubicBezTo>
                <a:cubicBezTo>
                  <a:pt x="60" y="81"/>
                  <a:pt x="60" y="81"/>
                  <a:pt x="60" y="81"/>
                </a:cubicBezTo>
                <a:cubicBezTo>
                  <a:pt x="47" y="65"/>
                  <a:pt x="47" y="65"/>
                  <a:pt x="47" y="65"/>
                </a:cubicBezTo>
                <a:cubicBezTo>
                  <a:pt x="45" y="64"/>
                  <a:pt x="43" y="64"/>
                  <a:pt x="41" y="65"/>
                </a:cubicBezTo>
                <a:cubicBezTo>
                  <a:pt x="40" y="67"/>
                  <a:pt x="40" y="69"/>
                  <a:pt x="41" y="71"/>
                </a:cubicBezTo>
                <a:lnTo>
                  <a:pt x="61" y="95"/>
                </a:lnTo>
                <a:close/>
                <a:moveTo>
                  <a:pt x="100" y="104"/>
                </a:moveTo>
                <a:cubicBezTo>
                  <a:pt x="28" y="104"/>
                  <a:pt x="28" y="104"/>
                  <a:pt x="28" y="104"/>
                </a:cubicBezTo>
                <a:cubicBezTo>
                  <a:pt x="26" y="104"/>
                  <a:pt x="24" y="106"/>
                  <a:pt x="24" y="108"/>
                </a:cubicBezTo>
                <a:cubicBezTo>
                  <a:pt x="24" y="110"/>
                  <a:pt x="26" y="112"/>
                  <a:pt x="28" y="112"/>
                </a:cubicBezTo>
                <a:cubicBezTo>
                  <a:pt x="100" y="112"/>
                  <a:pt x="100" y="112"/>
                  <a:pt x="100" y="112"/>
                </a:cubicBezTo>
                <a:cubicBezTo>
                  <a:pt x="102" y="112"/>
                  <a:pt x="104" y="110"/>
                  <a:pt x="104" y="108"/>
                </a:cubicBezTo>
                <a:cubicBezTo>
                  <a:pt x="104" y="106"/>
                  <a:pt x="102" y="104"/>
                  <a:pt x="100" y="104"/>
                </a:cubicBezTo>
                <a:close/>
                <a:moveTo>
                  <a:pt x="112" y="0"/>
                </a:moveTo>
                <a:cubicBezTo>
                  <a:pt x="16" y="0"/>
                  <a:pt x="16" y="0"/>
                  <a:pt x="16" y="0"/>
                </a:cubicBezTo>
                <a:cubicBezTo>
                  <a:pt x="7" y="0"/>
                  <a:pt x="0" y="7"/>
                  <a:pt x="0" y="16"/>
                </a:cubicBezTo>
                <a:cubicBezTo>
                  <a:pt x="0" y="112"/>
                  <a:pt x="0" y="112"/>
                  <a:pt x="0" y="112"/>
                </a:cubicBezTo>
                <a:cubicBezTo>
                  <a:pt x="0" y="121"/>
                  <a:pt x="7" y="128"/>
                  <a:pt x="16" y="128"/>
                </a:cubicBezTo>
                <a:cubicBezTo>
                  <a:pt x="112" y="128"/>
                  <a:pt x="112" y="128"/>
                  <a:pt x="112" y="128"/>
                </a:cubicBezTo>
                <a:cubicBezTo>
                  <a:pt x="121" y="128"/>
                  <a:pt x="128" y="121"/>
                  <a:pt x="128" y="112"/>
                </a:cubicBezTo>
                <a:cubicBezTo>
                  <a:pt x="128" y="16"/>
                  <a:pt x="128" y="16"/>
                  <a:pt x="128" y="16"/>
                </a:cubicBezTo>
                <a:cubicBezTo>
                  <a:pt x="128" y="7"/>
                  <a:pt x="121" y="0"/>
                  <a:pt x="112" y="0"/>
                </a:cubicBezTo>
                <a:close/>
                <a:moveTo>
                  <a:pt x="120" y="112"/>
                </a:moveTo>
                <a:cubicBezTo>
                  <a:pt x="120" y="116"/>
                  <a:pt x="116" y="120"/>
                  <a:pt x="112" y="120"/>
                </a:cubicBezTo>
                <a:cubicBezTo>
                  <a:pt x="16" y="120"/>
                  <a:pt x="16" y="120"/>
                  <a:pt x="16" y="120"/>
                </a:cubicBezTo>
                <a:cubicBezTo>
                  <a:pt x="12" y="120"/>
                  <a:pt x="8" y="116"/>
                  <a:pt x="8" y="112"/>
                </a:cubicBezTo>
                <a:cubicBezTo>
                  <a:pt x="8" y="16"/>
                  <a:pt x="8" y="16"/>
                  <a:pt x="8" y="16"/>
                </a:cubicBezTo>
                <a:cubicBezTo>
                  <a:pt x="8" y="12"/>
                  <a:pt x="12" y="8"/>
                  <a:pt x="16" y="8"/>
                </a:cubicBezTo>
                <a:cubicBezTo>
                  <a:pt x="112" y="8"/>
                  <a:pt x="112" y="8"/>
                  <a:pt x="112" y="8"/>
                </a:cubicBezTo>
                <a:cubicBezTo>
                  <a:pt x="116" y="8"/>
                  <a:pt x="120" y="12"/>
                  <a:pt x="120" y="16"/>
                </a:cubicBezTo>
                <a:lnTo>
                  <a:pt x="120" y="11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42">
            <a:extLst>
              <a:ext uri="{FF2B5EF4-FFF2-40B4-BE49-F238E27FC236}">
                <a16:creationId xmlns:a16="http://schemas.microsoft.com/office/drawing/2014/main" id="{947D2DD1-6250-43B6-A53C-20415CBF57B6}"/>
              </a:ext>
            </a:extLst>
          </p:cNvPr>
          <p:cNvSpPr>
            <a:spLocks noEditPoints="1"/>
          </p:cNvSpPr>
          <p:nvPr/>
        </p:nvSpPr>
        <p:spPr bwMode="auto">
          <a:xfrm>
            <a:off x="6636786" y="2470176"/>
            <a:ext cx="527096" cy="528834"/>
          </a:xfrm>
          <a:custGeom>
            <a:avLst/>
            <a:gdLst>
              <a:gd name="T0" fmla="*/ 105 w 128"/>
              <a:gd name="T1" fmla="*/ 0 h 128"/>
              <a:gd name="T2" fmla="*/ 23 w 128"/>
              <a:gd name="T3" fmla="*/ 0 h 128"/>
              <a:gd name="T4" fmla="*/ 0 w 128"/>
              <a:gd name="T5" fmla="*/ 40 h 128"/>
              <a:gd name="T6" fmla="*/ 0 w 128"/>
              <a:gd name="T7" fmla="*/ 56 h 128"/>
              <a:gd name="T8" fmla="*/ 4 w 128"/>
              <a:gd name="T9" fmla="*/ 68 h 128"/>
              <a:gd name="T10" fmla="*/ 4 w 128"/>
              <a:gd name="T11" fmla="*/ 112 h 128"/>
              <a:gd name="T12" fmla="*/ 21 w 128"/>
              <a:gd name="T13" fmla="*/ 128 h 128"/>
              <a:gd name="T14" fmla="*/ 107 w 128"/>
              <a:gd name="T15" fmla="*/ 128 h 128"/>
              <a:gd name="T16" fmla="*/ 124 w 128"/>
              <a:gd name="T17" fmla="*/ 112 h 128"/>
              <a:gd name="T18" fmla="*/ 124 w 128"/>
              <a:gd name="T19" fmla="*/ 68 h 128"/>
              <a:gd name="T20" fmla="*/ 128 w 128"/>
              <a:gd name="T21" fmla="*/ 56 h 128"/>
              <a:gd name="T22" fmla="*/ 128 w 128"/>
              <a:gd name="T23" fmla="*/ 40 h 128"/>
              <a:gd name="T24" fmla="*/ 105 w 128"/>
              <a:gd name="T25" fmla="*/ 0 h 128"/>
              <a:gd name="T26" fmla="*/ 116 w 128"/>
              <a:gd name="T27" fmla="*/ 112 h 128"/>
              <a:gd name="T28" fmla="*/ 107 w 128"/>
              <a:gd name="T29" fmla="*/ 120 h 128"/>
              <a:gd name="T30" fmla="*/ 21 w 128"/>
              <a:gd name="T31" fmla="*/ 120 h 128"/>
              <a:gd name="T32" fmla="*/ 12 w 128"/>
              <a:gd name="T33" fmla="*/ 112 h 128"/>
              <a:gd name="T34" fmla="*/ 12 w 128"/>
              <a:gd name="T35" fmla="*/ 104 h 128"/>
              <a:gd name="T36" fmla="*/ 116 w 128"/>
              <a:gd name="T37" fmla="*/ 104 h 128"/>
              <a:gd name="T38" fmla="*/ 116 w 128"/>
              <a:gd name="T39" fmla="*/ 112 h 128"/>
              <a:gd name="T40" fmla="*/ 116 w 128"/>
              <a:gd name="T41" fmla="*/ 96 h 128"/>
              <a:gd name="T42" fmla="*/ 12 w 128"/>
              <a:gd name="T43" fmla="*/ 96 h 128"/>
              <a:gd name="T44" fmla="*/ 12 w 128"/>
              <a:gd name="T45" fmla="*/ 72 h 128"/>
              <a:gd name="T46" fmla="*/ 20 w 128"/>
              <a:gd name="T47" fmla="*/ 72 h 128"/>
              <a:gd name="T48" fmla="*/ 34 w 128"/>
              <a:gd name="T49" fmla="*/ 62 h 128"/>
              <a:gd name="T50" fmla="*/ 49 w 128"/>
              <a:gd name="T51" fmla="*/ 72 h 128"/>
              <a:gd name="T52" fmla="*/ 64 w 128"/>
              <a:gd name="T53" fmla="*/ 63 h 128"/>
              <a:gd name="T54" fmla="*/ 79 w 128"/>
              <a:gd name="T55" fmla="*/ 72 h 128"/>
              <a:gd name="T56" fmla="*/ 94 w 128"/>
              <a:gd name="T57" fmla="*/ 62 h 128"/>
              <a:gd name="T58" fmla="*/ 108 w 128"/>
              <a:gd name="T59" fmla="*/ 72 h 128"/>
              <a:gd name="T60" fmla="*/ 116 w 128"/>
              <a:gd name="T61" fmla="*/ 72 h 128"/>
              <a:gd name="T62" fmla="*/ 116 w 128"/>
              <a:gd name="T63" fmla="*/ 96 h 128"/>
              <a:gd name="T64" fmla="*/ 120 w 128"/>
              <a:gd name="T65" fmla="*/ 56 h 128"/>
              <a:gd name="T66" fmla="*/ 108 w 128"/>
              <a:gd name="T67" fmla="*/ 64 h 128"/>
              <a:gd name="T68" fmla="*/ 96 w 128"/>
              <a:gd name="T69" fmla="*/ 56 h 128"/>
              <a:gd name="T70" fmla="*/ 92 w 128"/>
              <a:gd name="T71" fmla="*/ 56 h 128"/>
              <a:gd name="T72" fmla="*/ 79 w 128"/>
              <a:gd name="T73" fmla="*/ 64 h 128"/>
              <a:gd name="T74" fmla="*/ 66 w 128"/>
              <a:gd name="T75" fmla="*/ 56 h 128"/>
              <a:gd name="T76" fmla="*/ 62 w 128"/>
              <a:gd name="T77" fmla="*/ 56 h 128"/>
              <a:gd name="T78" fmla="*/ 49 w 128"/>
              <a:gd name="T79" fmla="*/ 64 h 128"/>
              <a:gd name="T80" fmla="*/ 36 w 128"/>
              <a:gd name="T81" fmla="*/ 56 h 128"/>
              <a:gd name="T82" fmla="*/ 32 w 128"/>
              <a:gd name="T83" fmla="*/ 56 h 128"/>
              <a:gd name="T84" fmla="*/ 20 w 128"/>
              <a:gd name="T85" fmla="*/ 64 h 128"/>
              <a:gd name="T86" fmla="*/ 8 w 128"/>
              <a:gd name="T87" fmla="*/ 56 h 128"/>
              <a:gd name="T88" fmla="*/ 8 w 128"/>
              <a:gd name="T89" fmla="*/ 48 h 128"/>
              <a:gd name="T90" fmla="*/ 120 w 128"/>
              <a:gd name="T91" fmla="*/ 48 h 128"/>
              <a:gd name="T92" fmla="*/ 120 w 128"/>
              <a:gd name="T93" fmla="*/ 56 h 128"/>
              <a:gd name="T94" fmla="*/ 8 w 128"/>
              <a:gd name="T95" fmla="*/ 40 h 128"/>
              <a:gd name="T96" fmla="*/ 27 w 128"/>
              <a:gd name="T97" fmla="*/ 8 h 128"/>
              <a:gd name="T98" fmla="*/ 101 w 128"/>
              <a:gd name="T99" fmla="*/ 8 h 128"/>
              <a:gd name="T100" fmla="*/ 120 w 128"/>
              <a:gd name="T101" fmla="*/ 40 h 128"/>
              <a:gd name="T102" fmla="*/ 8 w 128"/>
              <a:gd name="T103" fmla="*/ 40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</a:cxnLst>
            <a:rect l="0" t="0" r="r" b="b"/>
            <a:pathLst>
              <a:path w="128" h="128">
                <a:moveTo>
                  <a:pt x="105" y="0"/>
                </a:moveTo>
                <a:cubicBezTo>
                  <a:pt x="23" y="0"/>
                  <a:pt x="23" y="0"/>
                  <a:pt x="23" y="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54"/>
                  <a:pt x="0" y="56"/>
                </a:cubicBezTo>
                <a:cubicBezTo>
                  <a:pt x="0" y="60"/>
                  <a:pt x="2" y="65"/>
                  <a:pt x="4" y="68"/>
                </a:cubicBezTo>
                <a:cubicBezTo>
                  <a:pt x="4" y="112"/>
                  <a:pt x="4" y="112"/>
                  <a:pt x="4" y="112"/>
                </a:cubicBezTo>
                <a:cubicBezTo>
                  <a:pt x="4" y="121"/>
                  <a:pt x="12" y="128"/>
                  <a:pt x="21" y="128"/>
                </a:cubicBezTo>
                <a:cubicBezTo>
                  <a:pt x="107" y="128"/>
                  <a:pt x="107" y="128"/>
                  <a:pt x="107" y="128"/>
                </a:cubicBezTo>
                <a:cubicBezTo>
                  <a:pt x="116" y="128"/>
                  <a:pt x="124" y="121"/>
                  <a:pt x="124" y="112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27" y="65"/>
                  <a:pt x="128" y="61"/>
                  <a:pt x="128" y="56"/>
                </a:cubicBezTo>
                <a:cubicBezTo>
                  <a:pt x="128" y="52"/>
                  <a:pt x="128" y="40"/>
                  <a:pt x="128" y="40"/>
                </a:cubicBezTo>
                <a:lnTo>
                  <a:pt x="105" y="0"/>
                </a:lnTo>
                <a:close/>
                <a:moveTo>
                  <a:pt x="116" y="112"/>
                </a:moveTo>
                <a:cubicBezTo>
                  <a:pt x="116" y="116"/>
                  <a:pt x="112" y="120"/>
                  <a:pt x="107" y="120"/>
                </a:cubicBezTo>
                <a:cubicBezTo>
                  <a:pt x="21" y="120"/>
                  <a:pt x="21" y="120"/>
                  <a:pt x="21" y="120"/>
                </a:cubicBezTo>
                <a:cubicBezTo>
                  <a:pt x="16" y="120"/>
                  <a:pt x="12" y="116"/>
                  <a:pt x="12" y="112"/>
                </a:cubicBezTo>
                <a:cubicBezTo>
                  <a:pt x="12" y="104"/>
                  <a:pt x="12" y="104"/>
                  <a:pt x="12" y="104"/>
                </a:cubicBezTo>
                <a:cubicBezTo>
                  <a:pt x="116" y="104"/>
                  <a:pt x="116" y="104"/>
                  <a:pt x="116" y="104"/>
                </a:cubicBezTo>
                <a:lnTo>
                  <a:pt x="116" y="112"/>
                </a:lnTo>
                <a:close/>
                <a:moveTo>
                  <a:pt x="116" y="96"/>
                </a:moveTo>
                <a:cubicBezTo>
                  <a:pt x="12" y="96"/>
                  <a:pt x="12" y="96"/>
                  <a:pt x="12" y="96"/>
                </a:cubicBezTo>
                <a:cubicBezTo>
                  <a:pt x="12" y="72"/>
                  <a:pt x="12" y="72"/>
                  <a:pt x="12" y="72"/>
                </a:cubicBezTo>
                <a:cubicBezTo>
                  <a:pt x="14" y="72"/>
                  <a:pt x="18" y="72"/>
                  <a:pt x="20" y="72"/>
                </a:cubicBezTo>
                <a:cubicBezTo>
                  <a:pt x="24" y="72"/>
                  <a:pt x="31" y="68"/>
                  <a:pt x="34" y="62"/>
                </a:cubicBezTo>
                <a:cubicBezTo>
                  <a:pt x="37" y="68"/>
                  <a:pt x="43" y="72"/>
                  <a:pt x="49" y="72"/>
                </a:cubicBezTo>
                <a:cubicBezTo>
                  <a:pt x="55" y="72"/>
                  <a:pt x="62" y="68"/>
                  <a:pt x="64" y="63"/>
                </a:cubicBezTo>
                <a:cubicBezTo>
                  <a:pt x="66" y="68"/>
                  <a:pt x="73" y="72"/>
                  <a:pt x="79" y="72"/>
                </a:cubicBezTo>
                <a:cubicBezTo>
                  <a:pt x="85" y="72"/>
                  <a:pt x="91" y="68"/>
                  <a:pt x="94" y="62"/>
                </a:cubicBezTo>
                <a:cubicBezTo>
                  <a:pt x="97" y="68"/>
                  <a:pt x="100" y="72"/>
                  <a:pt x="108" y="72"/>
                </a:cubicBezTo>
                <a:cubicBezTo>
                  <a:pt x="109" y="72"/>
                  <a:pt x="115" y="72"/>
                  <a:pt x="116" y="72"/>
                </a:cubicBezTo>
                <a:lnTo>
                  <a:pt x="116" y="96"/>
                </a:lnTo>
                <a:close/>
                <a:moveTo>
                  <a:pt x="120" y="56"/>
                </a:moveTo>
                <a:cubicBezTo>
                  <a:pt x="120" y="62"/>
                  <a:pt x="114" y="64"/>
                  <a:pt x="108" y="64"/>
                </a:cubicBezTo>
                <a:cubicBezTo>
                  <a:pt x="102" y="64"/>
                  <a:pt x="96" y="60"/>
                  <a:pt x="96" y="56"/>
                </a:cubicBezTo>
                <a:cubicBezTo>
                  <a:pt x="92" y="56"/>
                  <a:pt x="92" y="56"/>
                  <a:pt x="92" y="56"/>
                </a:cubicBezTo>
                <a:cubicBezTo>
                  <a:pt x="92" y="60"/>
                  <a:pt x="85" y="64"/>
                  <a:pt x="79" y="64"/>
                </a:cubicBezTo>
                <a:cubicBezTo>
                  <a:pt x="73" y="64"/>
                  <a:pt x="66" y="60"/>
                  <a:pt x="66" y="56"/>
                </a:cubicBezTo>
                <a:cubicBezTo>
                  <a:pt x="62" y="56"/>
                  <a:pt x="62" y="56"/>
                  <a:pt x="62" y="56"/>
                </a:cubicBezTo>
                <a:cubicBezTo>
                  <a:pt x="62" y="60"/>
                  <a:pt x="55" y="64"/>
                  <a:pt x="49" y="64"/>
                </a:cubicBezTo>
                <a:cubicBezTo>
                  <a:pt x="43" y="64"/>
                  <a:pt x="36" y="61"/>
                  <a:pt x="36" y="56"/>
                </a:cubicBezTo>
                <a:cubicBezTo>
                  <a:pt x="32" y="56"/>
                  <a:pt x="32" y="56"/>
                  <a:pt x="32" y="56"/>
                </a:cubicBezTo>
                <a:cubicBezTo>
                  <a:pt x="32" y="60"/>
                  <a:pt x="26" y="64"/>
                  <a:pt x="20" y="64"/>
                </a:cubicBezTo>
                <a:cubicBezTo>
                  <a:pt x="14" y="64"/>
                  <a:pt x="8" y="62"/>
                  <a:pt x="8" y="56"/>
                </a:cubicBezTo>
                <a:cubicBezTo>
                  <a:pt x="8" y="48"/>
                  <a:pt x="8" y="48"/>
                  <a:pt x="8" y="48"/>
                </a:cubicBezTo>
                <a:cubicBezTo>
                  <a:pt x="120" y="48"/>
                  <a:pt x="120" y="48"/>
                  <a:pt x="120" y="48"/>
                </a:cubicBezTo>
                <a:lnTo>
                  <a:pt x="120" y="56"/>
                </a:lnTo>
                <a:close/>
                <a:moveTo>
                  <a:pt x="8" y="40"/>
                </a:moveTo>
                <a:cubicBezTo>
                  <a:pt x="27" y="8"/>
                  <a:pt x="27" y="8"/>
                  <a:pt x="27" y="8"/>
                </a:cubicBezTo>
                <a:cubicBezTo>
                  <a:pt x="101" y="8"/>
                  <a:pt x="101" y="8"/>
                  <a:pt x="101" y="8"/>
                </a:cubicBezTo>
                <a:cubicBezTo>
                  <a:pt x="120" y="40"/>
                  <a:pt x="120" y="40"/>
                  <a:pt x="120" y="40"/>
                </a:cubicBezTo>
                <a:lnTo>
                  <a:pt x="8" y="40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9D03B2B-E60F-4D22-B823-5CC04AF7BEA7}"/>
              </a:ext>
            </a:extLst>
          </p:cNvPr>
          <p:cNvCxnSpPr/>
          <p:nvPr/>
        </p:nvCxnSpPr>
        <p:spPr>
          <a:xfrm>
            <a:off x="7964911" y="3341790"/>
            <a:ext cx="2930328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FD076F81-CF53-42A9-A32B-70456F2FB0F0}"/>
              </a:ext>
            </a:extLst>
          </p:cNvPr>
          <p:cNvCxnSpPr/>
          <p:nvPr/>
        </p:nvCxnSpPr>
        <p:spPr>
          <a:xfrm>
            <a:off x="7964911" y="3341790"/>
            <a:ext cx="2015928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BEFC331-0B11-46CA-BACE-C4AFE7834410}"/>
              </a:ext>
            </a:extLst>
          </p:cNvPr>
          <p:cNvSpPr txBox="1"/>
          <p:nvPr/>
        </p:nvSpPr>
        <p:spPr>
          <a:xfrm>
            <a:off x="10961499" y="321098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2B800"/>
                </a:solidFill>
              </a:rPr>
              <a:t>85%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154699A-B2DF-41B4-9AAB-125E21612E49}"/>
              </a:ext>
            </a:extLst>
          </p:cNvPr>
          <p:cNvCxnSpPr/>
          <p:nvPr/>
        </p:nvCxnSpPr>
        <p:spPr>
          <a:xfrm>
            <a:off x="1301499" y="3341790"/>
            <a:ext cx="2930328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02662D1-0445-4604-9FFF-5473CD41FDF6}"/>
              </a:ext>
            </a:extLst>
          </p:cNvPr>
          <p:cNvCxnSpPr/>
          <p:nvPr/>
        </p:nvCxnSpPr>
        <p:spPr>
          <a:xfrm>
            <a:off x="2215899" y="3341790"/>
            <a:ext cx="2015928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FFE51BAF-E48A-4D64-AF3A-988762484F0E}"/>
              </a:ext>
            </a:extLst>
          </p:cNvPr>
          <p:cNvSpPr txBox="1"/>
          <p:nvPr/>
        </p:nvSpPr>
        <p:spPr>
          <a:xfrm>
            <a:off x="772287" y="321098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2B800"/>
                </a:solidFill>
              </a:rPr>
              <a:t>85%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8D9317-1E94-4855-B45F-B842773DE305}"/>
              </a:ext>
            </a:extLst>
          </p:cNvPr>
          <p:cNvCxnSpPr/>
          <p:nvPr/>
        </p:nvCxnSpPr>
        <p:spPr>
          <a:xfrm>
            <a:off x="7964911" y="5040650"/>
            <a:ext cx="2930328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D914F21-D413-44D3-B265-8208807E5F5C}"/>
              </a:ext>
            </a:extLst>
          </p:cNvPr>
          <p:cNvCxnSpPr/>
          <p:nvPr/>
        </p:nvCxnSpPr>
        <p:spPr>
          <a:xfrm>
            <a:off x="7964911" y="5040650"/>
            <a:ext cx="2015928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FA827B63-99CE-4447-BD85-5818B2BD246B}"/>
              </a:ext>
            </a:extLst>
          </p:cNvPr>
          <p:cNvSpPr txBox="1"/>
          <p:nvPr/>
        </p:nvSpPr>
        <p:spPr>
          <a:xfrm>
            <a:off x="10961499" y="490984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2B800"/>
                </a:solidFill>
              </a:rPr>
              <a:t>85%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517DA1C-A25F-49D7-8E84-231EC834DC39}"/>
              </a:ext>
            </a:extLst>
          </p:cNvPr>
          <p:cNvCxnSpPr/>
          <p:nvPr/>
        </p:nvCxnSpPr>
        <p:spPr>
          <a:xfrm>
            <a:off x="1301499" y="5040650"/>
            <a:ext cx="2930328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D42F992-18DC-4067-B7AA-1CDF4190629F}"/>
              </a:ext>
            </a:extLst>
          </p:cNvPr>
          <p:cNvCxnSpPr/>
          <p:nvPr/>
        </p:nvCxnSpPr>
        <p:spPr>
          <a:xfrm>
            <a:off x="2215899" y="5040650"/>
            <a:ext cx="2015928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AA2516F-39F2-4538-8E2D-2EA74FB3992D}"/>
              </a:ext>
            </a:extLst>
          </p:cNvPr>
          <p:cNvSpPr txBox="1"/>
          <p:nvPr/>
        </p:nvSpPr>
        <p:spPr>
          <a:xfrm>
            <a:off x="772287" y="4909845"/>
            <a:ext cx="4299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F2B800"/>
                </a:solidFill>
              </a:rPr>
              <a:t>85%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7090F99-6BA3-4326-A2F2-DA2AB25AA0F2}"/>
              </a:ext>
            </a:extLst>
          </p:cNvPr>
          <p:cNvSpPr txBox="1"/>
          <p:nvPr/>
        </p:nvSpPr>
        <p:spPr>
          <a:xfrm>
            <a:off x="7738005" y="2016886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C26D5C6-5549-4FE5-BC27-DD1918ACB3D2}"/>
              </a:ext>
            </a:extLst>
          </p:cNvPr>
          <p:cNvSpPr/>
          <p:nvPr/>
        </p:nvSpPr>
        <p:spPr>
          <a:xfrm>
            <a:off x="7738005" y="2435334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414EEFE-9E71-4E9E-9E0C-8D2B5B44DA22}"/>
              </a:ext>
            </a:extLst>
          </p:cNvPr>
          <p:cNvSpPr txBox="1"/>
          <p:nvPr/>
        </p:nvSpPr>
        <p:spPr>
          <a:xfrm>
            <a:off x="3149056" y="2016886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146927B-34EA-4725-8121-B2FD7092AD79}"/>
              </a:ext>
            </a:extLst>
          </p:cNvPr>
          <p:cNvSpPr/>
          <p:nvPr/>
        </p:nvSpPr>
        <p:spPr>
          <a:xfrm>
            <a:off x="1301499" y="2435334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DCF785B-90F8-45A4-A3C6-39A36C23DDC2}"/>
              </a:ext>
            </a:extLst>
          </p:cNvPr>
          <p:cNvSpPr txBox="1"/>
          <p:nvPr/>
        </p:nvSpPr>
        <p:spPr>
          <a:xfrm>
            <a:off x="7738005" y="3726808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0FCB6FB-BD7E-4514-A68E-A985D6C86417}"/>
              </a:ext>
            </a:extLst>
          </p:cNvPr>
          <p:cNvSpPr/>
          <p:nvPr/>
        </p:nvSpPr>
        <p:spPr>
          <a:xfrm>
            <a:off x="7738005" y="4145256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919CBDF-6B73-4DF9-861B-77E49C58A9A5}"/>
              </a:ext>
            </a:extLst>
          </p:cNvPr>
          <p:cNvSpPr txBox="1"/>
          <p:nvPr/>
        </p:nvSpPr>
        <p:spPr>
          <a:xfrm>
            <a:off x="3149056" y="3726808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1AE24FF-0E1D-47E6-8F53-9286B4CE92FB}"/>
              </a:ext>
            </a:extLst>
          </p:cNvPr>
          <p:cNvSpPr/>
          <p:nvPr/>
        </p:nvSpPr>
        <p:spPr>
          <a:xfrm>
            <a:off x="1301499" y="4145256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DF1727F-0501-4074-8E91-5A9B5C4266E4}"/>
              </a:ext>
            </a:extLst>
          </p:cNvPr>
          <p:cNvSpPr txBox="1"/>
          <p:nvPr/>
        </p:nvSpPr>
        <p:spPr>
          <a:xfrm>
            <a:off x="3948168" y="807787"/>
            <a:ext cx="430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Infographic Element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F537B0B3-834D-493C-A695-9AE1A24AB213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91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กลุ่ม 219">
            <a:extLst>
              <a:ext uri="{FF2B5EF4-FFF2-40B4-BE49-F238E27FC236}">
                <a16:creationId xmlns:a16="http://schemas.microsoft.com/office/drawing/2014/main" id="{EF5C88B9-438A-4F8C-8B2C-29B43F54F8C5}"/>
              </a:ext>
            </a:extLst>
          </p:cNvPr>
          <p:cNvGrpSpPr/>
          <p:nvPr/>
        </p:nvGrpSpPr>
        <p:grpSpPr>
          <a:xfrm>
            <a:off x="5250787" y="1086928"/>
            <a:ext cx="6941213" cy="5294822"/>
            <a:chOff x="7672926" y="3847371"/>
            <a:chExt cx="8156787" cy="6222072"/>
          </a:xfrm>
        </p:grpSpPr>
        <p:sp>
          <p:nvSpPr>
            <p:cNvPr id="3" name="Freeform 116">
              <a:extLst>
                <a:ext uri="{FF2B5EF4-FFF2-40B4-BE49-F238E27FC236}">
                  <a16:creationId xmlns:a16="http://schemas.microsoft.com/office/drawing/2014/main" id="{8C4C0CD5-FE65-47E3-8913-4D61CDD1778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4084" y="6103566"/>
              <a:ext cx="1437886" cy="1180703"/>
            </a:xfrm>
            <a:custGeom>
              <a:avLst/>
              <a:gdLst>
                <a:gd name="T0" fmla="*/ 67 w 82"/>
                <a:gd name="T1" fmla="*/ 67 h 67"/>
                <a:gd name="T2" fmla="*/ 67 w 82"/>
                <a:gd name="T3" fmla="*/ 15 h 67"/>
                <a:gd name="T4" fmla="*/ 15 w 82"/>
                <a:gd name="T5" fmla="*/ 15 h 67"/>
                <a:gd name="T6" fmla="*/ 15 w 82"/>
                <a:gd name="T7" fmla="*/ 67 h 67"/>
                <a:gd name="T8" fmla="*/ 67 w 82"/>
                <a:gd name="T9" fmla="*/ 6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67">
                  <a:moveTo>
                    <a:pt x="67" y="67"/>
                  </a:moveTo>
                  <a:cubicBezTo>
                    <a:pt x="82" y="53"/>
                    <a:pt x="82" y="29"/>
                    <a:pt x="67" y="15"/>
                  </a:cubicBezTo>
                  <a:cubicBezTo>
                    <a:pt x="53" y="0"/>
                    <a:pt x="29" y="0"/>
                    <a:pt x="15" y="15"/>
                  </a:cubicBezTo>
                  <a:cubicBezTo>
                    <a:pt x="0" y="29"/>
                    <a:pt x="0" y="53"/>
                    <a:pt x="15" y="67"/>
                  </a:cubicBezTo>
                  <a:cubicBezTo>
                    <a:pt x="67" y="67"/>
                    <a:pt x="67" y="67"/>
                    <a:pt x="67" y="67"/>
                  </a:cubicBezTo>
                </a:path>
              </a:pathLst>
            </a:custGeom>
            <a:solidFill>
              <a:srgbClr val="F78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" name="Freeform 117">
              <a:extLst>
                <a:ext uri="{FF2B5EF4-FFF2-40B4-BE49-F238E27FC236}">
                  <a16:creationId xmlns:a16="http://schemas.microsoft.com/office/drawing/2014/main" id="{A84265C2-D135-43C2-A6FA-13B63441CD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97111" y="7284269"/>
              <a:ext cx="911830" cy="265951"/>
            </a:xfrm>
            <a:custGeom>
              <a:avLst/>
              <a:gdLst>
                <a:gd name="T0" fmla="*/ 0 w 52"/>
                <a:gd name="T1" fmla="*/ 0 h 15"/>
                <a:gd name="T2" fmla="*/ 52 w 52"/>
                <a:gd name="T3" fmla="*/ 0 h 15"/>
                <a:gd name="T4" fmla="*/ 0 w 52"/>
                <a:gd name="T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2" h="15">
                  <a:moveTo>
                    <a:pt x="0" y="0"/>
                  </a:moveTo>
                  <a:cubicBezTo>
                    <a:pt x="14" y="15"/>
                    <a:pt x="38" y="15"/>
                    <a:pt x="52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78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" name="Freeform 118">
              <a:extLst>
                <a:ext uri="{FF2B5EF4-FFF2-40B4-BE49-F238E27FC236}">
                  <a16:creationId xmlns:a16="http://schemas.microsoft.com/office/drawing/2014/main" id="{FE371D6D-E3BD-4B97-BB47-7D278F15CA7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4084" y="6103566"/>
              <a:ext cx="1508026" cy="1233308"/>
            </a:xfrm>
            <a:custGeom>
              <a:avLst/>
              <a:gdLst>
                <a:gd name="T0" fmla="*/ 12 w 86"/>
                <a:gd name="T1" fmla="*/ 70 h 70"/>
                <a:gd name="T2" fmla="*/ 17 w 86"/>
                <a:gd name="T3" fmla="*/ 64 h 70"/>
                <a:gd name="T4" fmla="*/ 8 w 86"/>
                <a:gd name="T5" fmla="*/ 41 h 70"/>
                <a:gd name="T6" fmla="*/ 17 w 86"/>
                <a:gd name="T7" fmla="*/ 17 h 70"/>
                <a:gd name="T8" fmla="*/ 41 w 86"/>
                <a:gd name="T9" fmla="*/ 8 h 70"/>
                <a:gd name="T10" fmla="*/ 64 w 86"/>
                <a:gd name="T11" fmla="*/ 17 h 70"/>
                <a:gd name="T12" fmla="*/ 64 w 86"/>
                <a:gd name="T13" fmla="*/ 64 h 70"/>
                <a:gd name="T14" fmla="*/ 70 w 86"/>
                <a:gd name="T15" fmla="*/ 70 h 70"/>
                <a:gd name="T16" fmla="*/ 70 w 86"/>
                <a:gd name="T17" fmla="*/ 12 h 70"/>
                <a:gd name="T18" fmla="*/ 41 w 86"/>
                <a:gd name="T19" fmla="*/ 0 h 70"/>
                <a:gd name="T20" fmla="*/ 12 w 86"/>
                <a:gd name="T21" fmla="*/ 12 h 70"/>
                <a:gd name="T22" fmla="*/ 0 w 86"/>
                <a:gd name="T23" fmla="*/ 41 h 70"/>
                <a:gd name="T24" fmla="*/ 12 w 86"/>
                <a:gd name="T2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0">
                  <a:moveTo>
                    <a:pt x="12" y="70"/>
                  </a:moveTo>
                  <a:cubicBezTo>
                    <a:pt x="17" y="64"/>
                    <a:pt x="17" y="64"/>
                    <a:pt x="17" y="64"/>
                  </a:cubicBezTo>
                  <a:cubicBezTo>
                    <a:pt x="11" y="58"/>
                    <a:pt x="8" y="50"/>
                    <a:pt x="8" y="41"/>
                  </a:cubicBezTo>
                  <a:cubicBezTo>
                    <a:pt x="8" y="32"/>
                    <a:pt x="11" y="24"/>
                    <a:pt x="17" y="17"/>
                  </a:cubicBezTo>
                  <a:cubicBezTo>
                    <a:pt x="24" y="11"/>
                    <a:pt x="32" y="8"/>
                    <a:pt x="41" y="8"/>
                  </a:cubicBezTo>
                  <a:cubicBezTo>
                    <a:pt x="50" y="8"/>
                    <a:pt x="58" y="11"/>
                    <a:pt x="64" y="17"/>
                  </a:cubicBezTo>
                  <a:cubicBezTo>
                    <a:pt x="77" y="30"/>
                    <a:pt x="77" y="51"/>
                    <a:pt x="64" y="64"/>
                  </a:cubicBezTo>
                  <a:cubicBezTo>
                    <a:pt x="70" y="70"/>
                    <a:pt x="70" y="70"/>
                    <a:pt x="70" y="70"/>
                  </a:cubicBezTo>
                  <a:cubicBezTo>
                    <a:pt x="86" y="54"/>
                    <a:pt x="86" y="28"/>
                    <a:pt x="70" y="12"/>
                  </a:cubicBezTo>
                  <a:cubicBezTo>
                    <a:pt x="62" y="4"/>
                    <a:pt x="52" y="0"/>
                    <a:pt x="41" y="0"/>
                  </a:cubicBezTo>
                  <a:cubicBezTo>
                    <a:pt x="30" y="0"/>
                    <a:pt x="19" y="4"/>
                    <a:pt x="12" y="12"/>
                  </a:cubicBezTo>
                  <a:cubicBezTo>
                    <a:pt x="4" y="19"/>
                    <a:pt x="0" y="30"/>
                    <a:pt x="0" y="41"/>
                  </a:cubicBezTo>
                  <a:cubicBezTo>
                    <a:pt x="0" y="52"/>
                    <a:pt x="4" y="62"/>
                    <a:pt x="12" y="70"/>
                  </a:cubicBezTo>
                </a:path>
              </a:pathLst>
            </a:custGeom>
            <a:solidFill>
              <a:srgbClr val="F9BF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" name="Freeform 119">
              <a:extLst>
                <a:ext uri="{FF2B5EF4-FFF2-40B4-BE49-F238E27FC236}">
                  <a16:creationId xmlns:a16="http://schemas.microsoft.com/office/drawing/2014/main" id="{8A5456AA-BECC-48B7-AB91-E7A5099EFD4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506" y="7231663"/>
              <a:ext cx="1017041" cy="318557"/>
            </a:xfrm>
            <a:custGeom>
              <a:avLst/>
              <a:gdLst>
                <a:gd name="T0" fmla="*/ 29 w 58"/>
                <a:gd name="T1" fmla="*/ 18 h 18"/>
                <a:gd name="T2" fmla="*/ 58 w 58"/>
                <a:gd name="T3" fmla="*/ 6 h 18"/>
                <a:gd name="T4" fmla="*/ 52 w 58"/>
                <a:gd name="T5" fmla="*/ 0 h 18"/>
                <a:gd name="T6" fmla="*/ 5 w 58"/>
                <a:gd name="T7" fmla="*/ 0 h 18"/>
                <a:gd name="T8" fmla="*/ 0 w 58"/>
                <a:gd name="T9" fmla="*/ 6 h 18"/>
                <a:gd name="T10" fmla="*/ 29 w 58"/>
                <a:gd name="T11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" h="18">
                  <a:moveTo>
                    <a:pt x="29" y="18"/>
                  </a:moveTo>
                  <a:cubicBezTo>
                    <a:pt x="39" y="18"/>
                    <a:pt x="50" y="14"/>
                    <a:pt x="58" y="6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39" y="13"/>
                    <a:pt x="18" y="13"/>
                    <a:pt x="5" y="0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8" y="14"/>
                    <a:pt x="18" y="18"/>
                    <a:pt x="29" y="18"/>
                  </a:cubicBezTo>
                </a:path>
              </a:pathLst>
            </a:custGeom>
            <a:solidFill>
              <a:srgbClr val="F9BF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" name="Freeform 120">
              <a:extLst>
                <a:ext uri="{FF2B5EF4-FFF2-40B4-BE49-F238E27FC236}">
                  <a16:creationId xmlns:a16="http://schemas.microsoft.com/office/drawing/2014/main" id="{B4EC23FD-718B-4421-B7C0-447068721B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576" y="6351980"/>
              <a:ext cx="946900" cy="949824"/>
            </a:xfrm>
            <a:custGeom>
              <a:avLst/>
              <a:gdLst>
                <a:gd name="T0" fmla="*/ 312 w 324"/>
                <a:gd name="T1" fmla="*/ 325 h 325"/>
                <a:gd name="T2" fmla="*/ 324 w 324"/>
                <a:gd name="T3" fmla="*/ 313 h 325"/>
                <a:gd name="T4" fmla="*/ 12 w 324"/>
                <a:gd name="T5" fmla="*/ 0 h 325"/>
                <a:gd name="T6" fmla="*/ 0 w 324"/>
                <a:gd name="T7" fmla="*/ 6 h 325"/>
                <a:gd name="T8" fmla="*/ 312 w 324"/>
                <a:gd name="T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25">
                  <a:moveTo>
                    <a:pt x="312" y="325"/>
                  </a:moveTo>
                  <a:lnTo>
                    <a:pt x="324" y="313"/>
                  </a:lnTo>
                  <a:lnTo>
                    <a:pt x="12" y="0"/>
                  </a:lnTo>
                  <a:lnTo>
                    <a:pt x="0" y="6"/>
                  </a:lnTo>
                  <a:lnTo>
                    <a:pt x="312" y="325"/>
                  </a:lnTo>
                  <a:close/>
                </a:path>
              </a:pathLst>
            </a:custGeom>
            <a:solidFill>
              <a:srgbClr val="F9BF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" name="Freeform 121">
              <a:extLst>
                <a:ext uri="{FF2B5EF4-FFF2-40B4-BE49-F238E27FC236}">
                  <a16:creationId xmlns:a16="http://schemas.microsoft.com/office/drawing/2014/main" id="{8CD12E9C-9B60-45AC-B9AF-47BCAB062E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576" y="6351980"/>
              <a:ext cx="946900" cy="949824"/>
            </a:xfrm>
            <a:custGeom>
              <a:avLst/>
              <a:gdLst>
                <a:gd name="T0" fmla="*/ 312 w 324"/>
                <a:gd name="T1" fmla="*/ 325 h 325"/>
                <a:gd name="T2" fmla="*/ 324 w 324"/>
                <a:gd name="T3" fmla="*/ 313 h 325"/>
                <a:gd name="T4" fmla="*/ 12 w 324"/>
                <a:gd name="T5" fmla="*/ 0 h 325"/>
                <a:gd name="T6" fmla="*/ 0 w 324"/>
                <a:gd name="T7" fmla="*/ 6 h 325"/>
                <a:gd name="T8" fmla="*/ 312 w 324"/>
                <a:gd name="T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25">
                  <a:moveTo>
                    <a:pt x="312" y="325"/>
                  </a:moveTo>
                  <a:lnTo>
                    <a:pt x="324" y="313"/>
                  </a:lnTo>
                  <a:lnTo>
                    <a:pt x="12" y="0"/>
                  </a:lnTo>
                  <a:lnTo>
                    <a:pt x="0" y="6"/>
                  </a:lnTo>
                  <a:lnTo>
                    <a:pt x="312" y="3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" name="Rectangle 122">
              <a:extLst>
                <a:ext uri="{FF2B5EF4-FFF2-40B4-BE49-F238E27FC236}">
                  <a16:creationId xmlns:a16="http://schemas.microsoft.com/office/drawing/2014/main" id="{A18F21C1-EADD-42BE-B1E3-80909E73E2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4224" y="6790360"/>
              <a:ext cx="1297604" cy="52606"/>
            </a:xfrm>
            <a:prstGeom prst="rect">
              <a:avLst/>
            </a:prstGeom>
            <a:solidFill>
              <a:srgbClr val="F9BF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" name="Rectangle 123">
              <a:extLst>
                <a:ext uri="{FF2B5EF4-FFF2-40B4-BE49-F238E27FC236}">
                  <a16:creationId xmlns:a16="http://schemas.microsoft.com/office/drawing/2014/main" id="{A8C4CE01-1E66-4B21-BFE7-5CBDF957D4A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604224" y="6790360"/>
              <a:ext cx="1297604" cy="526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1" name="Freeform 124">
              <a:extLst>
                <a:ext uri="{FF2B5EF4-FFF2-40B4-BE49-F238E27FC236}">
                  <a16:creationId xmlns:a16="http://schemas.microsoft.com/office/drawing/2014/main" id="{AFC55BB8-7C1E-4957-8695-52DBE82CCF34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576" y="6351980"/>
              <a:ext cx="946900" cy="949824"/>
            </a:xfrm>
            <a:custGeom>
              <a:avLst/>
              <a:gdLst>
                <a:gd name="T0" fmla="*/ 12 w 324"/>
                <a:gd name="T1" fmla="*/ 325 h 325"/>
                <a:gd name="T2" fmla="*/ 324 w 324"/>
                <a:gd name="T3" fmla="*/ 6 h 325"/>
                <a:gd name="T4" fmla="*/ 312 w 324"/>
                <a:gd name="T5" fmla="*/ 0 h 325"/>
                <a:gd name="T6" fmla="*/ 0 w 324"/>
                <a:gd name="T7" fmla="*/ 313 h 325"/>
                <a:gd name="T8" fmla="*/ 12 w 324"/>
                <a:gd name="T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25">
                  <a:moveTo>
                    <a:pt x="12" y="325"/>
                  </a:moveTo>
                  <a:lnTo>
                    <a:pt x="324" y="6"/>
                  </a:lnTo>
                  <a:lnTo>
                    <a:pt x="312" y="0"/>
                  </a:lnTo>
                  <a:lnTo>
                    <a:pt x="0" y="313"/>
                  </a:lnTo>
                  <a:lnTo>
                    <a:pt x="12" y="325"/>
                  </a:lnTo>
                  <a:close/>
                </a:path>
              </a:pathLst>
            </a:custGeom>
            <a:solidFill>
              <a:srgbClr val="F9BF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2" name="Freeform 125">
              <a:extLst>
                <a:ext uri="{FF2B5EF4-FFF2-40B4-BE49-F238E27FC236}">
                  <a16:creationId xmlns:a16="http://schemas.microsoft.com/office/drawing/2014/main" id="{67281E7E-3352-4729-929D-3BA2E63646D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576" y="6351980"/>
              <a:ext cx="946900" cy="949824"/>
            </a:xfrm>
            <a:custGeom>
              <a:avLst/>
              <a:gdLst>
                <a:gd name="T0" fmla="*/ 12 w 324"/>
                <a:gd name="T1" fmla="*/ 325 h 325"/>
                <a:gd name="T2" fmla="*/ 324 w 324"/>
                <a:gd name="T3" fmla="*/ 6 h 325"/>
                <a:gd name="T4" fmla="*/ 312 w 324"/>
                <a:gd name="T5" fmla="*/ 0 h 325"/>
                <a:gd name="T6" fmla="*/ 0 w 324"/>
                <a:gd name="T7" fmla="*/ 313 h 325"/>
                <a:gd name="T8" fmla="*/ 12 w 324"/>
                <a:gd name="T9" fmla="*/ 325 h 3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4" h="325">
                  <a:moveTo>
                    <a:pt x="12" y="325"/>
                  </a:moveTo>
                  <a:lnTo>
                    <a:pt x="324" y="6"/>
                  </a:lnTo>
                  <a:lnTo>
                    <a:pt x="312" y="0"/>
                  </a:lnTo>
                  <a:lnTo>
                    <a:pt x="0" y="313"/>
                  </a:lnTo>
                  <a:lnTo>
                    <a:pt x="12" y="325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3" name="Rectangle 126">
              <a:extLst>
                <a:ext uri="{FF2B5EF4-FFF2-40B4-BE49-F238E27FC236}">
                  <a16:creationId xmlns:a16="http://schemas.microsoft.com/office/drawing/2014/main" id="{60223FBC-CA38-4EA7-8B26-A50E288C95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5491" y="6173707"/>
              <a:ext cx="35070" cy="1306373"/>
            </a:xfrm>
            <a:prstGeom prst="rect">
              <a:avLst/>
            </a:prstGeom>
            <a:solidFill>
              <a:srgbClr val="F9BF2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Rectangle 127">
              <a:extLst>
                <a:ext uri="{FF2B5EF4-FFF2-40B4-BE49-F238E27FC236}">
                  <a16:creationId xmlns:a16="http://schemas.microsoft.com/office/drawing/2014/main" id="{C654101D-7677-4630-855B-12F77C151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35491" y="6173707"/>
              <a:ext cx="35070" cy="13063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128">
              <a:extLst>
                <a:ext uri="{FF2B5EF4-FFF2-40B4-BE49-F238E27FC236}">
                  <a16:creationId xmlns:a16="http://schemas.microsoft.com/office/drawing/2014/main" id="{661D6EBA-57E0-415D-A5BB-A375CF6D71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60633" y="6790360"/>
              <a:ext cx="1139787" cy="1198238"/>
            </a:xfrm>
            <a:custGeom>
              <a:avLst/>
              <a:gdLst>
                <a:gd name="T0" fmla="*/ 27 w 65"/>
                <a:gd name="T1" fmla="*/ 0 h 68"/>
                <a:gd name="T2" fmla="*/ 0 w 65"/>
                <a:gd name="T3" fmla="*/ 0 h 68"/>
                <a:gd name="T4" fmla="*/ 0 w 65"/>
                <a:gd name="T5" fmla="*/ 68 h 68"/>
                <a:gd name="T6" fmla="*/ 65 w 65"/>
                <a:gd name="T7" fmla="*/ 68 h 68"/>
                <a:gd name="T8" fmla="*/ 65 w 65"/>
                <a:gd name="T9" fmla="*/ 43 h 68"/>
                <a:gd name="T10" fmla="*/ 39 w 65"/>
                <a:gd name="T11" fmla="*/ 31 h 68"/>
                <a:gd name="T12" fmla="*/ 39 w 65"/>
                <a:gd name="T13" fmla="*/ 31 h 68"/>
                <a:gd name="T14" fmla="*/ 27 w 65"/>
                <a:gd name="T15" fmla="*/ 2 h 68"/>
                <a:gd name="T16" fmla="*/ 27 w 65"/>
                <a:gd name="T17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68">
                  <a:moveTo>
                    <a:pt x="2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5" y="43"/>
                    <a:pt x="65" y="43"/>
                    <a:pt x="65" y="43"/>
                  </a:cubicBezTo>
                  <a:cubicBezTo>
                    <a:pt x="56" y="42"/>
                    <a:pt x="46" y="38"/>
                    <a:pt x="39" y="31"/>
                  </a:cubicBezTo>
                  <a:cubicBezTo>
                    <a:pt x="39" y="31"/>
                    <a:pt x="39" y="31"/>
                    <a:pt x="39" y="31"/>
                  </a:cubicBezTo>
                  <a:cubicBezTo>
                    <a:pt x="31" y="23"/>
                    <a:pt x="27" y="13"/>
                    <a:pt x="27" y="2"/>
                  </a:cubicBezTo>
                  <a:cubicBezTo>
                    <a:pt x="27" y="1"/>
                    <a:pt x="27" y="1"/>
                    <a:pt x="27" y="0"/>
                  </a:cubicBezTo>
                </a:path>
              </a:pathLst>
            </a:custGeom>
            <a:solidFill>
              <a:srgbClr val="8AA9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Freeform 129">
              <a:extLst>
                <a:ext uri="{FF2B5EF4-FFF2-40B4-BE49-F238E27FC236}">
                  <a16:creationId xmlns:a16="http://schemas.microsoft.com/office/drawing/2014/main" id="{6DD254D3-C038-4D56-89E1-7B7E32EF0E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674365" y="6790360"/>
              <a:ext cx="526056" cy="493909"/>
            </a:xfrm>
            <a:custGeom>
              <a:avLst/>
              <a:gdLst>
                <a:gd name="T0" fmla="*/ 30 w 30"/>
                <a:gd name="T1" fmla="*/ 6 h 28"/>
                <a:gd name="T2" fmla="*/ 10 w 30"/>
                <a:gd name="T3" fmla="*/ 26 h 28"/>
                <a:gd name="T4" fmla="*/ 13 w 30"/>
                <a:gd name="T5" fmla="*/ 28 h 28"/>
                <a:gd name="T6" fmla="*/ 30 w 30"/>
                <a:gd name="T7" fmla="*/ 28 h 28"/>
                <a:gd name="T8" fmla="*/ 30 w 30"/>
                <a:gd name="T9" fmla="*/ 6 h 28"/>
                <a:gd name="T10" fmla="*/ 30 w 30"/>
                <a:gd name="T11" fmla="*/ 3 h 28"/>
                <a:gd name="T12" fmla="*/ 0 w 30"/>
                <a:gd name="T13" fmla="*/ 3 h 28"/>
                <a:gd name="T14" fmla="*/ 9 w 30"/>
                <a:gd name="T15" fmla="*/ 24 h 28"/>
                <a:gd name="T16" fmla="*/ 30 w 30"/>
                <a:gd name="T17" fmla="*/ 3 h 28"/>
                <a:gd name="T18" fmla="*/ 29 w 30"/>
                <a:gd name="T19" fmla="*/ 0 h 28"/>
                <a:gd name="T20" fmla="*/ 0 w 30"/>
                <a:gd name="T21" fmla="*/ 0 h 28"/>
                <a:gd name="T22" fmla="*/ 0 w 30"/>
                <a:gd name="T23" fmla="*/ 0 h 28"/>
                <a:gd name="T24" fmla="*/ 30 w 30"/>
                <a:gd name="T25" fmla="*/ 0 h 28"/>
                <a:gd name="T26" fmla="*/ 29 w 30"/>
                <a:gd name="T2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" h="28">
                  <a:moveTo>
                    <a:pt x="30" y="6"/>
                  </a:moveTo>
                  <a:cubicBezTo>
                    <a:pt x="10" y="26"/>
                    <a:pt x="10" y="26"/>
                    <a:pt x="10" y="26"/>
                  </a:cubicBezTo>
                  <a:cubicBezTo>
                    <a:pt x="11" y="27"/>
                    <a:pt x="12" y="27"/>
                    <a:pt x="13" y="28"/>
                  </a:cubicBezTo>
                  <a:cubicBezTo>
                    <a:pt x="30" y="28"/>
                    <a:pt x="30" y="28"/>
                    <a:pt x="30" y="28"/>
                  </a:cubicBezTo>
                  <a:cubicBezTo>
                    <a:pt x="30" y="6"/>
                    <a:pt x="30" y="6"/>
                    <a:pt x="30" y="6"/>
                  </a:cubicBezTo>
                  <a:moveTo>
                    <a:pt x="3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11"/>
                    <a:pt x="3" y="18"/>
                    <a:pt x="9" y="24"/>
                  </a:cubicBezTo>
                  <a:cubicBezTo>
                    <a:pt x="30" y="3"/>
                    <a:pt x="30" y="3"/>
                    <a:pt x="30" y="3"/>
                  </a:cubicBezTo>
                  <a:moveTo>
                    <a:pt x="29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FAA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130">
              <a:extLst>
                <a:ext uri="{FF2B5EF4-FFF2-40B4-BE49-F238E27FC236}">
                  <a16:creationId xmlns:a16="http://schemas.microsoft.com/office/drawing/2014/main" id="{96EED769-E333-493B-B9F8-9BCBACAA7F06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02323" y="7284269"/>
              <a:ext cx="298098" cy="122746"/>
            </a:xfrm>
            <a:custGeom>
              <a:avLst/>
              <a:gdLst>
                <a:gd name="T0" fmla="*/ 17 w 17"/>
                <a:gd name="T1" fmla="*/ 0 h 7"/>
                <a:gd name="T2" fmla="*/ 0 w 17"/>
                <a:gd name="T3" fmla="*/ 0 h 7"/>
                <a:gd name="T4" fmla="*/ 17 w 17"/>
                <a:gd name="T5" fmla="*/ 7 h 7"/>
                <a:gd name="T6" fmla="*/ 17 w 17"/>
                <a:gd name="T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7">
                  <a:moveTo>
                    <a:pt x="1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5" y="4"/>
                    <a:pt x="11" y="6"/>
                    <a:pt x="17" y="7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AA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131">
              <a:extLst>
                <a:ext uri="{FF2B5EF4-FFF2-40B4-BE49-F238E27FC236}">
                  <a16:creationId xmlns:a16="http://schemas.microsoft.com/office/drawing/2014/main" id="{B05FFF0A-4C8C-43BC-AB0A-06B1127AE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534084" y="6790360"/>
              <a:ext cx="298098" cy="546514"/>
            </a:xfrm>
            <a:custGeom>
              <a:avLst/>
              <a:gdLst>
                <a:gd name="T0" fmla="*/ 8 w 17"/>
                <a:gd name="T1" fmla="*/ 0 h 31"/>
                <a:gd name="T2" fmla="*/ 0 w 17"/>
                <a:gd name="T3" fmla="*/ 0 h 31"/>
                <a:gd name="T4" fmla="*/ 0 w 17"/>
                <a:gd name="T5" fmla="*/ 2 h 31"/>
                <a:gd name="T6" fmla="*/ 12 w 17"/>
                <a:gd name="T7" fmla="*/ 31 h 31"/>
                <a:gd name="T8" fmla="*/ 12 w 17"/>
                <a:gd name="T9" fmla="*/ 31 h 31"/>
                <a:gd name="T10" fmla="*/ 12 w 17"/>
                <a:gd name="T11" fmla="*/ 31 h 31"/>
                <a:gd name="T12" fmla="*/ 15 w 17"/>
                <a:gd name="T13" fmla="*/ 28 h 31"/>
                <a:gd name="T14" fmla="*/ 14 w 17"/>
                <a:gd name="T15" fmla="*/ 27 h 31"/>
                <a:gd name="T16" fmla="*/ 17 w 17"/>
                <a:gd name="T17" fmla="*/ 24 h 31"/>
                <a:gd name="T18" fmla="*/ 8 w 17"/>
                <a:gd name="T19" fmla="*/ 3 h 31"/>
                <a:gd name="T20" fmla="*/ 4 w 17"/>
                <a:gd name="T21" fmla="*/ 3 h 31"/>
                <a:gd name="T22" fmla="*/ 4 w 17"/>
                <a:gd name="T23" fmla="*/ 0 h 31"/>
                <a:gd name="T24" fmla="*/ 8 w 17"/>
                <a:gd name="T25" fmla="*/ 0 h 31"/>
                <a:gd name="T26" fmla="*/ 8 w 17"/>
                <a:gd name="T27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" h="31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13"/>
                    <a:pt x="4" y="23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15" y="28"/>
                    <a:pt x="15" y="28"/>
                    <a:pt x="15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7" y="24"/>
                    <a:pt x="17" y="24"/>
                    <a:pt x="17" y="24"/>
                  </a:cubicBezTo>
                  <a:cubicBezTo>
                    <a:pt x="11" y="18"/>
                    <a:pt x="8" y="11"/>
                    <a:pt x="8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BC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Freeform 132">
              <a:extLst>
                <a:ext uri="{FF2B5EF4-FFF2-40B4-BE49-F238E27FC236}">
                  <a16:creationId xmlns:a16="http://schemas.microsoft.com/office/drawing/2014/main" id="{4D36A2DD-352D-4956-82B4-F157448A439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44506" y="7249198"/>
              <a:ext cx="455915" cy="301022"/>
            </a:xfrm>
            <a:custGeom>
              <a:avLst/>
              <a:gdLst>
                <a:gd name="T0" fmla="*/ 6 w 26"/>
                <a:gd name="T1" fmla="*/ 0 h 17"/>
                <a:gd name="T2" fmla="*/ 4 w 26"/>
                <a:gd name="T3" fmla="*/ 3 h 17"/>
                <a:gd name="T4" fmla="*/ 3 w 26"/>
                <a:gd name="T5" fmla="*/ 2 h 17"/>
                <a:gd name="T6" fmla="*/ 0 w 26"/>
                <a:gd name="T7" fmla="*/ 5 h 17"/>
                <a:gd name="T8" fmla="*/ 0 w 26"/>
                <a:gd name="T9" fmla="*/ 5 h 17"/>
                <a:gd name="T10" fmla="*/ 26 w 26"/>
                <a:gd name="T11" fmla="*/ 17 h 17"/>
                <a:gd name="T12" fmla="*/ 26 w 26"/>
                <a:gd name="T13" fmla="*/ 9 h 17"/>
                <a:gd name="T14" fmla="*/ 9 w 26"/>
                <a:gd name="T15" fmla="*/ 2 h 17"/>
                <a:gd name="T16" fmla="*/ 6 w 26"/>
                <a:gd name="T1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6" h="17">
                  <a:moveTo>
                    <a:pt x="6" y="0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7" y="12"/>
                    <a:pt x="17" y="16"/>
                    <a:pt x="26" y="17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0" y="8"/>
                    <a:pt x="14" y="6"/>
                    <a:pt x="9" y="2"/>
                  </a:cubicBezTo>
                  <a:cubicBezTo>
                    <a:pt x="8" y="1"/>
                    <a:pt x="7" y="1"/>
                    <a:pt x="6" y="0"/>
                  </a:cubicBezTo>
                </a:path>
              </a:pathLst>
            </a:custGeom>
            <a:solidFill>
              <a:srgbClr val="FBC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Freeform 133">
              <a:extLst>
                <a:ext uri="{FF2B5EF4-FFF2-40B4-BE49-F238E27FC236}">
                  <a16:creationId xmlns:a16="http://schemas.microsoft.com/office/drawing/2014/main" id="{C3DC694B-A1E3-48EA-A5FD-4887890609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2886" y="6790360"/>
              <a:ext cx="17535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  <a:gd name="T4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BC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Freeform 134">
              <a:extLst>
                <a:ext uri="{FF2B5EF4-FFF2-40B4-BE49-F238E27FC236}">
                  <a16:creationId xmlns:a16="http://schemas.microsoft.com/office/drawing/2014/main" id="{750F3591-C378-4E1B-A2C6-DBFEB2E20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2886" y="6790360"/>
              <a:ext cx="17535" cy="0"/>
            </a:xfrm>
            <a:custGeom>
              <a:avLst/>
              <a:gdLst>
                <a:gd name="T0" fmla="*/ 6 w 6"/>
                <a:gd name="T1" fmla="*/ 0 w 6"/>
                <a:gd name="T2" fmla="*/ 6 w 6"/>
                <a:gd name="T3" fmla="*/ 6 w 6"/>
                <a:gd name="T4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2" name="Freeform 135">
              <a:extLst>
                <a:ext uri="{FF2B5EF4-FFF2-40B4-BE49-F238E27FC236}">
                  <a16:creationId xmlns:a16="http://schemas.microsoft.com/office/drawing/2014/main" id="{4D6ED767-56A4-48DA-AE99-A486FC6153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4224" y="6790360"/>
              <a:ext cx="596196" cy="52606"/>
            </a:xfrm>
            <a:custGeom>
              <a:avLst/>
              <a:gdLst>
                <a:gd name="T0" fmla="*/ 204 w 204"/>
                <a:gd name="T1" fmla="*/ 0 h 18"/>
                <a:gd name="T2" fmla="*/ 204 w 204"/>
                <a:gd name="T3" fmla="*/ 0 h 18"/>
                <a:gd name="T4" fmla="*/ 24 w 204"/>
                <a:gd name="T5" fmla="*/ 0 h 18"/>
                <a:gd name="T6" fmla="*/ 0 w 204"/>
                <a:gd name="T7" fmla="*/ 0 h 18"/>
                <a:gd name="T8" fmla="*/ 0 w 204"/>
                <a:gd name="T9" fmla="*/ 18 h 18"/>
                <a:gd name="T10" fmla="*/ 24 w 204"/>
                <a:gd name="T11" fmla="*/ 18 h 18"/>
                <a:gd name="T12" fmla="*/ 204 w 204"/>
                <a:gd name="T13" fmla="*/ 18 h 18"/>
                <a:gd name="T14" fmla="*/ 204 w 204"/>
                <a:gd name="T15" fmla="*/ 18 h 18"/>
                <a:gd name="T16" fmla="*/ 204 w 204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18">
                  <a:moveTo>
                    <a:pt x="204" y="0"/>
                  </a:moveTo>
                  <a:lnTo>
                    <a:pt x="204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4" y="18"/>
                  </a:lnTo>
                  <a:lnTo>
                    <a:pt x="204" y="18"/>
                  </a:lnTo>
                  <a:lnTo>
                    <a:pt x="204" y="18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FBC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" name="Freeform 136">
              <a:extLst>
                <a:ext uri="{FF2B5EF4-FFF2-40B4-BE49-F238E27FC236}">
                  <a16:creationId xmlns:a16="http://schemas.microsoft.com/office/drawing/2014/main" id="{0BE0BC10-1579-40CD-BFED-6CB17DAF31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4224" y="6790360"/>
              <a:ext cx="596196" cy="52606"/>
            </a:xfrm>
            <a:custGeom>
              <a:avLst/>
              <a:gdLst>
                <a:gd name="T0" fmla="*/ 204 w 204"/>
                <a:gd name="T1" fmla="*/ 0 h 18"/>
                <a:gd name="T2" fmla="*/ 204 w 204"/>
                <a:gd name="T3" fmla="*/ 0 h 18"/>
                <a:gd name="T4" fmla="*/ 24 w 204"/>
                <a:gd name="T5" fmla="*/ 0 h 18"/>
                <a:gd name="T6" fmla="*/ 0 w 204"/>
                <a:gd name="T7" fmla="*/ 0 h 18"/>
                <a:gd name="T8" fmla="*/ 0 w 204"/>
                <a:gd name="T9" fmla="*/ 18 h 18"/>
                <a:gd name="T10" fmla="*/ 24 w 204"/>
                <a:gd name="T11" fmla="*/ 18 h 18"/>
                <a:gd name="T12" fmla="*/ 204 w 204"/>
                <a:gd name="T13" fmla="*/ 18 h 18"/>
                <a:gd name="T14" fmla="*/ 204 w 204"/>
                <a:gd name="T15" fmla="*/ 18 h 18"/>
                <a:gd name="T16" fmla="*/ 204 w 204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4" h="18">
                  <a:moveTo>
                    <a:pt x="204" y="0"/>
                  </a:moveTo>
                  <a:lnTo>
                    <a:pt x="204" y="0"/>
                  </a:lnTo>
                  <a:lnTo>
                    <a:pt x="24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24" y="18"/>
                  </a:lnTo>
                  <a:lnTo>
                    <a:pt x="204" y="18"/>
                  </a:lnTo>
                  <a:lnTo>
                    <a:pt x="204" y="18"/>
                  </a:lnTo>
                  <a:lnTo>
                    <a:pt x="20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" name="Freeform 137">
              <a:extLst>
                <a:ext uri="{FF2B5EF4-FFF2-40B4-BE49-F238E27FC236}">
                  <a16:creationId xmlns:a16="http://schemas.microsoft.com/office/drawing/2014/main" id="{AF7E4B7E-1019-454D-A20B-869A8DE0E4F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576" y="6842966"/>
              <a:ext cx="420845" cy="458838"/>
            </a:xfrm>
            <a:custGeom>
              <a:avLst/>
              <a:gdLst>
                <a:gd name="T0" fmla="*/ 144 w 144"/>
                <a:gd name="T1" fmla="*/ 0 h 157"/>
                <a:gd name="T2" fmla="*/ 144 w 144"/>
                <a:gd name="T3" fmla="*/ 0 h 157"/>
                <a:gd name="T4" fmla="*/ 18 w 144"/>
                <a:gd name="T5" fmla="*/ 127 h 157"/>
                <a:gd name="T6" fmla="*/ 0 w 144"/>
                <a:gd name="T7" fmla="*/ 145 h 157"/>
                <a:gd name="T8" fmla="*/ 6 w 144"/>
                <a:gd name="T9" fmla="*/ 151 h 157"/>
                <a:gd name="T10" fmla="*/ 12 w 144"/>
                <a:gd name="T11" fmla="*/ 157 h 157"/>
                <a:gd name="T12" fmla="*/ 24 w 144"/>
                <a:gd name="T13" fmla="*/ 139 h 157"/>
                <a:gd name="T14" fmla="*/ 144 w 144"/>
                <a:gd name="T15" fmla="*/ 19 h 157"/>
                <a:gd name="T16" fmla="*/ 144 w 144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57">
                  <a:moveTo>
                    <a:pt x="144" y="0"/>
                  </a:moveTo>
                  <a:lnTo>
                    <a:pt x="144" y="0"/>
                  </a:lnTo>
                  <a:lnTo>
                    <a:pt x="18" y="127"/>
                  </a:lnTo>
                  <a:lnTo>
                    <a:pt x="0" y="145"/>
                  </a:lnTo>
                  <a:lnTo>
                    <a:pt x="6" y="151"/>
                  </a:lnTo>
                  <a:lnTo>
                    <a:pt x="12" y="157"/>
                  </a:lnTo>
                  <a:lnTo>
                    <a:pt x="24" y="139"/>
                  </a:lnTo>
                  <a:lnTo>
                    <a:pt x="144" y="19"/>
                  </a:lnTo>
                  <a:lnTo>
                    <a:pt x="144" y="0"/>
                  </a:lnTo>
                  <a:close/>
                </a:path>
              </a:pathLst>
            </a:custGeom>
            <a:solidFill>
              <a:srgbClr val="FBCE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5" name="Freeform 138">
              <a:extLst>
                <a:ext uri="{FF2B5EF4-FFF2-40B4-BE49-F238E27FC236}">
                  <a16:creationId xmlns:a16="http://schemas.microsoft.com/office/drawing/2014/main" id="{F113FD64-98AC-4AE6-8381-C89D82068E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79576" y="6842966"/>
              <a:ext cx="420845" cy="458838"/>
            </a:xfrm>
            <a:custGeom>
              <a:avLst/>
              <a:gdLst>
                <a:gd name="T0" fmla="*/ 144 w 144"/>
                <a:gd name="T1" fmla="*/ 0 h 157"/>
                <a:gd name="T2" fmla="*/ 144 w 144"/>
                <a:gd name="T3" fmla="*/ 0 h 157"/>
                <a:gd name="T4" fmla="*/ 18 w 144"/>
                <a:gd name="T5" fmla="*/ 127 h 157"/>
                <a:gd name="T6" fmla="*/ 0 w 144"/>
                <a:gd name="T7" fmla="*/ 145 h 157"/>
                <a:gd name="T8" fmla="*/ 6 w 144"/>
                <a:gd name="T9" fmla="*/ 151 h 157"/>
                <a:gd name="T10" fmla="*/ 12 w 144"/>
                <a:gd name="T11" fmla="*/ 157 h 157"/>
                <a:gd name="T12" fmla="*/ 24 w 144"/>
                <a:gd name="T13" fmla="*/ 139 h 157"/>
                <a:gd name="T14" fmla="*/ 144 w 144"/>
                <a:gd name="T15" fmla="*/ 19 h 157"/>
                <a:gd name="T16" fmla="*/ 144 w 144"/>
                <a:gd name="T17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4" h="157">
                  <a:moveTo>
                    <a:pt x="144" y="0"/>
                  </a:moveTo>
                  <a:lnTo>
                    <a:pt x="144" y="0"/>
                  </a:lnTo>
                  <a:lnTo>
                    <a:pt x="18" y="127"/>
                  </a:lnTo>
                  <a:lnTo>
                    <a:pt x="0" y="145"/>
                  </a:lnTo>
                  <a:lnTo>
                    <a:pt x="6" y="151"/>
                  </a:lnTo>
                  <a:lnTo>
                    <a:pt x="12" y="157"/>
                  </a:lnTo>
                  <a:lnTo>
                    <a:pt x="24" y="139"/>
                  </a:lnTo>
                  <a:lnTo>
                    <a:pt x="144" y="19"/>
                  </a:lnTo>
                  <a:lnTo>
                    <a:pt x="14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6" name="Freeform 139">
              <a:extLst>
                <a:ext uri="{FF2B5EF4-FFF2-40B4-BE49-F238E27FC236}">
                  <a16:creationId xmlns:a16="http://schemas.microsoft.com/office/drawing/2014/main" id="{CC910D09-EDDC-4CE5-B8F7-D6140F3ACB1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507" y="7988598"/>
              <a:ext cx="1753519" cy="1887956"/>
            </a:xfrm>
            <a:custGeom>
              <a:avLst/>
              <a:gdLst>
                <a:gd name="T0" fmla="*/ 100 w 100"/>
                <a:gd name="T1" fmla="*/ 0 h 107"/>
                <a:gd name="T2" fmla="*/ 100 w 100"/>
                <a:gd name="T3" fmla="*/ 89 h 107"/>
                <a:gd name="T4" fmla="*/ 81 w 100"/>
                <a:gd name="T5" fmla="*/ 107 h 107"/>
                <a:gd name="T6" fmla="*/ 18 w 100"/>
                <a:gd name="T7" fmla="*/ 107 h 107"/>
                <a:gd name="T8" fmla="*/ 0 w 100"/>
                <a:gd name="T9" fmla="*/ 89 h 107"/>
                <a:gd name="T10" fmla="*/ 0 w 100"/>
                <a:gd name="T11" fmla="*/ 0 h 107"/>
                <a:gd name="T12" fmla="*/ 100 w 100"/>
                <a:gd name="T13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107">
                  <a:moveTo>
                    <a:pt x="100" y="0"/>
                  </a:moveTo>
                  <a:cubicBezTo>
                    <a:pt x="100" y="89"/>
                    <a:pt x="100" y="89"/>
                    <a:pt x="100" y="89"/>
                  </a:cubicBezTo>
                  <a:cubicBezTo>
                    <a:pt x="100" y="99"/>
                    <a:pt x="92" y="107"/>
                    <a:pt x="81" y="107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8" y="107"/>
                    <a:pt x="0" y="99"/>
                    <a:pt x="0" y="8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F78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7" name="Oval 140">
              <a:extLst>
                <a:ext uri="{FF2B5EF4-FFF2-40B4-BE49-F238E27FC236}">
                  <a16:creationId xmlns:a16="http://schemas.microsoft.com/office/drawing/2014/main" id="{C56C4BBF-5250-46DE-9492-1A1A2C2666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86689" y="8605253"/>
              <a:ext cx="192887" cy="195811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Oval 141">
              <a:extLst>
                <a:ext uri="{FF2B5EF4-FFF2-40B4-BE49-F238E27FC236}">
                  <a16:creationId xmlns:a16="http://schemas.microsoft.com/office/drawing/2014/main" id="{9176CC6F-A3F8-44B3-A890-E1971512E3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323661" y="8447437"/>
              <a:ext cx="175352" cy="175352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Oval 142">
              <a:extLst>
                <a:ext uri="{FF2B5EF4-FFF2-40B4-BE49-F238E27FC236}">
                  <a16:creationId xmlns:a16="http://schemas.microsoft.com/office/drawing/2014/main" id="{8FA90204-F061-4641-ADFA-8C08F95E037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83380" y="8289620"/>
              <a:ext cx="122746" cy="122746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Oval 143">
              <a:extLst>
                <a:ext uri="{FF2B5EF4-FFF2-40B4-BE49-F238E27FC236}">
                  <a16:creationId xmlns:a16="http://schemas.microsoft.com/office/drawing/2014/main" id="{F3DD0339-6AB9-4EC6-BAC0-47BAEE20FF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148309" y="8622788"/>
              <a:ext cx="122746" cy="125670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Oval 144">
              <a:extLst>
                <a:ext uri="{FF2B5EF4-FFF2-40B4-BE49-F238E27FC236}">
                  <a16:creationId xmlns:a16="http://schemas.microsoft.com/office/drawing/2014/main" id="{2DE9FDB3-C01C-41E8-AA9E-BF6F89443B8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1056" y="8888738"/>
              <a:ext cx="192887" cy="192887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Oval 145">
              <a:extLst>
                <a:ext uri="{FF2B5EF4-FFF2-40B4-BE49-F238E27FC236}">
                  <a16:creationId xmlns:a16="http://schemas.microsoft.com/office/drawing/2014/main" id="{B36DBCE0-1AD5-417A-9DB3-9AB7C49D75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43098" y="9046555"/>
              <a:ext cx="192887" cy="192887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Oval 146">
              <a:extLst>
                <a:ext uri="{FF2B5EF4-FFF2-40B4-BE49-F238E27FC236}">
                  <a16:creationId xmlns:a16="http://schemas.microsoft.com/office/drawing/2014/main" id="{2A6173D6-6EC5-4197-A035-5A0EB79947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0352" y="8888738"/>
              <a:ext cx="122746" cy="140282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Oval 147">
              <a:extLst>
                <a:ext uri="{FF2B5EF4-FFF2-40B4-BE49-F238E27FC236}">
                  <a16:creationId xmlns:a16="http://schemas.microsoft.com/office/drawing/2014/main" id="{301CDE10-12A4-423B-9915-994274C1C6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5282" y="9221907"/>
              <a:ext cx="122746" cy="143205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Rectangle 148">
              <a:extLst>
                <a:ext uri="{FF2B5EF4-FFF2-40B4-BE49-F238E27FC236}">
                  <a16:creationId xmlns:a16="http://schemas.microsoft.com/office/drawing/2014/main" id="{2564A2E1-8EAA-4E42-97A2-5B02ABCAE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4578" y="6790360"/>
              <a:ext cx="526056" cy="1198238"/>
            </a:xfrm>
            <a:prstGeom prst="rect">
              <a:avLst/>
            </a:prstGeom>
            <a:solidFill>
              <a:srgbClr val="A0B7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Rectangle 149">
              <a:extLst>
                <a:ext uri="{FF2B5EF4-FFF2-40B4-BE49-F238E27FC236}">
                  <a16:creationId xmlns:a16="http://schemas.microsoft.com/office/drawing/2014/main" id="{2379BFD5-1FF8-4497-81AD-CA4F4A4EFE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534578" y="6790360"/>
              <a:ext cx="526056" cy="119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Freeform 150">
              <a:extLst>
                <a:ext uri="{FF2B5EF4-FFF2-40B4-BE49-F238E27FC236}">
                  <a16:creationId xmlns:a16="http://schemas.microsoft.com/office/drawing/2014/main" id="{D1322FCD-6347-4649-BDA3-15611EED7D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534578" y="7988598"/>
              <a:ext cx="683872" cy="1849964"/>
            </a:xfrm>
            <a:custGeom>
              <a:avLst/>
              <a:gdLst>
                <a:gd name="T0" fmla="*/ 23 w 39"/>
                <a:gd name="T1" fmla="*/ 78 h 105"/>
                <a:gd name="T2" fmla="*/ 20 w 39"/>
                <a:gd name="T3" fmla="*/ 74 h 105"/>
                <a:gd name="T4" fmla="*/ 23 w 39"/>
                <a:gd name="T5" fmla="*/ 70 h 105"/>
                <a:gd name="T6" fmla="*/ 27 w 39"/>
                <a:gd name="T7" fmla="*/ 74 h 105"/>
                <a:gd name="T8" fmla="*/ 23 w 39"/>
                <a:gd name="T9" fmla="*/ 78 h 105"/>
                <a:gd name="T10" fmla="*/ 25 w 39"/>
                <a:gd name="T11" fmla="*/ 59 h 105"/>
                <a:gd name="T12" fmla="*/ 22 w 39"/>
                <a:gd name="T13" fmla="*/ 55 h 105"/>
                <a:gd name="T14" fmla="*/ 25 w 39"/>
                <a:gd name="T15" fmla="*/ 51 h 105"/>
                <a:gd name="T16" fmla="*/ 29 w 39"/>
                <a:gd name="T17" fmla="*/ 55 h 105"/>
                <a:gd name="T18" fmla="*/ 25 w 39"/>
                <a:gd name="T19" fmla="*/ 59 h 105"/>
                <a:gd name="T20" fmla="*/ 30 w 39"/>
                <a:gd name="T21" fmla="*/ 0 h 105"/>
                <a:gd name="T22" fmla="*/ 0 w 39"/>
                <a:gd name="T23" fmla="*/ 0 h 105"/>
                <a:gd name="T24" fmla="*/ 0 w 39"/>
                <a:gd name="T25" fmla="*/ 89 h 105"/>
                <a:gd name="T26" fmla="*/ 16 w 39"/>
                <a:gd name="T27" fmla="*/ 105 h 105"/>
                <a:gd name="T28" fmla="*/ 39 w 39"/>
                <a:gd name="T29" fmla="*/ 105 h 105"/>
                <a:gd name="T30" fmla="*/ 30 w 39"/>
                <a:gd name="T31" fmla="*/ 89 h 105"/>
                <a:gd name="T32" fmla="*/ 30 w 39"/>
                <a:gd name="T33" fmla="*/ 67 h 105"/>
                <a:gd name="T34" fmla="*/ 29 w 39"/>
                <a:gd name="T35" fmla="*/ 65 h 105"/>
                <a:gd name="T36" fmla="*/ 30 w 39"/>
                <a:gd name="T37" fmla="*/ 64 h 105"/>
                <a:gd name="T38" fmla="*/ 30 w 39"/>
                <a:gd name="T39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105">
                  <a:moveTo>
                    <a:pt x="23" y="78"/>
                  </a:moveTo>
                  <a:cubicBezTo>
                    <a:pt x="21" y="78"/>
                    <a:pt x="20" y="76"/>
                    <a:pt x="20" y="74"/>
                  </a:cubicBezTo>
                  <a:cubicBezTo>
                    <a:pt x="20" y="72"/>
                    <a:pt x="21" y="70"/>
                    <a:pt x="23" y="70"/>
                  </a:cubicBezTo>
                  <a:cubicBezTo>
                    <a:pt x="25" y="70"/>
                    <a:pt x="27" y="72"/>
                    <a:pt x="27" y="74"/>
                  </a:cubicBezTo>
                  <a:cubicBezTo>
                    <a:pt x="27" y="76"/>
                    <a:pt x="25" y="78"/>
                    <a:pt x="23" y="78"/>
                  </a:cubicBezTo>
                  <a:moveTo>
                    <a:pt x="25" y="59"/>
                  </a:moveTo>
                  <a:cubicBezTo>
                    <a:pt x="23" y="59"/>
                    <a:pt x="22" y="57"/>
                    <a:pt x="22" y="55"/>
                  </a:cubicBezTo>
                  <a:cubicBezTo>
                    <a:pt x="22" y="53"/>
                    <a:pt x="23" y="51"/>
                    <a:pt x="25" y="51"/>
                  </a:cubicBezTo>
                  <a:cubicBezTo>
                    <a:pt x="27" y="51"/>
                    <a:pt x="29" y="53"/>
                    <a:pt x="29" y="55"/>
                  </a:cubicBezTo>
                  <a:cubicBezTo>
                    <a:pt x="29" y="57"/>
                    <a:pt x="27" y="59"/>
                    <a:pt x="25" y="59"/>
                  </a:cubicBezTo>
                  <a:moveTo>
                    <a:pt x="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8"/>
                    <a:pt x="7" y="105"/>
                    <a:pt x="16" y="105"/>
                  </a:cubicBezTo>
                  <a:cubicBezTo>
                    <a:pt x="39" y="105"/>
                    <a:pt x="39" y="105"/>
                    <a:pt x="39" y="105"/>
                  </a:cubicBezTo>
                  <a:cubicBezTo>
                    <a:pt x="33" y="101"/>
                    <a:pt x="30" y="96"/>
                    <a:pt x="30" y="89"/>
                  </a:cubicBezTo>
                  <a:cubicBezTo>
                    <a:pt x="30" y="67"/>
                    <a:pt x="30" y="67"/>
                    <a:pt x="30" y="67"/>
                  </a:cubicBezTo>
                  <a:cubicBezTo>
                    <a:pt x="29" y="66"/>
                    <a:pt x="29" y="66"/>
                    <a:pt x="29" y="65"/>
                  </a:cubicBezTo>
                  <a:cubicBezTo>
                    <a:pt x="29" y="65"/>
                    <a:pt x="29" y="65"/>
                    <a:pt x="30" y="64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F9A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Freeform 151">
              <a:extLst>
                <a:ext uri="{FF2B5EF4-FFF2-40B4-BE49-F238E27FC236}">
                  <a16:creationId xmlns:a16="http://schemas.microsoft.com/office/drawing/2014/main" id="{239816F9-1200-4BDD-823A-5AF8F9CE2BDC}"/>
                </a:ext>
              </a:extLst>
            </p:cNvPr>
            <p:cNvSpPr>
              <a:spLocks/>
            </p:cNvSpPr>
            <p:nvPr/>
          </p:nvSpPr>
          <p:spPr bwMode="auto">
            <a:xfrm>
              <a:off x="10043098" y="9116695"/>
              <a:ext cx="17535" cy="52606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1 h 3"/>
                <a:gd name="T4" fmla="*/ 1 w 1"/>
                <a:gd name="T5" fmla="*/ 3 h 3"/>
                <a:gd name="T6" fmla="*/ 1 w 1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3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BB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Oval 152">
              <a:extLst>
                <a:ext uri="{FF2B5EF4-FFF2-40B4-BE49-F238E27FC236}">
                  <a16:creationId xmlns:a16="http://schemas.microsoft.com/office/drawing/2014/main" id="{375CF5EF-243E-409F-AD93-817B2D5017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20352" y="8888738"/>
              <a:ext cx="122746" cy="140282"/>
            </a:xfrm>
            <a:prstGeom prst="ellipse">
              <a:avLst/>
            </a:prstGeom>
            <a:solidFill>
              <a:srgbClr val="FBB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Oval 153">
              <a:extLst>
                <a:ext uri="{FF2B5EF4-FFF2-40B4-BE49-F238E27FC236}">
                  <a16:creationId xmlns:a16="http://schemas.microsoft.com/office/drawing/2014/main" id="{D4EC5CA0-3FF9-4B31-8455-E0D947F84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885282" y="9221907"/>
              <a:ext cx="122746" cy="143205"/>
            </a:xfrm>
            <a:prstGeom prst="ellipse">
              <a:avLst/>
            </a:prstGeom>
            <a:solidFill>
              <a:srgbClr val="FBB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Freeform 154">
              <a:extLst>
                <a:ext uri="{FF2B5EF4-FFF2-40B4-BE49-F238E27FC236}">
                  <a16:creationId xmlns:a16="http://schemas.microsoft.com/office/drawing/2014/main" id="{4D673FF9-F452-44B7-B0B2-FCBBFB94B765}"/>
                </a:ext>
              </a:extLst>
            </p:cNvPr>
            <p:cNvSpPr>
              <a:spLocks/>
            </p:cNvSpPr>
            <p:nvPr/>
          </p:nvSpPr>
          <p:spPr bwMode="auto">
            <a:xfrm>
              <a:off x="9446902" y="6790360"/>
              <a:ext cx="1858730" cy="3138799"/>
            </a:xfrm>
            <a:custGeom>
              <a:avLst/>
              <a:gdLst>
                <a:gd name="T0" fmla="*/ 5 w 106"/>
                <a:gd name="T1" fmla="*/ 0 h 178"/>
                <a:gd name="T2" fmla="*/ 0 w 106"/>
                <a:gd name="T3" fmla="*/ 0 h 178"/>
                <a:gd name="T4" fmla="*/ 0 w 106"/>
                <a:gd name="T5" fmla="*/ 157 h 178"/>
                <a:gd name="T6" fmla="*/ 21 w 106"/>
                <a:gd name="T7" fmla="*/ 178 h 178"/>
                <a:gd name="T8" fmla="*/ 84 w 106"/>
                <a:gd name="T9" fmla="*/ 178 h 178"/>
                <a:gd name="T10" fmla="*/ 106 w 106"/>
                <a:gd name="T11" fmla="*/ 157 h 178"/>
                <a:gd name="T12" fmla="*/ 106 w 106"/>
                <a:gd name="T13" fmla="*/ 43 h 178"/>
                <a:gd name="T14" fmla="*/ 103 w 106"/>
                <a:gd name="T15" fmla="*/ 43 h 178"/>
                <a:gd name="T16" fmla="*/ 103 w 106"/>
                <a:gd name="T17" fmla="*/ 68 h 178"/>
                <a:gd name="T18" fmla="*/ 103 w 106"/>
                <a:gd name="T19" fmla="*/ 157 h 178"/>
                <a:gd name="T20" fmla="*/ 103 w 106"/>
                <a:gd name="T21" fmla="*/ 157 h 178"/>
                <a:gd name="T22" fmla="*/ 84 w 106"/>
                <a:gd name="T23" fmla="*/ 175 h 178"/>
                <a:gd name="T24" fmla="*/ 21 w 106"/>
                <a:gd name="T25" fmla="*/ 175 h 178"/>
                <a:gd name="T26" fmla="*/ 3 w 106"/>
                <a:gd name="T27" fmla="*/ 157 h 178"/>
                <a:gd name="T28" fmla="*/ 3 w 106"/>
                <a:gd name="T29" fmla="*/ 0 h 178"/>
                <a:gd name="T30" fmla="*/ 5 w 106"/>
                <a:gd name="T31" fmla="*/ 0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6" h="178">
                  <a:moveTo>
                    <a:pt x="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57"/>
                    <a:pt x="0" y="157"/>
                    <a:pt x="0" y="157"/>
                  </a:cubicBezTo>
                  <a:cubicBezTo>
                    <a:pt x="0" y="169"/>
                    <a:pt x="9" y="178"/>
                    <a:pt x="21" y="178"/>
                  </a:cubicBezTo>
                  <a:cubicBezTo>
                    <a:pt x="84" y="178"/>
                    <a:pt x="84" y="178"/>
                    <a:pt x="84" y="178"/>
                  </a:cubicBezTo>
                  <a:cubicBezTo>
                    <a:pt x="96" y="178"/>
                    <a:pt x="106" y="169"/>
                    <a:pt x="106" y="157"/>
                  </a:cubicBezTo>
                  <a:cubicBezTo>
                    <a:pt x="106" y="43"/>
                    <a:pt x="106" y="43"/>
                    <a:pt x="106" y="43"/>
                  </a:cubicBezTo>
                  <a:cubicBezTo>
                    <a:pt x="105" y="43"/>
                    <a:pt x="104" y="43"/>
                    <a:pt x="103" y="43"/>
                  </a:cubicBezTo>
                  <a:cubicBezTo>
                    <a:pt x="103" y="68"/>
                    <a:pt x="103" y="68"/>
                    <a:pt x="103" y="68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3" y="157"/>
                    <a:pt x="103" y="157"/>
                    <a:pt x="103" y="157"/>
                  </a:cubicBezTo>
                  <a:cubicBezTo>
                    <a:pt x="103" y="167"/>
                    <a:pt x="95" y="175"/>
                    <a:pt x="84" y="175"/>
                  </a:cubicBezTo>
                  <a:cubicBezTo>
                    <a:pt x="21" y="175"/>
                    <a:pt x="21" y="175"/>
                    <a:pt x="21" y="175"/>
                  </a:cubicBezTo>
                  <a:cubicBezTo>
                    <a:pt x="11" y="175"/>
                    <a:pt x="3" y="167"/>
                    <a:pt x="3" y="157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5" y="0"/>
                    <a:pt x="5" y="0"/>
                    <a:pt x="5" y="0"/>
                  </a:cubicBezTo>
                </a:path>
              </a:pathLst>
            </a:custGeom>
            <a:solidFill>
              <a:srgbClr val="BD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Freeform 155">
              <a:extLst>
                <a:ext uri="{FF2B5EF4-FFF2-40B4-BE49-F238E27FC236}">
                  <a16:creationId xmlns:a16="http://schemas.microsoft.com/office/drawing/2014/main" id="{3CCF4EF7-3500-4622-A174-19B473BC5E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880959"/>
              <a:ext cx="35070" cy="403309"/>
            </a:xfrm>
            <a:custGeom>
              <a:avLst/>
              <a:gdLst>
                <a:gd name="T0" fmla="*/ 0 w 12"/>
                <a:gd name="T1" fmla="*/ 0 h 138"/>
                <a:gd name="T2" fmla="*/ 0 w 12"/>
                <a:gd name="T3" fmla="*/ 138 h 138"/>
                <a:gd name="T4" fmla="*/ 12 w 12"/>
                <a:gd name="T5" fmla="*/ 138 h 138"/>
                <a:gd name="T6" fmla="*/ 12 w 12"/>
                <a:gd name="T7" fmla="*/ 6 h 138"/>
                <a:gd name="T8" fmla="*/ 0 w 12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8">
                  <a:moveTo>
                    <a:pt x="0" y="0"/>
                  </a:moveTo>
                  <a:lnTo>
                    <a:pt x="0" y="138"/>
                  </a:lnTo>
                  <a:lnTo>
                    <a:pt x="12" y="138"/>
                  </a:lnTo>
                  <a:lnTo>
                    <a:pt x="12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CE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3" name="Freeform 156">
              <a:extLst>
                <a:ext uri="{FF2B5EF4-FFF2-40B4-BE49-F238E27FC236}">
                  <a16:creationId xmlns:a16="http://schemas.microsoft.com/office/drawing/2014/main" id="{0D35C55E-68D4-44E1-850C-3B1960DDA62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880959"/>
              <a:ext cx="35070" cy="403309"/>
            </a:xfrm>
            <a:custGeom>
              <a:avLst/>
              <a:gdLst>
                <a:gd name="T0" fmla="*/ 0 w 12"/>
                <a:gd name="T1" fmla="*/ 0 h 138"/>
                <a:gd name="T2" fmla="*/ 0 w 12"/>
                <a:gd name="T3" fmla="*/ 138 h 138"/>
                <a:gd name="T4" fmla="*/ 12 w 12"/>
                <a:gd name="T5" fmla="*/ 138 h 138"/>
                <a:gd name="T6" fmla="*/ 12 w 12"/>
                <a:gd name="T7" fmla="*/ 6 h 138"/>
                <a:gd name="T8" fmla="*/ 0 w 12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8">
                  <a:moveTo>
                    <a:pt x="0" y="0"/>
                  </a:moveTo>
                  <a:lnTo>
                    <a:pt x="0" y="138"/>
                  </a:lnTo>
                  <a:lnTo>
                    <a:pt x="12" y="138"/>
                  </a:lnTo>
                  <a:lnTo>
                    <a:pt x="12" y="6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4" name="Freeform 157">
              <a:extLst>
                <a:ext uri="{FF2B5EF4-FFF2-40B4-BE49-F238E27FC236}">
                  <a16:creationId xmlns:a16="http://schemas.microsoft.com/office/drawing/2014/main" id="{82990787-676A-4533-859E-B98A567A1F1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7284269"/>
              <a:ext cx="35070" cy="122746"/>
            </a:xfrm>
            <a:custGeom>
              <a:avLst/>
              <a:gdLst>
                <a:gd name="T0" fmla="*/ 2 w 2"/>
                <a:gd name="T1" fmla="*/ 0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  <a:gd name="T8" fmla="*/ 2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DCE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5" name="Freeform 158">
              <a:extLst>
                <a:ext uri="{FF2B5EF4-FFF2-40B4-BE49-F238E27FC236}">
                  <a16:creationId xmlns:a16="http://schemas.microsoft.com/office/drawing/2014/main" id="{45CDDD57-2570-44C3-AC29-4E8AE02A67F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53026" y="7407015"/>
              <a:ext cx="52606" cy="143205"/>
            </a:xfrm>
            <a:custGeom>
              <a:avLst/>
              <a:gdLst>
                <a:gd name="T0" fmla="*/ 3 w 3"/>
                <a:gd name="T1" fmla="*/ 0 h 8"/>
                <a:gd name="T2" fmla="*/ 1 w 3"/>
                <a:gd name="T3" fmla="*/ 0 h 8"/>
                <a:gd name="T4" fmla="*/ 1 w 3"/>
                <a:gd name="T5" fmla="*/ 4 h 8"/>
                <a:gd name="T6" fmla="*/ 0 w 3"/>
                <a:gd name="T7" fmla="*/ 4 h 8"/>
                <a:gd name="T8" fmla="*/ 0 w 3"/>
                <a:gd name="T9" fmla="*/ 8 h 8"/>
                <a:gd name="T10" fmla="*/ 3 w 3"/>
                <a:gd name="T11" fmla="*/ 8 h 8"/>
                <a:gd name="T12" fmla="*/ 3 w 3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8">
                  <a:moveTo>
                    <a:pt x="3" y="0"/>
                  </a:moveTo>
                  <a:cubicBezTo>
                    <a:pt x="2" y="0"/>
                    <a:pt x="2" y="0"/>
                    <a:pt x="1" y="0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FDE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6" name="Freeform 159">
              <a:extLst>
                <a:ext uri="{FF2B5EF4-FFF2-40B4-BE49-F238E27FC236}">
                  <a16:creationId xmlns:a16="http://schemas.microsoft.com/office/drawing/2014/main" id="{F67D6C10-02A8-4F50-B05E-38B566A19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842966"/>
              <a:ext cx="35070" cy="55529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0 h 19"/>
                <a:gd name="T4" fmla="*/ 0 w 12"/>
                <a:gd name="T5" fmla="*/ 13 h 19"/>
                <a:gd name="T6" fmla="*/ 12 w 12"/>
                <a:gd name="T7" fmla="*/ 19 h 19"/>
                <a:gd name="T8" fmla="*/ 12 w 1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9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DE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7" name="Freeform 160">
              <a:extLst>
                <a:ext uri="{FF2B5EF4-FFF2-40B4-BE49-F238E27FC236}">
                  <a16:creationId xmlns:a16="http://schemas.microsoft.com/office/drawing/2014/main" id="{7D244FA8-014F-484C-B692-24B52DB53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842966"/>
              <a:ext cx="35070" cy="55529"/>
            </a:xfrm>
            <a:custGeom>
              <a:avLst/>
              <a:gdLst>
                <a:gd name="T0" fmla="*/ 12 w 12"/>
                <a:gd name="T1" fmla="*/ 0 h 19"/>
                <a:gd name="T2" fmla="*/ 0 w 12"/>
                <a:gd name="T3" fmla="*/ 0 h 19"/>
                <a:gd name="T4" fmla="*/ 0 w 12"/>
                <a:gd name="T5" fmla="*/ 13 h 19"/>
                <a:gd name="T6" fmla="*/ 12 w 12"/>
                <a:gd name="T7" fmla="*/ 19 h 19"/>
                <a:gd name="T8" fmla="*/ 12 w 12"/>
                <a:gd name="T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9">
                  <a:moveTo>
                    <a:pt x="12" y="0"/>
                  </a:moveTo>
                  <a:lnTo>
                    <a:pt x="0" y="0"/>
                  </a:lnTo>
                  <a:lnTo>
                    <a:pt x="0" y="13"/>
                  </a:lnTo>
                  <a:lnTo>
                    <a:pt x="12" y="19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8" name="Freeform 161">
              <a:extLst>
                <a:ext uri="{FF2B5EF4-FFF2-40B4-BE49-F238E27FC236}">
                  <a16:creationId xmlns:a16="http://schemas.microsoft.com/office/drawing/2014/main" id="{64C5D513-CC86-4536-B40F-020EADB03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807895"/>
              <a:ext cx="35070" cy="35070"/>
            </a:xfrm>
            <a:custGeom>
              <a:avLst/>
              <a:gdLst>
                <a:gd name="T0" fmla="*/ 12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DE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9" name="Freeform 162">
              <a:extLst>
                <a:ext uri="{FF2B5EF4-FFF2-40B4-BE49-F238E27FC236}">
                  <a16:creationId xmlns:a16="http://schemas.microsoft.com/office/drawing/2014/main" id="{6099FCEB-9A42-4742-B059-F7FD9596E4D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807895"/>
              <a:ext cx="35070" cy="35070"/>
            </a:xfrm>
            <a:custGeom>
              <a:avLst/>
              <a:gdLst>
                <a:gd name="T0" fmla="*/ 12 w 12"/>
                <a:gd name="T1" fmla="*/ 0 h 12"/>
                <a:gd name="T2" fmla="*/ 0 w 12"/>
                <a:gd name="T3" fmla="*/ 6 h 12"/>
                <a:gd name="T4" fmla="*/ 0 w 12"/>
                <a:gd name="T5" fmla="*/ 12 h 12"/>
                <a:gd name="T6" fmla="*/ 12 w 12"/>
                <a:gd name="T7" fmla="*/ 12 h 12"/>
                <a:gd name="T8" fmla="*/ 12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0" y="6"/>
                  </a:lnTo>
                  <a:lnTo>
                    <a:pt x="0" y="12"/>
                  </a:lnTo>
                  <a:lnTo>
                    <a:pt x="12" y="12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0" name="Freeform 163">
              <a:extLst>
                <a:ext uri="{FF2B5EF4-FFF2-40B4-BE49-F238E27FC236}">
                  <a16:creationId xmlns:a16="http://schemas.microsoft.com/office/drawing/2014/main" id="{12EFFA09-CFB1-4BF3-887C-E6512E02A99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790360"/>
              <a:ext cx="35070" cy="35070"/>
            </a:xfrm>
            <a:custGeom>
              <a:avLst/>
              <a:gdLst>
                <a:gd name="T0" fmla="*/ 12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6 h 12"/>
                <a:gd name="T8" fmla="*/ 12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DE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1" name="Freeform 164">
              <a:extLst>
                <a:ext uri="{FF2B5EF4-FFF2-40B4-BE49-F238E27FC236}">
                  <a16:creationId xmlns:a16="http://schemas.microsoft.com/office/drawing/2014/main" id="{C694A8E0-F87A-4AD4-857E-38F8F8C3C04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70562" y="6790360"/>
              <a:ext cx="35070" cy="35070"/>
            </a:xfrm>
            <a:custGeom>
              <a:avLst/>
              <a:gdLst>
                <a:gd name="T0" fmla="*/ 12 w 12"/>
                <a:gd name="T1" fmla="*/ 0 h 12"/>
                <a:gd name="T2" fmla="*/ 0 w 12"/>
                <a:gd name="T3" fmla="*/ 0 h 12"/>
                <a:gd name="T4" fmla="*/ 0 w 12"/>
                <a:gd name="T5" fmla="*/ 12 h 12"/>
                <a:gd name="T6" fmla="*/ 12 w 12"/>
                <a:gd name="T7" fmla="*/ 6 h 12"/>
                <a:gd name="T8" fmla="*/ 12 w 12"/>
                <a:gd name="T9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2">
                  <a:moveTo>
                    <a:pt x="12" y="0"/>
                  </a:moveTo>
                  <a:lnTo>
                    <a:pt x="0" y="0"/>
                  </a:lnTo>
                  <a:lnTo>
                    <a:pt x="0" y="12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2" name="Freeform 165">
              <a:extLst>
                <a:ext uri="{FF2B5EF4-FFF2-40B4-BE49-F238E27FC236}">
                  <a16:creationId xmlns:a16="http://schemas.microsoft.com/office/drawing/2014/main" id="{8FCE3C38-9520-4EE5-B98B-067E6812CA8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5491" y="6790360"/>
              <a:ext cx="35070" cy="689718"/>
            </a:xfrm>
            <a:custGeom>
              <a:avLst/>
              <a:gdLst>
                <a:gd name="T0" fmla="*/ 12 w 12"/>
                <a:gd name="T1" fmla="*/ 0 h 236"/>
                <a:gd name="T2" fmla="*/ 0 w 12"/>
                <a:gd name="T3" fmla="*/ 0 h 236"/>
                <a:gd name="T4" fmla="*/ 6 w 12"/>
                <a:gd name="T5" fmla="*/ 0 h 236"/>
                <a:gd name="T6" fmla="*/ 6 w 12"/>
                <a:gd name="T7" fmla="*/ 236 h 236"/>
                <a:gd name="T8" fmla="*/ 12 w 12"/>
                <a:gd name="T9" fmla="*/ 236 h 236"/>
                <a:gd name="T10" fmla="*/ 12 w 12"/>
                <a:gd name="T11" fmla="*/ 211 h 236"/>
                <a:gd name="T12" fmla="*/ 12 w 12"/>
                <a:gd name="T13" fmla="*/ 169 h 236"/>
                <a:gd name="T14" fmla="*/ 12 w 12"/>
                <a:gd name="T15" fmla="*/ 31 h 236"/>
                <a:gd name="T16" fmla="*/ 12 w 12"/>
                <a:gd name="T17" fmla="*/ 18 h 236"/>
                <a:gd name="T18" fmla="*/ 12 w 12"/>
                <a:gd name="T19" fmla="*/ 12 h 236"/>
                <a:gd name="T20" fmla="*/ 12 w 12"/>
                <a:gd name="T2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36">
                  <a:moveTo>
                    <a:pt x="12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36"/>
                  </a:lnTo>
                  <a:lnTo>
                    <a:pt x="12" y="236"/>
                  </a:lnTo>
                  <a:lnTo>
                    <a:pt x="12" y="211"/>
                  </a:lnTo>
                  <a:lnTo>
                    <a:pt x="12" y="169"/>
                  </a:lnTo>
                  <a:lnTo>
                    <a:pt x="12" y="31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DE3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3" name="Freeform 166">
              <a:extLst>
                <a:ext uri="{FF2B5EF4-FFF2-40B4-BE49-F238E27FC236}">
                  <a16:creationId xmlns:a16="http://schemas.microsoft.com/office/drawing/2014/main" id="{021E8C31-A980-40A5-9209-209BC97A9C4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5491" y="6790360"/>
              <a:ext cx="35070" cy="689718"/>
            </a:xfrm>
            <a:custGeom>
              <a:avLst/>
              <a:gdLst>
                <a:gd name="T0" fmla="*/ 12 w 12"/>
                <a:gd name="T1" fmla="*/ 0 h 236"/>
                <a:gd name="T2" fmla="*/ 0 w 12"/>
                <a:gd name="T3" fmla="*/ 0 h 236"/>
                <a:gd name="T4" fmla="*/ 6 w 12"/>
                <a:gd name="T5" fmla="*/ 0 h 236"/>
                <a:gd name="T6" fmla="*/ 6 w 12"/>
                <a:gd name="T7" fmla="*/ 236 h 236"/>
                <a:gd name="T8" fmla="*/ 12 w 12"/>
                <a:gd name="T9" fmla="*/ 236 h 236"/>
                <a:gd name="T10" fmla="*/ 12 w 12"/>
                <a:gd name="T11" fmla="*/ 211 h 236"/>
                <a:gd name="T12" fmla="*/ 12 w 12"/>
                <a:gd name="T13" fmla="*/ 169 h 236"/>
                <a:gd name="T14" fmla="*/ 12 w 12"/>
                <a:gd name="T15" fmla="*/ 31 h 236"/>
                <a:gd name="T16" fmla="*/ 12 w 12"/>
                <a:gd name="T17" fmla="*/ 18 h 236"/>
                <a:gd name="T18" fmla="*/ 12 w 12"/>
                <a:gd name="T19" fmla="*/ 12 h 236"/>
                <a:gd name="T20" fmla="*/ 12 w 12"/>
                <a:gd name="T21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" h="236">
                  <a:moveTo>
                    <a:pt x="12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6" y="236"/>
                  </a:lnTo>
                  <a:lnTo>
                    <a:pt x="12" y="236"/>
                  </a:lnTo>
                  <a:lnTo>
                    <a:pt x="12" y="211"/>
                  </a:lnTo>
                  <a:lnTo>
                    <a:pt x="12" y="169"/>
                  </a:lnTo>
                  <a:lnTo>
                    <a:pt x="12" y="31"/>
                  </a:lnTo>
                  <a:lnTo>
                    <a:pt x="12" y="18"/>
                  </a:lnTo>
                  <a:lnTo>
                    <a:pt x="12" y="12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4" name="Freeform 167">
              <a:extLst>
                <a:ext uri="{FF2B5EF4-FFF2-40B4-BE49-F238E27FC236}">
                  <a16:creationId xmlns:a16="http://schemas.microsoft.com/office/drawing/2014/main" id="{A0E73BA9-9296-4351-946A-03043887269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7550218"/>
              <a:ext cx="52606" cy="438380"/>
            </a:xfrm>
            <a:custGeom>
              <a:avLst/>
              <a:gdLst>
                <a:gd name="T0" fmla="*/ 0 w 3"/>
                <a:gd name="T1" fmla="*/ 0 h 25"/>
                <a:gd name="T2" fmla="*/ 0 w 3"/>
                <a:gd name="T3" fmla="*/ 25 h 25"/>
                <a:gd name="T4" fmla="*/ 3 w 3"/>
                <a:gd name="T5" fmla="*/ 25 h 25"/>
                <a:gd name="T6" fmla="*/ 3 w 3"/>
                <a:gd name="T7" fmla="*/ 0 h 25"/>
                <a:gd name="T8" fmla="*/ 3 w 3"/>
                <a:gd name="T9" fmla="*/ 0 h 25"/>
                <a:gd name="T10" fmla="*/ 0 w 3"/>
                <a:gd name="T11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" h="25">
                  <a:moveTo>
                    <a:pt x="0" y="0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0"/>
                  </a:cubicBezTo>
                </a:path>
              </a:pathLst>
            </a:custGeom>
            <a:solidFill>
              <a:srgbClr val="CCD7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5" name="Freeform 168">
              <a:extLst>
                <a:ext uri="{FF2B5EF4-FFF2-40B4-BE49-F238E27FC236}">
                  <a16:creationId xmlns:a16="http://schemas.microsoft.com/office/drawing/2014/main" id="{C8EBF2E8-81C5-4F25-832D-0EFAE5292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6880959"/>
              <a:ext cx="35070" cy="403309"/>
            </a:xfrm>
            <a:custGeom>
              <a:avLst/>
              <a:gdLst>
                <a:gd name="T0" fmla="*/ 12 w 12"/>
                <a:gd name="T1" fmla="*/ 0 h 138"/>
                <a:gd name="T2" fmla="*/ 0 w 12"/>
                <a:gd name="T3" fmla="*/ 6 h 138"/>
                <a:gd name="T4" fmla="*/ 0 w 12"/>
                <a:gd name="T5" fmla="*/ 138 h 138"/>
                <a:gd name="T6" fmla="*/ 12 w 12"/>
                <a:gd name="T7" fmla="*/ 138 h 138"/>
                <a:gd name="T8" fmla="*/ 12 w 12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8">
                  <a:moveTo>
                    <a:pt x="12" y="0"/>
                  </a:moveTo>
                  <a:lnTo>
                    <a:pt x="0" y="6"/>
                  </a:lnTo>
                  <a:lnTo>
                    <a:pt x="0" y="138"/>
                  </a:lnTo>
                  <a:lnTo>
                    <a:pt x="12" y="138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ED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6" name="Freeform 169">
              <a:extLst>
                <a:ext uri="{FF2B5EF4-FFF2-40B4-BE49-F238E27FC236}">
                  <a16:creationId xmlns:a16="http://schemas.microsoft.com/office/drawing/2014/main" id="{B247DE31-31A2-4EDC-BD7D-60325D84A77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6880959"/>
              <a:ext cx="35070" cy="403309"/>
            </a:xfrm>
            <a:custGeom>
              <a:avLst/>
              <a:gdLst>
                <a:gd name="T0" fmla="*/ 12 w 12"/>
                <a:gd name="T1" fmla="*/ 0 h 138"/>
                <a:gd name="T2" fmla="*/ 0 w 12"/>
                <a:gd name="T3" fmla="*/ 6 h 138"/>
                <a:gd name="T4" fmla="*/ 0 w 12"/>
                <a:gd name="T5" fmla="*/ 138 h 138"/>
                <a:gd name="T6" fmla="*/ 12 w 12"/>
                <a:gd name="T7" fmla="*/ 138 h 138"/>
                <a:gd name="T8" fmla="*/ 12 w 12"/>
                <a:gd name="T9" fmla="*/ 0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38">
                  <a:moveTo>
                    <a:pt x="12" y="0"/>
                  </a:moveTo>
                  <a:lnTo>
                    <a:pt x="0" y="6"/>
                  </a:lnTo>
                  <a:lnTo>
                    <a:pt x="0" y="138"/>
                  </a:lnTo>
                  <a:lnTo>
                    <a:pt x="12" y="138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7" name="Freeform 170">
              <a:extLst>
                <a:ext uri="{FF2B5EF4-FFF2-40B4-BE49-F238E27FC236}">
                  <a16:creationId xmlns:a16="http://schemas.microsoft.com/office/drawing/2014/main" id="{BA37C1C3-866F-4327-A606-45A68807FB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7284269"/>
              <a:ext cx="35070" cy="122746"/>
            </a:xfrm>
            <a:custGeom>
              <a:avLst/>
              <a:gdLst>
                <a:gd name="T0" fmla="*/ 2 w 2"/>
                <a:gd name="T1" fmla="*/ 0 h 7"/>
                <a:gd name="T2" fmla="*/ 0 w 2"/>
                <a:gd name="T3" fmla="*/ 0 h 7"/>
                <a:gd name="T4" fmla="*/ 0 w 2"/>
                <a:gd name="T5" fmla="*/ 7 h 7"/>
                <a:gd name="T6" fmla="*/ 2 w 2"/>
                <a:gd name="T7" fmla="*/ 7 h 7"/>
                <a:gd name="T8" fmla="*/ 2 w 2"/>
                <a:gd name="T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7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EDA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8" name="Freeform 171">
              <a:extLst>
                <a:ext uri="{FF2B5EF4-FFF2-40B4-BE49-F238E27FC236}">
                  <a16:creationId xmlns:a16="http://schemas.microsoft.com/office/drawing/2014/main" id="{F6DDC576-8146-432C-962C-08531FC2D62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7407015"/>
              <a:ext cx="52606" cy="143205"/>
            </a:xfrm>
            <a:custGeom>
              <a:avLst/>
              <a:gdLst>
                <a:gd name="T0" fmla="*/ 0 w 3"/>
                <a:gd name="T1" fmla="*/ 0 h 8"/>
                <a:gd name="T2" fmla="*/ 0 w 3"/>
                <a:gd name="T3" fmla="*/ 8 h 8"/>
                <a:gd name="T4" fmla="*/ 3 w 3"/>
                <a:gd name="T5" fmla="*/ 8 h 8"/>
                <a:gd name="T6" fmla="*/ 3 w 3"/>
                <a:gd name="T7" fmla="*/ 8 h 8"/>
                <a:gd name="T8" fmla="*/ 3 w 3"/>
                <a:gd name="T9" fmla="*/ 4 h 8"/>
                <a:gd name="T10" fmla="*/ 2 w 3"/>
                <a:gd name="T11" fmla="*/ 4 h 8"/>
                <a:gd name="T12" fmla="*/ 2 w 3"/>
                <a:gd name="T13" fmla="*/ 0 h 8"/>
                <a:gd name="T14" fmla="*/ 0 w 3"/>
                <a:gd name="T15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"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2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</a:path>
              </a:pathLst>
            </a:custGeom>
            <a:solidFill>
              <a:srgbClr val="FEE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9" name="Rectangle 172">
              <a:extLst>
                <a:ext uri="{FF2B5EF4-FFF2-40B4-BE49-F238E27FC236}">
                  <a16:creationId xmlns:a16="http://schemas.microsoft.com/office/drawing/2014/main" id="{6D491183-103F-4530-A238-A74F37CE60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0421" y="6790360"/>
              <a:ext cx="35070" cy="2923"/>
            </a:xfrm>
            <a:prstGeom prst="rect">
              <a:avLst/>
            </a:prstGeom>
            <a:solidFill>
              <a:srgbClr val="FEE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0" name="Rectangle 173">
              <a:extLst>
                <a:ext uri="{FF2B5EF4-FFF2-40B4-BE49-F238E27FC236}">
                  <a16:creationId xmlns:a16="http://schemas.microsoft.com/office/drawing/2014/main" id="{D7E60A20-81FB-4838-A942-512B3FECA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00421" y="6790360"/>
              <a:ext cx="35070" cy="2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1" name="Freeform 174">
              <a:extLst>
                <a:ext uri="{FF2B5EF4-FFF2-40B4-BE49-F238E27FC236}">
                  <a16:creationId xmlns:a16="http://schemas.microsoft.com/office/drawing/2014/main" id="{ECC8C487-84CD-4C6D-905C-28B3C599F1B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6790360"/>
              <a:ext cx="35070" cy="52606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0 h 18"/>
                <a:gd name="T4" fmla="*/ 0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6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EE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2" name="Freeform 175">
              <a:extLst>
                <a:ext uri="{FF2B5EF4-FFF2-40B4-BE49-F238E27FC236}">
                  <a16:creationId xmlns:a16="http://schemas.microsoft.com/office/drawing/2014/main" id="{926D9AF4-110C-4A84-A6A2-CCDF5DB5BE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6790360"/>
              <a:ext cx="35070" cy="52606"/>
            </a:xfrm>
            <a:custGeom>
              <a:avLst/>
              <a:gdLst>
                <a:gd name="T0" fmla="*/ 12 w 12"/>
                <a:gd name="T1" fmla="*/ 0 h 18"/>
                <a:gd name="T2" fmla="*/ 0 w 12"/>
                <a:gd name="T3" fmla="*/ 0 h 18"/>
                <a:gd name="T4" fmla="*/ 0 w 12"/>
                <a:gd name="T5" fmla="*/ 18 h 18"/>
                <a:gd name="T6" fmla="*/ 12 w 12"/>
                <a:gd name="T7" fmla="*/ 6 h 18"/>
                <a:gd name="T8" fmla="*/ 12 w 12"/>
                <a:gd name="T9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18">
                  <a:moveTo>
                    <a:pt x="12" y="0"/>
                  </a:moveTo>
                  <a:lnTo>
                    <a:pt x="0" y="0"/>
                  </a:lnTo>
                  <a:lnTo>
                    <a:pt x="0" y="18"/>
                  </a:lnTo>
                  <a:lnTo>
                    <a:pt x="12" y="6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3" name="Freeform 176">
              <a:extLst>
                <a:ext uri="{FF2B5EF4-FFF2-40B4-BE49-F238E27FC236}">
                  <a16:creationId xmlns:a16="http://schemas.microsoft.com/office/drawing/2014/main" id="{6B29477E-A613-428A-B3C0-1B4A5DCA41B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6807895"/>
              <a:ext cx="35070" cy="90599"/>
            </a:xfrm>
            <a:custGeom>
              <a:avLst/>
              <a:gdLst>
                <a:gd name="T0" fmla="*/ 12 w 12"/>
                <a:gd name="T1" fmla="*/ 0 h 31"/>
                <a:gd name="T2" fmla="*/ 0 w 12"/>
                <a:gd name="T3" fmla="*/ 12 h 31"/>
                <a:gd name="T4" fmla="*/ 0 w 12"/>
                <a:gd name="T5" fmla="*/ 31 h 31"/>
                <a:gd name="T6" fmla="*/ 12 w 12"/>
                <a:gd name="T7" fmla="*/ 25 h 31"/>
                <a:gd name="T8" fmla="*/ 12 w 1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12" y="0"/>
                  </a:moveTo>
                  <a:lnTo>
                    <a:pt x="0" y="12"/>
                  </a:lnTo>
                  <a:lnTo>
                    <a:pt x="0" y="31"/>
                  </a:lnTo>
                  <a:lnTo>
                    <a:pt x="12" y="25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FEE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4" name="Freeform 177">
              <a:extLst>
                <a:ext uri="{FF2B5EF4-FFF2-40B4-BE49-F238E27FC236}">
                  <a16:creationId xmlns:a16="http://schemas.microsoft.com/office/drawing/2014/main" id="{2E05516A-8AB4-4A34-B7DA-35A354C370F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00421" y="6807895"/>
              <a:ext cx="35070" cy="90599"/>
            </a:xfrm>
            <a:custGeom>
              <a:avLst/>
              <a:gdLst>
                <a:gd name="T0" fmla="*/ 12 w 12"/>
                <a:gd name="T1" fmla="*/ 0 h 31"/>
                <a:gd name="T2" fmla="*/ 0 w 12"/>
                <a:gd name="T3" fmla="*/ 12 h 31"/>
                <a:gd name="T4" fmla="*/ 0 w 12"/>
                <a:gd name="T5" fmla="*/ 31 h 31"/>
                <a:gd name="T6" fmla="*/ 12 w 12"/>
                <a:gd name="T7" fmla="*/ 25 h 31"/>
                <a:gd name="T8" fmla="*/ 12 w 12"/>
                <a:gd name="T9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12" y="0"/>
                  </a:moveTo>
                  <a:lnTo>
                    <a:pt x="0" y="12"/>
                  </a:lnTo>
                  <a:lnTo>
                    <a:pt x="0" y="31"/>
                  </a:lnTo>
                  <a:lnTo>
                    <a:pt x="12" y="25"/>
                  </a:lnTo>
                  <a:lnTo>
                    <a:pt x="1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5" name="Freeform 178">
              <a:extLst>
                <a:ext uri="{FF2B5EF4-FFF2-40B4-BE49-F238E27FC236}">
                  <a16:creationId xmlns:a16="http://schemas.microsoft.com/office/drawing/2014/main" id="{2853F788-E053-436D-AF0C-18491F4FE0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5491" y="6790360"/>
              <a:ext cx="17535" cy="689718"/>
            </a:xfrm>
            <a:custGeom>
              <a:avLst/>
              <a:gdLst>
                <a:gd name="T0" fmla="*/ 6 w 6"/>
                <a:gd name="T1" fmla="*/ 0 h 236"/>
                <a:gd name="T2" fmla="*/ 0 w 6"/>
                <a:gd name="T3" fmla="*/ 0 h 236"/>
                <a:gd name="T4" fmla="*/ 0 w 6"/>
                <a:gd name="T5" fmla="*/ 0 h 236"/>
                <a:gd name="T6" fmla="*/ 0 w 6"/>
                <a:gd name="T7" fmla="*/ 6 h 236"/>
                <a:gd name="T8" fmla="*/ 0 w 6"/>
                <a:gd name="T9" fmla="*/ 31 h 236"/>
                <a:gd name="T10" fmla="*/ 0 w 6"/>
                <a:gd name="T11" fmla="*/ 169 h 236"/>
                <a:gd name="T12" fmla="*/ 0 w 6"/>
                <a:gd name="T13" fmla="*/ 211 h 236"/>
                <a:gd name="T14" fmla="*/ 0 w 6"/>
                <a:gd name="T15" fmla="*/ 236 h 236"/>
                <a:gd name="T16" fmla="*/ 6 w 6"/>
                <a:gd name="T17" fmla="*/ 236 h 236"/>
                <a:gd name="T18" fmla="*/ 6 w 6"/>
                <a:gd name="T1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36">
                  <a:moveTo>
                    <a:pt x="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1"/>
                  </a:lnTo>
                  <a:lnTo>
                    <a:pt x="0" y="169"/>
                  </a:lnTo>
                  <a:lnTo>
                    <a:pt x="0" y="211"/>
                  </a:lnTo>
                  <a:lnTo>
                    <a:pt x="0" y="236"/>
                  </a:lnTo>
                  <a:lnTo>
                    <a:pt x="6" y="236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FEE9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6" name="Freeform 179">
              <a:extLst>
                <a:ext uri="{FF2B5EF4-FFF2-40B4-BE49-F238E27FC236}">
                  <a16:creationId xmlns:a16="http://schemas.microsoft.com/office/drawing/2014/main" id="{F556EE71-C149-4441-8AE2-D30E70E1862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235491" y="6790360"/>
              <a:ext cx="17535" cy="689718"/>
            </a:xfrm>
            <a:custGeom>
              <a:avLst/>
              <a:gdLst>
                <a:gd name="T0" fmla="*/ 6 w 6"/>
                <a:gd name="T1" fmla="*/ 0 h 236"/>
                <a:gd name="T2" fmla="*/ 0 w 6"/>
                <a:gd name="T3" fmla="*/ 0 h 236"/>
                <a:gd name="T4" fmla="*/ 0 w 6"/>
                <a:gd name="T5" fmla="*/ 0 h 236"/>
                <a:gd name="T6" fmla="*/ 0 w 6"/>
                <a:gd name="T7" fmla="*/ 6 h 236"/>
                <a:gd name="T8" fmla="*/ 0 w 6"/>
                <a:gd name="T9" fmla="*/ 31 h 236"/>
                <a:gd name="T10" fmla="*/ 0 w 6"/>
                <a:gd name="T11" fmla="*/ 169 h 236"/>
                <a:gd name="T12" fmla="*/ 0 w 6"/>
                <a:gd name="T13" fmla="*/ 211 h 236"/>
                <a:gd name="T14" fmla="*/ 0 w 6"/>
                <a:gd name="T15" fmla="*/ 236 h 236"/>
                <a:gd name="T16" fmla="*/ 6 w 6"/>
                <a:gd name="T17" fmla="*/ 236 h 236"/>
                <a:gd name="T18" fmla="*/ 6 w 6"/>
                <a:gd name="T19" fmla="*/ 0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36">
                  <a:moveTo>
                    <a:pt x="6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0" y="31"/>
                  </a:lnTo>
                  <a:lnTo>
                    <a:pt x="0" y="169"/>
                  </a:lnTo>
                  <a:lnTo>
                    <a:pt x="0" y="211"/>
                  </a:lnTo>
                  <a:lnTo>
                    <a:pt x="0" y="236"/>
                  </a:lnTo>
                  <a:lnTo>
                    <a:pt x="6" y="236"/>
                  </a:lnTo>
                  <a:lnTo>
                    <a:pt x="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7" name="Freeform 180">
              <a:extLst>
                <a:ext uri="{FF2B5EF4-FFF2-40B4-BE49-F238E27FC236}">
                  <a16:creationId xmlns:a16="http://schemas.microsoft.com/office/drawing/2014/main" id="{1F1FE554-6760-42A5-9459-22963B7DA6D9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507" y="7988598"/>
              <a:ext cx="1753519" cy="1887956"/>
            </a:xfrm>
            <a:custGeom>
              <a:avLst/>
              <a:gdLst>
                <a:gd name="T0" fmla="*/ 100 w 100"/>
                <a:gd name="T1" fmla="*/ 0 h 107"/>
                <a:gd name="T2" fmla="*/ 100 w 100"/>
                <a:gd name="T3" fmla="*/ 0 h 107"/>
                <a:gd name="T4" fmla="*/ 97 w 100"/>
                <a:gd name="T5" fmla="*/ 0 h 107"/>
                <a:gd name="T6" fmla="*/ 97 w 100"/>
                <a:gd name="T7" fmla="*/ 89 h 107"/>
                <a:gd name="T8" fmla="*/ 81 w 100"/>
                <a:gd name="T9" fmla="*/ 105 h 107"/>
                <a:gd name="T10" fmla="*/ 41 w 100"/>
                <a:gd name="T11" fmla="*/ 105 h 107"/>
                <a:gd name="T12" fmla="*/ 50 w 100"/>
                <a:gd name="T13" fmla="*/ 107 h 107"/>
                <a:gd name="T14" fmla="*/ 18 w 100"/>
                <a:gd name="T15" fmla="*/ 107 h 107"/>
                <a:gd name="T16" fmla="*/ 0 w 100"/>
                <a:gd name="T17" fmla="*/ 89 h 107"/>
                <a:gd name="T18" fmla="*/ 0 w 100"/>
                <a:gd name="T19" fmla="*/ 0 h 107"/>
                <a:gd name="T20" fmla="*/ 0 w 100"/>
                <a:gd name="T21" fmla="*/ 89 h 107"/>
                <a:gd name="T22" fmla="*/ 18 w 100"/>
                <a:gd name="T23" fmla="*/ 107 h 107"/>
                <a:gd name="T24" fmla="*/ 81 w 100"/>
                <a:gd name="T25" fmla="*/ 107 h 107"/>
                <a:gd name="T26" fmla="*/ 100 w 100"/>
                <a:gd name="T27" fmla="*/ 89 h 107"/>
                <a:gd name="T28" fmla="*/ 100 w 100"/>
                <a:gd name="T29" fmla="*/ 89 h 107"/>
                <a:gd name="T30" fmla="*/ 100 w 100"/>
                <a:gd name="T31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07">
                  <a:moveTo>
                    <a:pt x="100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89"/>
                    <a:pt x="97" y="89"/>
                    <a:pt x="97" y="89"/>
                  </a:cubicBezTo>
                  <a:cubicBezTo>
                    <a:pt x="97" y="98"/>
                    <a:pt x="90" y="105"/>
                    <a:pt x="81" y="105"/>
                  </a:cubicBezTo>
                  <a:cubicBezTo>
                    <a:pt x="41" y="105"/>
                    <a:pt x="41" y="105"/>
                    <a:pt x="41" y="105"/>
                  </a:cubicBezTo>
                  <a:cubicBezTo>
                    <a:pt x="43" y="106"/>
                    <a:pt x="47" y="107"/>
                    <a:pt x="50" y="107"/>
                  </a:cubicBezTo>
                  <a:cubicBezTo>
                    <a:pt x="18" y="107"/>
                    <a:pt x="18" y="107"/>
                    <a:pt x="18" y="107"/>
                  </a:cubicBezTo>
                  <a:cubicBezTo>
                    <a:pt x="8" y="107"/>
                    <a:pt x="0" y="99"/>
                    <a:pt x="0" y="89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9"/>
                    <a:pt x="8" y="107"/>
                    <a:pt x="18" y="107"/>
                  </a:cubicBezTo>
                  <a:cubicBezTo>
                    <a:pt x="81" y="107"/>
                    <a:pt x="81" y="107"/>
                    <a:pt x="81" y="107"/>
                  </a:cubicBezTo>
                  <a:cubicBezTo>
                    <a:pt x="92" y="107"/>
                    <a:pt x="100" y="99"/>
                    <a:pt x="100" y="89"/>
                  </a:cubicBezTo>
                  <a:cubicBezTo>
                    <a:pt x="100" y="89"/>
                    <a:pt x="100" y="89"/>
                    <a:pt x="100" y="89"/>
                  </a:cubicBezTo>
                  <a:cubicBezTo>
                    <a:pt x="100" y="0"/>
                    <a:pt x="100" y="0"/>
                    <a:pt x="100" y="0"/>
                  </a:cubicBezTo>
                </a:path>
              </a:pathLst>
            </a:custGeom>
            <a:solidFill>
              <a:srgbClr val="FDCE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8" name="Rectangle 181">
              <a:extLst>
                <a:ext uri="{FF2B5EF4-FFF2-40B4-BE49-F238E27FC236}">
                  <a16:creationId xmlns:a16="http://schemas.microsoft.com/office/drawing/2014/main" id="{27042288-6FED-417D-A8AF-386EFD1796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507" y="6790360"/>
              <a:ext cx="35070" cy="1198238"/>
            </a:xfrm>
            <a:prstGeom prst="rect">
              <a:avLst/>
            </a:prstGeom>
            <a:solidFill>
              <a:srgbClr val="D6DE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9" name="Rectangle 182">
              <a:extLst>
                <a:ext uri="{FF2B5EF4-FFF2-40B4-BE49-F238E27FC236}">
                  <a16:creationId xmlns:a16="http://schemas.microsoft.com/office/drawing/2014/main" id="{BA02253A-9198-4C94-B8A0-43EC08D8B4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499507" y="6790360"/>
              <a:ext cx="35070" cy="11982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0" name="Freeform 183">
              <a:extLst>
                <a:ext uri="{FF2B5EF4-FFF2-40B4-BE49-F238E27FC236}">
                  <a16:creationId xmlns:a16="http://schemas.microsoft.com/office/drawing/2014/main" id="{8B376055-B460-44D5-A367-81A894DA1477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9507" y="7988598"/>
              <a:ext cx="876760" cy="1887956"/>
            </a:xfrm>
            <a:custGeom>
              <a:avLst/>
              <a:gdLst>
                <a:gd name="T0" fmla="*/ 2 w 50"/>
                <a:gd name="T1" fmla="*/ 0 h 107"/>
                <a:gd name="T2" fmla="*/ 0 w 50"/>
                <a:gd name="T3" fmla="*/ 0 h 107"/>
                <a:gd name="T4" fmla="*/ 0 w 50"/>
                <a:gd name="T5" fmla="*/ 89 h 107"/>
                <a:gd name="T6" fmla="*/ 18 w 50"/>
                <a:gd name="T7" fmla="*/ 107 h 107"/>
                <a:gd name="T8" fmla="*/ 50 w 50"/>
                <a:gd name="T9" fmla="*/ 107 h 107"/>
                <a:gd name="T10" fmla="*/ 41 w 50"/>
                <a:gd name="T11" fmla="*/ 105 h 107"/>
                <a:gd name="T12" fmla="*/ 18 w 50"/>
                <a:gd name="T13" fmla="*/ 105 h 107"/>
                <a:gd name="T14" fmla="*/ 2 w 50"/>
                <a:gd name="T15" fmla="*/ 89 h 107"/>
                <a:gd name="T16" fmla="*/ 2 w 50"/>
                <a:gd name="T17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0" h="107">
                  <a:moveTo>
                    <a:pt x="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9"/>
                    <a:pt x="8" y="107"/>
                    <a:pt x="18" y="107"/>
                  </a:cubicBezTo>
                  <a:cubicBezTo>
                    <a:pt x="50" y="107"/>
                    <a:pt x="50" y="107"/>
                    <a:pt x="50" y="107"/>
                  </a:cubicBezTo>
                  <a:cubicBezTo>
                    <a:pt x="47" y="107"/>
                    <a:pt x="43" y="106"/>
                    <a:pt x="41" y="105"/>
                  </a:cubicBezTo>
                  <a:cubicBezTo>
                    <a:pt x="18" y="105"/>
                    <a:pt x="18" y="105"/>
                    <a:pt x="18" y="105"/>
                  </a:cubicBezTo>
                  <a:cubicBezTo>
                    <a:pt x="9" y="105"/>
                    <a:pt x="2" y="98"/>
                    <a:pt x="2" y="89"/>
                  </a:cubicBezTo>
                  <a:cubicBezTo>
                    <a:pt x="2" y="0"/>
                    <a:pt x="2" y="0"/>
                    <a:pt x="2" y="0"/>
                  </a:cubicBezTo>
                </a:path>
              </a:pathLst>
            </a:custGeom>
            <a:solidFill>
              <a:srgbClr val="FED8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1" name="Freeform 184">
              <a:extLst>
                <a:ext uri="{FF2B5EF4-FFF2-40B4-BE49-F238E27FC236}">
                  <a16:creationId xmlns:a16="http://schemas.microsoft.com/office/drawing/2014/main" id="{8BABC9A4-6B24-4CC8-B03F-868B1EB77A2D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22179" y="7935993"/>
              <a:ext cx="1841195" cy="2028237"/>
            </a:xfrm>
            <a:custGeom>
              <a:avLst/>
              <a:gdLst>
                <a:gd name="T0" fmla="*/ 105 w 105"/>
                <a:gd name="T1" fmla="*/ 69 h 115"/>
                <a:gd name="T2" fmla="*/ 31 w 105"/>
                <a:gd name="T3" fmla="*/ 0 h 115"/>
                <a:gd name="T4" fmla="*/ 0 w 105"/>
                <a:gd name="T5" fmla="*/ 39 h 115"/>
                <a:gd name="T6" fmla="*/ 7 w 105"/>
                <a:gd name="T7" fmla="*/ 48 h 115"/>
                <a:gd name="T8" fmla="*/ 38 w 105"/>
                <a:gd name="T9" fmla="*/ 115 h 115"/>
                <a:gd name="T10" fmla="*/ 105 w 105"/>
                <a:gd name="T11" fmla="*/ 69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5" h="115">
                  <a:moveTo>
                    <a:pt x="105" y="69"/>
                  </a:moveTo>
                  <a:cubicBezTo>
                    <a:pt x="31" y="0"/>
                    <a:pt x="31" y="0"/>
                    <a:pt x="31" y="0"/>
                  </a:cubicBezTo>
                  <a:cubicBezTo>
                    <a:pt x="0" y="39"/>
                    <a:pt x="0" y="39"/>
                    <a:pt x="0" y="39"/>
                  </a:cubicBezTo>
                  <a:cubicBezTo>
                    <a:pt x="7" y="48"/>
                    <a:pt x="7" y="48"/>
                    <a:pt x="7" y="48"/>
                  </a:cubicBezTo>
                  <a:cubicBezTo>
                    <a:pt x="7" y="48"/>
                    <a:pt x="16" y="70"/>
                    <a:pt x="38" y="115"/>
                  </a:cubicBezTo>
                  <a:cubicBezTo>
                    <a:pt x="58" y="95"/>
                    <a:pt x="85" y="88"/>
                    <a:pt x="105" y="69"/>
                  </a:cubicBezTo>
                </a:path>
              </a:pathLst>
            </a:custGeom>
            <a:solidFill>
              <a:srgbClr val="F2C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2" name="Freeform 185">
              <a:extLst>
                <a:ext uri="{FF2B5EF4-FFF2-40B4-BE49-F238E27FC236}">
                  <a16:creationId xmlns:a16="http://schemas.microsoft.com/office/drawing/2014/main" id="{3CEEE730-698E-4146-885F-F493E421E41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778588" y="3847371"/>
              <a:ext cx="613732" cy="616655"/>
            </a:xfrm>
            <a:custGeom>
              <a:avLst/>
              <a:gdLst>
                <a:gd name="T0" fmla="*/ 29 w 35"/>
                <a:gd name="T1" fmla="*/ 35 h 35"/>
                <a:gd name="T2" fmla="*/ 5 w 35"/>
                <a:gd name="T3" fmla="*/ 35 h 35"/>
                <a:gd name="T4" fmla="*/ 0 w 35"/>
                <a:gd name="T5" fmla="*/ 29 h 35"/>
                <a:gd name="T6" fmla="*/ 1 w 35"/>
                <a:gd name="T7" fmla="*/ 6 h 35"/>
                <a:gd name="T8" fmla="*/ 6 w 35"/>
                <a:gd name="T9" fmla="*/ 0 h 35"/>
                <a:gd name="T10" fmla="*/ 30 w 35"/>
                <a:gd name="T11" fmla="*/ 0 h 35"/>
                <a:gd name="T12" fmla="*/ 35 w 35"/>
                <a:gd name="T13" fmla="*/ 6 h 35"/>
                <a:gd name="T14" fmla="*/ 34 w 35"/>
                <a:gd name="T15" fmla="*/ 29 h 35"/>
                <a:gd name="T16" fmla="*/ 29 w 35"/>
                <a:gd name="T17" fmla="*/ 35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5">
                  <a:moveTo>
                    <a:pt x="29" y="35"/>
                  </a:moveTo>
                  <a:cubicBezTo>
                    <a:pt x="5" y="35"/>
                    <a:pt x="5" y="35"/>
                    <a:pt x="5" y="35"/>
                  </a:cubicBezTo>
                  <a:cubicBezTo>
                    <a:pt x="2" y="35"/>
                    <a:pt x="0" y="32"/>
                    <a:pt x="0" y="29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3"/>
                    <a:pt x="3" y="0"/>
                    <a:pt x="6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5" y="3"/>
                    <a:pt x="35" y="6"/>
                  </a:cubicBezTo>
                  <a:cubicBezTo>
                    <a:pt x="34" y="29"/>
                    <a:pt x="34" y="29"/>
                    <a:pt x="34" y="29"/>
                  </a:cubicBezTo>
                  <a:cubicBezTo>
                    <a:pt x="34" y="32"/>
                    <a:pt x="32" y="35"/>
                    <a:pt x="29" y="35"/>
                  </a:cubicBezTo>
                  <a:close/>
                </a:path>
              </a:pathLst>
            </a:custGeom>
            <a:solidFill>
              <a:srgbClr val="F2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 dirty="0"/>
            </a:p>
          </p:txBody>
        </p:sp>
        <p:sp>
          <p:nvSpPr>
            <p:cNvPr id="73" name="Freeform 186">
              <a:extLst>
                <a:ext uri="{FF2B5EF4-FFF2-40B4-BE49-F238E27FC236}">
                  <a16:creationId xmlns:a16="http://schemas.microsoft.com/office/drawing/2014/main" id="{74E8DECE-05BB-4440-8611-BBCFC627287E}"/>
                </a:ext>
              </a:extLst>
            </p:cNvPr>
            <p:cNvSpPr>
              <a:spLocks/>
            </p:cNvSpPr>
            <p:nvPr/>
          </p:nvSpPr>
          <p:spPr bwMode="auto">
            <a:xfrm>
              <a:off x="12673377" y="4306208"/>
              <a:ext cx="806619" cy="122746"/>
            </a:xfrm>
            <a:custGeom>
              <a:avLst/>
              <a:gdLst>
                <a:gd name="T0" fmla="*/ 43 w 46"/>
                <a:gd name="T1" fmla="*/ 7 h 7"/>
                <a:gd name="T2" fmla="*/ 3 w 46"/>
                <a:gd name="T3" fmla="*/ 7 h 7"/>
                <a:gd name="T4" fmla="*/ 0 w 46"/>
                <a:gd name="T5" fmla="*/ 4 h 7"/>
                <a:gd name="T6" fmla="*/ 3 w 46"/>
                <a:gd name="T7" fmla="*/ 0 h 7"/>
                <a:gd name="T8" fmla="*/ 43 w 46"/>
                <a:gd name="T9" fmla="*/ 0 h 7"/>
                <a:gd name="T10" fmla="*/ 46 w 46"/>
                <a:gd name="T11" fmla="*/ 4 h 7"/>
                <a:gd name="T12" fmla="*/ 43 w 46"/>
                <a:gd name="T13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6" h="7">
                  <a:moveTo>
                    <a:pt x="43" y="7"/>
                  </a:moveTo>
                  <a:cubicBezTo>
                    <a:pt x="3" y="7"/>
                    <a:pt x="3" y="7"/>
                    <a:pt x="3" y="7"/>
                  </a:cubicBezTo>
                  <a:cubicBezTo>
                    <a:pt x="1" y="7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5" y="0"/>
                    <a:pt x="46" y="2"/>
                    <a:pt x="46" y="4"/>
                  </a:cubicBezTo>
                  <a:cubicBezTo>
                    <a:pt x="46" y="6"/>
                    <a:pt x="45" y="7"/>
                    <a:pt x="43" y="7"/>
                  </a:cubicBezTo>
                  <a:close/>
                </a:path>
              </a:pathLst>
            </a:custGeom>
            <a:solidFill>
              <a:srgbClr val="FEF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4" name="Freeform 187">
              <a:extLst>
                <a:ext uri="{FF2B5EF4-FFF2-40B4-BE49-F238E27FC236}">
                  <a16:creationId xmlns:a16="http://schemas.microsoft.com/office/drawing/2014/main" id="{65CFFCD9-D3A2-4ECD-B356-EE3F013C8E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2322673" y="4411419"/>
              <a:ext cx="1508026" cy="724788"/>
            </a:xfrm>
            <a:custGeom>
              <a:avLst/>
              <a:gdLst>
                <a:gd name="T0" fmla="*/ 84 w 86"/>
                <a:gd name="T1" fmla="*/ 38 h 41"/>
                <a:gd name="T2" fmla="*/ 62 w 86"/>
                <a:gd name="T3" fmla="*/ 0 h 41"/>
                <a:gd name="T4" fmla="*/ 24 w 86"/>
                <a:gd name="T5" fmla="*/ 0 h 41"/>
                <a:gd name="T6" fmla="*/ 2 w 86"/>
                <a:gd name="T7" fmla="*/ 38 h 41"/>
                <a:gd name="T8" fmla="*/ 0 w 86"/>
                <a:gd name="T9" fmla="*/ 41 h 41"/>
                <a:gd name="T10" fmla="*/ 86 w 86"/>
                <a:gd name="T11" fmla="*/ 41 h 41"/>
                <a:gd name="T12" fmla="*/ 84 w 86"/>
                <a:gd name="T13" fmla="*/ 3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41">
                  <a:moveTo>
                    <a:pt x="84" y="38"/>
                  </a:moveTo>
                  <a:cubicBezTo>
                    <a:pt x="62" y="0"/>
                    <a:pt x="62" y="0"/>
                    <a:pt x="62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" y="38"/>
                    <a:pt x="2" y="38"/>
                    <a:pt x="2" y="38"/>
                  </a:cubicBezTo>
                  <a:cubicBezTo>
                    <a:pt x="1" y="39"/>
                    <a:pt x="0" y="40"/>
                    <a:pt x="0" y="41"/>
                  </a:cubicBezTo>
                  <a:cubicBezTo>
                    <a:pt x="86" y="41"/>
                    <a:pt x="86" y="41"/>
                    <a:pt x="86" y="41"/>
                  </a:cubicBezTo>
                  <a:cubicBezTo>
                    <a:pt x="86" y="40"/>
                    <a:pt x="85" y="39"/>
                    <a:pt x="84" y="38"/>
                  </a:cubicBezTo>
                </a:path>
              </a:pathLst>
            </a:custGeom>
            <a:solidFill>
              <a:srgbClr val="FEF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5" name="Freeform 188">
              <a:extLst>
                <a:ext uri="{FF2B5EF4-FFF2-40B4-BE49-F238E27FC236}">
                  <a16:creationId xmlns:a16="http://schemas.microsoft.com/office/drawing/2014/main" id="{6BF8DF18-2E4A-45FF-B74D-A11A0D1EDD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2024575" y="5136207"/>
              <a:ext cx="2104223" cy="3577179"/>
            </a:xfrm>
            <a:custGeom>
              <a:avLst/>
              <a:gdLst>
                <a:gd name="T0" fmla="*/ 17 w 120"/>
                <a:gd name="T1" fmla="*/ 0 h 203"/>
                <a:gd name="T2" fmla="*/ 0 w 120"/>
                <a:gd name="T3" fmla="*/ 65 h 203"/>
                <a:gd name="T4" fmla="*/ 0 w 120"/>
                <a:gd name="T5" fmla="*/ 189 h 203"/>
                <a:gd name="T6" fmla="*/ 13 w 120"/>
                <a:gd name="T7" fmla="*/ 203 h 203"/>
                <a:gd name="T8" fmla="*/ 107 w 120"/>
                <a:gd name="T9" fmla="*/ 203 h 203"/>
                <a:gd name="T10" fmla="*/ 120 w 120"/>
                <a:gd name="T11" fmla="*/ 189 h 203"/>
                <a:gd name="T12" fmla="*/ 120 w 120"/>
                <a:gd name="T13" fmla="*/ 65 h 203"/>
                <a:gd name="T14" fmla="*/ 103 w 120"/>
                <a:gd name="T15" fmla="*/ 0 h 203"/>
                <a:gd name="T16" fmla="*/ 17 w 120"/>
                <a:gd name="T17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0" h="203">
                  <a:moveTo>
                    <a:pt x="17" y="0"/>
                  </a:moveTo>
                  <a:cubicBezTo>
                    <a:pt x="6" y="20"/>
                    <a:pt x="0" y="42"/>
                    <a:pt x="0" y="65"/>
                  </a:cubicBezTo>
                  <a:cubicBezTo>
                    <a:pt x="0" y="189"/>
                    <a:pt x="0" y="189"/>
                    <a:pt x="0" y="189"/>
                  </a:cubicBezTo>
                  <a:cubicBezTo>
                    <a:pt x="0" y="197"/>
                    <a:pt x="6" y="203"/>
                    <a:pt x="13" y="203"/>
                  </a:cubicBezTo>
                  <a:cubicBezTo>
                    <a:pt x="107" y="203"/>
                    <a:pt x="107" y="203"/>
                    <a:pt x="107" y="203"/>
                  </a:cubicBezTo>
                  <a:cubicBezTo>
                    <a:pt x="114" y="203"/>
                    <a:pt x="120" y="197"/>
                    <a:pt x="120" y="189"/>
                  </a:cubicBezTo>
                  <a:cubicBezTo>
                    <a:pt x="120" y="65"/>
                    <a:pt x="120" y="65"/>
                    <a:pt x="120" y="65"/>
                  </a:cubicBezTo>
                  <a:cubicBezTo>
                    <a:pt x="120" y="42"/>
                    <a:pt x="114" y="20"/>
                    <a:pt x="103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F78C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6" name="Oval 189">
              <a:extLst>
                <a:ext uri="{FF2B5EF4-FFF2-40B4-BE49-F238E27FC236}">
                  <a16:creationId xmlns:a16="http://schemas.microsoft.com/office/drawing/2014/main" id="{FE8ACFBE-90D0-430B-86FF-7AD9EE7ECA9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918870" y="6191242"/>
              <a:ext cx="263028" cy="265951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7" name="Oval 190">
              <a:extLst>
                <a:ext uri="{FF2B5EF4-FFF2-40B4-BE49-F238E27FC236}">
                  <a16:creationId xmlns:a16="http://schemas.microsoft.com/office/drawing/2014/main" id="{15D8966C-5096-40C5-A95D-7E939EF1BC6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39714" y="6387051"/>
              <a:ext cx="175352" cy="175352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8" name="Oval 191">
              <a:extLst>
                <a:ext uri="{FF2B5EF4-FFF2-40B4-BE49-F238E27FC236}">
                  <a16:creationId xmlns:a16="http://schemas.microsoft.com/office/drawing/2014/main" id="{576B2E2A-5859-4D34-B894-E0EACCA79A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322179" y="5945749"/>
              <a:ext cx="263028" cy="263028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9" name="Oval 192">
              <a:extLst>
                <a:ext uri="{FF2B5EF4-FFF2-40B4-BE49-F238E27FC236}">
                  <a16:creationId xmlns:a16="http://schemas.microsoft.com/office/drawing/2014/main" id="{8576A602-42BD-433B-9960-B404F6E627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02742" y="5717792"/>
              <a:ext cx="175352" cy="192887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0" name="Oval 193">
              <a:extLst>
                <a:ext uri="{FF2B5EF4-FFF2-40B4-BE49-F238E27FC236}">
                  <a16:creationId xmlns:a16="http://schemas.microsoft.com/office/drawing/2014/main" id="{2B40B1F8-9F37-4AD6-A265-A14EBF29FB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37812" y="6208777"/>
              <a:ext cx="192887" cy="178275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1" name="Oval 194">
              <a:extLst>
                <a:ext uri="{FF2B5EF4-FFF2-40B4-BE49-F238E27FC236}">
                  <a16:creationId xmlns:a16="http://schemas.microsoft.com/office/drawing/2014/main" id="{72A67969-4EEF-4C5E-A0FC-4040FC7661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672883" y="7389480"/>
              <a:ext cx="175352" cy="195811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2" name="Oval 195">
              <a:extLst>
                <a:ext uri="{FF2B5EF4-FFF2-40B4-BE49-F238E27FC236}">
                  <a16:creationId xmlns:a16="http://schemas.microsoft.com/office/drawing/2014/main" id="{0D6D3EC8-4495-4487-9CB3-CAD93F7EA6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69573" y="7284269"/>
              <a:ext cx="192887" cy="195811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3" name="Oval 196">
              <a:extLst>
                <a:ext uri="{FF2B5EF4-FFF2-40B4-BE49-F238E27FC236}">
                  <a16:creationId xmlns:a16="http://schemas.microsoft.com/office/drawing/2014/main" id="{7CB6BD7F-0960-474F-8685-C630471920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4925" y="7672965"/>
              <a:ext cx="157817" cy="157817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4" name="Oval 197">
              <a:extLst>
                <a:ext uri="{FF2B5EF4-FFF2-40B4-BE49-F238E27FC236}">
                  <a16:creationId xmlns:a16="http://schemas.microsoft.com/office/drawing/2014/main" id="{614ED1AD-82BE-4504-8FB1-D0D036FF96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707953" y="7813246"/>
              <a:ext cx="157817" cy="157817"/>
            </a:xfrm>
            <a:prstGeom prst="ellipse">
              <a:avLst/>
            </a:prstGeom>
            <a:solidFill>
              <a:srgbClr val="F8AE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5" name="Freeform 198">
              <a:extLst>
                <a:ext uri="{FF2B5EF4-FFF2-40B4-BE49-F238E27FC236}">
                  <a16:creationId xmlns:a16="http://schemas.microsoft.com/office/drawing/2014/main" id="{A47296E1-F47B-4FCC-8B48-6D6E83EFC0EA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0136" y="5136207"/>
              <a:ext cx="578661" cy="3577179"/>
            </a:xfrm>
            <a:custGeom>
              <a:avLst/>
              <a:gdLst>
                <a:gd name="T0" fmla="*/ 16 w 33"/>
                <a:gd name="T1" fmla="*/ 0 h 203"/>
                <a:gd name="T2" fmla="*/ 16 w 33"/>
                <a:gd name="T3" fmla="*/ 0 h 203"/>
                <a:gd name="T4" fmla="*/ 0 w 33"/>
                <a:gd name="T5" fmla="*/ 0 h 203"/>
                <a:gd name="T6" fmla="*/ 16 w 33"/>
                <a:gd name="T7" fmla="*/ 65 h 203"/>
                <a:gd name="T8" fmla="*/ 16 w 33"/>
                <a:gd name="T9" fmla="*/ 130 h 203"/>
                <a:gd name="T10" fmla="*/ 17 w 33"/>
                <a:gd name="T11" fmla="*/ 133 h 203"/>
                <a:gd name="T12" fmla="*/ 16 w 33"/>
                <a:gd name="T13" fmla="*/ 136 h 203"/>
                <a:gd name="T14" fmla="*/ 16 w 33"/>
                <a:gd name="T15" fmla="*/ 154 h 203"/>
                <a:gd name="T16" fmla="*/ 18 w 33"/>
                <a:gd name="T17" fmla="*/ 157 h 203"/>
                <a:gd name="T18" fmla="*/ 16 w 33"/>
                <a:gd name="T19" fmla="*/ 160 h 203"/>
                <a:gd name="T20" fmla="*/ 16 w 33"/>
                <a:gd name="T21" fmla="*/ 189 h 203"/>
                <a:gd name="T22" fmla="*/ 3 w 33"/>
                <a:gd name="T23" fmla="*/ 203 h 203"/>
                <a:gd name="T24" fmla="*/ 20 w 33"/>
                <a:gd name="T25" fmla="*/ 203 h 203"/>
                <a:gd name="T26" fmla="*/ 33 w 33"/>
                <a:gd name="T27" fmla="*/ 189 h 203"/>
                <a:gd name="T28" fmla="*/ 33 w 33"/>
                <a:gd name="T29" fmla="*/ 174 h 203"/>
                <a:gd name="T30" fmla="*/ 26 w 33"/>
                <a:gd name="T31" fmla="*/ 109 h 203"/>
                <a:gd name="T32" fmla="*/ 31 w 33"/>
                <a:gd name="T33" fmla="*/ 41 h 203"/>
                <a:gd name="T34" fmla="*/ 16 w 33"/>
                <a:gd name="T35" fmla="*/ 0 h 2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3" h="203">
                  <a:moveTo>
                    <a:pt x="16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20"/>
                    <a:pt x="16" y="42"/>
                    <a:pt x="16" y="65"/>
                  </a:cubicBezTo>
                  <a:cubicBezTo>
                    <a:pt x="16" y="130"/>
                    <a:pt x="16" y="130"/>
                    <a:pt x="16" y="130"/>
                  </a:cubicBezTo>
                  <a:cubicBezTo>
                    <a:pt x="17" y="131"/>
                    <a:pt x="17" y="132"/>
                    <a:pt x="17" y="133"/>
                  </a:cubicBezTo>
                  <a:cubicBezTo>
                    <a:pt x="17" y="135"/>
                    <a:pt x="17" y="136"/>
                    <a:pt x="16" y="136"/>
                  </a:cubicBezTo>
                  <a:cubicBezTo>
                    <a:pt x="16" y="154"/>
                    <a:pt x="16" y="154"/>
                    <a:pt x="16" y="154"/>
                  </a:cubicBezTo>
                  <a:cubicBezTo>
                    <a:pt x="17" y="155"/>
                    <a:pt x="18" y="156"/>
                    <a:pt x="18" y="157"/>
                  </a:cubicBezTo>
                  <a:cubicBezTo>
                    <a:pt x="18" y="158"/>
                    <a:pt x="17" y="159"/>
                    <a:pt x="16" y="160"/>
                  </a:cubicBezTo>
                  <a:cubicBezTo>
                    <a:pt x="16" y="189"/>
                    <a:pt x="16" y="189"/>
                    <a:pt x="16" y="189"/>
                  </a:cubicBezTo>
                  <a:cubicBezTo>
                    <a:pt x="16" y="197"/>
                    <a:pt x="11" y="203"/>
                    <a:pt x="3" y="203"/>
                  </a:cubicBezTo>
                  <a:cubicBezTo>
                    <a:pt x="20" y="203"/>
                    <a:pt x="20" y="203"/>
                    <a:pt x="20" y="203"/>
                  </a:cubicBezTo>
                  <a:cubicBezTo>
                    <a:pt x="27" y="203"/>
                    <a:pt x="33" y="197"/>
                    <a:pt x="33" y="189"/>
                  </a:cubicBezTo>
                  <a:cubicBezTo>
                    <a:pt x="33" y="174"/>
                    <a:pt x="33" y="174"/>
                    <a:pt x="33" y="174"/>
                  </a:cubicBezTo>
                  <a:cubicBezTo>
                    <a:pt x="15" y="139"/>
                    <a:pt x="26" y="109"/>
                    <a:pt x="26" y="109"/>
                  </a:cubicBezTo>
                  <a:cubicBezTo>
                    <a:pt x="17" y="61"/>
                    <a:pt x="23" y="45"/>
                    <a:pt x="31" y="41"/>
                  </a:cubicBezTo>
                  <a:cubicBezTo>
                    <a:pt x="28" y="27"/>
                    <a:pt x="23" y="13"/>
                    <a:pt x="16" y="0"/>
                  </a:cubicBezTo>
                </a:path>
              </a:pathLst>
            </a:custGeom>
            <a:solidFill>
              <a:srgbClr val="F9A2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6" name="Freeform 199">
              <a:extLst>
                <a:ext uri="{FF2B5EF4-FFF2-40B4-BE49-F238E27FC236}">
                  <a16:creationId xmlns:a16="http://schemas.microsoft.com/office/drawing/2014/main" id="{3492C787-FEDA-4BD8-9806-227E34532A48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0699" y="7424550"/>
              <a:ext cx="17535" cy="108135"/>
            </a:xfrm>
            <a:custGeom>
              <a:avLst/>
              <a:gdLst>
                <a:gd name="T0" fmla="*/ 0 w 1"/>
                <a:gd name="T1" fmla="*/ 0 h 6"/>
                <a:gd name="T2" fmla="*/ 0 w 1"/>
                <a:gd name="T3" fmla="*/ 6 h 6"/>
                <a:gd name="T4" fmla="*/ 1 w 1"/>
                <a:gd name="T5" fmla="*/ 3 h 6"/>
                <a:gd name="T6" fmla="*/ 0 w 1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6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5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FBB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7" name="Freeform 200">
              <a:extLst>
                <a:ext uri="{FF2B5EF4-FFF2-40B4-BE49-F238E27FC236}">
                  <a16:creationId xmlns:a16="http://schemas.microsoft.com/office/drawing/2014/main" id="{33FB87A9-C7B3-4704-8125-717F0B0CA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3830699" y="7848317"/>
              <a:ext cx="35070" cy="105211"/>
            </a:xfrm>
            <a:custGeom>
              <a:avLst/>
              <a:gdLst>
                <a:gd name="T0" fmla="*/ 0 w 2"/>
                <a:gd name="T1" fmla="*/ 0 h 6"/>
                <a:gd name="T2" fmla="*/ 0 w 2"/>
                <a:gd name="T3" fmla="*/ 6 h 6"/>
                <a:gd name="T4" fmla="*/ 2 w 2"/>
                <a:gd name="T5" fmla="*/ 3 h 6"/>
                <a:gd name="T6" fmla="*/ 0 w 2"/>
                <a:gd name="T7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6">
                  <a:moveTo>
                    <a:pt x="0" y="0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2" y="4"/>
                    <a:pt x="2" y="3"/>
                  </a:cubicBezTo>
                  <a:cubicBezTo>
                    <a:pt x="2" y="2"/>
                    <a:pt x="1" y="1"/>
                    <a:pt x="0" y="0"/>
                  </a:cubicBezTo>
                </a:path>
              </a:pathLst>
            </a:custGeom>
            <a:solidFill>
              <a:srgbClr val="FBBE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8" name="Rectangle 201">
              <a:extLst>
                <a:ext uri="{FF2B5EF4-FFF2-40B4-BE49-F238E27FC236}">
                  <a16:creationId xmlns:a16="http://schemas.microsoft.com/office/drawing/2014/main" id="{0EC9B232-510F-4A15-9765-5C1C060BF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24575" y="6597473"/>
              <a:ext cx="2104223" cy="882605"/>
            </a:xfrm>
            <a:prstGeom prst="rect">
              <a:avLst/>
            </a:prstGeom>
            <a:solidFill>
              <a:srgbClr val="FEF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9" name="Freeform 202">
              <a:extLst>
                <a:ext uri="{FF2B5EF4-FFF2-40B4-BE49-F238E27FC236}">
                  <a16:creationId xmlns:a16="http://schemas.microsoft.com/office/drawing/2014/main" id="{7BD2C91C-352F-4AB0-8EB0-4A6910A4D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90418" y="5416770"/>
              <a:ext cx="1613238" cy="4106158"/>
            </a:xfrm>
            <a:custGeom>
              <a:avLst/>
              <a:gdLst>
                <a:gd name="T0" fmla="*/ 46 w 92"/>
                <a:gd name="T1" fmla="*/ 186 h 233"/>
                <a:gd name="T2" fmla="*/ 62 w 92"/>
                <a:gd name="T3" fmla="*/ 233 h 233"/>
                <a:gd name="T4" fmla="*/ 92 w 92"/>
                <a:gd name="T5" fmla="*/ 203 h 233"/>
                <a:gd name="T6" fmla="*/ 56 w 92"/>
                <a:gd name="T7" fmla="*/ 133 h 233"/>
                <a:gd name="T8" fmla="*/ 39 w 92"/>
                <a:gd name="T9" fmla="*/ 27 h 233"/>
                <a:gd name="T10" fmla="*/ 18 w 92"/>
                <a:gd name="T11" fmla="*/ 93 h 233"/>
                <a:gd name="T12" fmla="*/ 46 w 92"/>
                <a:gd name="T13" fmla="*/ 18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2" h="233">
                  <a:moveTo>
                    <a:pt x="46" y="186"/>
                  </a:moveTo>
                  <a:cubicBezTo>
                    <a:pt x="62" y="233"/>
                    <a:pt x="62" y="233"/>
                    <a:pt x="62" y="233"/>
                  </a:cubicBezTo>
                  <a:cubicBezTo>
                    <a:pt x="72" y="223"/>
                    <a:pt x="82" y="213"/>
                    <a:pt x="92" y="203"/>
                  </a:cubicBezTo>
                  <a:cubicBezTo>
                    <a:pt x="56" y="133"/>
                    <a:pt x="56" y="133"/>
                    <a:pt x="56" y="133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39" y="27"/>
                    <a:pt x="0" y="0"/>
                    <a:pt x="18" y="93"/>
                  </a:cubicBezTo>
                  <a:cubicBezTo>
                    <a:pt x="18" y="93"/>
                    <a:pt x="1" y="140"/>
                    <a:pt x="46" y="186"/>
                  </a:cubicBezTo>
                </a:path>
              </a:pathLst>
            </a:custGeom>
            <a:solidFill>
              <a:srgbClr val="F2C7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0" name="Freeform 203">
              <a:extLst>
                <a:ext uri="{FF2B5EF4-FFF2-40B4-BE49-F238E27FC236}">
                  <a16:creationId xmlns:a16="http://schemas.microsoft.com/office/drawing/2014/main" id="{374DA995-AA28-41D0-846B-60A01D0C2D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391826" y="5998355"/>
              <a:ext cx="70141" cy="423768"/>
            </a:xfrm>
            <a:custGeom>
              <a:avLst/>
              <a:gdLst>
                <a:gd name="T0" fmla="*/ 0 w 4"/>
                <a:gd name="T1" fmla="*/ 0 h 24"/>
                <a:gd name="T2" fmla="*/ 0 w 4"/>
                <a:gd name="T3" fmla="*/ 0 h 24"/>
                <a:gd name="T4" fmla="*/ 4 w 4"/>
                <a:gd name="T5" fmla="*/ 24 h 24"/>
                <a:gd name="T6" fmla="*/ 4 w 4"/>
                <a:gd name="T7" fmla="*/ 24 h 24"/>
                <a:gd name="T8" fmla="*/ 0 w 4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4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90AEB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1" name="Freeform 204">
              <a:extLst>
                <a:ext uri="{FF2B5EF4-FFF2-40B4-BE49-F238E27FC236}">
                  <a16:creationId xmlns:a16="http://schemas.microsoft.com/office/drawing/2014/main" id="{B39E94D9-ED98-4CA1-8E49-94E18ABEE4BA}"/>
                </a:ext>
              </a:extLst>
            </p:cNvPr>
            <p:cNvSpPr>
              <a:spLocks/>
            </p:cNvSpPr>
            <p:nvPr/>
          </p:nvSpPr>
          <p:spPr bwMode="auto">
            <a:xfrm>
              <a:off x="14198938" y="5998355"/>
              <a:ext cx="263028" cy="423768"/>
            </a:xfrm>
            <a:custGeom>
              <a:avLst/>
              <a:gdLst>
                <a:gd name="T0" fmla="*/ 11 w 15"/>
                <a:gd name="T1" fmla="*/ 0 h 24"/>
                <a:gd name="T2" fmla="*/ 0 w 15"/>
                <a:gd name="T3" fmla="*/ 0 h 24"/>
                <a:gd name="T4" fmla="*/ 15 w 15"/>
                <a:gd name="T5" fmla="*/ 24 h 24"/>
                <a:gd name="T6" fmla="*/ 15 w 15"/>
                <a:gd name="T7" fmla="*/ 24 h 24"/>
                <a:gd name="T8" fmla="*/ 11 w 15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" h="24">
                  <a:moveTo>
                    <a:pt x="1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24"/>
                    <a:pt x="15" y="24"/>
                  </a:cubicBezTo>
                  <a:cubicBezTo>
                    <a:pt x="15" y="24"/>
                    <a:pt x="15" y="24"/>
                    <a:pt x="15" y="24"/>
                  </a:cubicBezTo>
                  <a:cubicBezTo>
                    <a:pt x="11" y="0"/>
                    <a:pt x="11" y="0"/>
                    <a:pt x="11" y="0"/>
                  </a:cubicBezTo>
                </a:path>
              </a:pathLst>
            </a:custGeom>
            <a:solidFill>
              <a:srgbClr val="F6D7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2" name="Freeform 205">
              <a:extLst>
                <a:ext uri="{FF2B5EF4-FFF2-40B4-BE49-F238E27FC236}">
                  <a16:creationId xmlns:a16="http://schemas.microsoft.com/office/drawing/2014/main" id="{678B7693-D522-456E-88AC-4C185E0DA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3550136" y="8713386"/>
              <a:ext cx="2121758" cy="1356055"/>
            </a:xfrm>
            <a:custGeom>
              <a:avLst/>
              <a:gdLst>
                <a:gd name="T0" fmla="*/ 108 w 726"/>
                <a:gd name="T1" fmla="*/ 464 h 464"/>
                <a:gd name="T2" fmla="*/ 726 w 726"/>
                <a:gd name="T3" fmla="*/ 96 h 464"/>
                <a:gd name="T4" fmla="*/ 666 w 726"/>
                <a:gd name="T5" fmla="*/ 0 h 464"/>
                <a:gd name="T6" fmla="*/ 0 w 726"/>
                <a:gd name="T7" fmla="*/ 398 h 464"/>
                <a:gd name="T8" fmla="*/ 42 w 726"/>
                <a:gd name="T9" fmla="*/ 464 h 464"/>
                <a:gd name="T10" fmla="*/ 108 w 726"/>
                <a:gd name="T11" fmla="*/ 464 h 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6" h="464">
                  <a:moveTo>
                    <a:pt x="108" y="464"/>
                  </a:moveTo>
                  <a:lnTo>
                    <a:pt x="726" y="96"/>
                  </a:lnTo>
                  <a:lnTo>
                    <a:pt x="666" y="0"/>
                  </a:lnTo>
                  <a:lnTo>
                    <a:pt x="0" y="398"/>
                  </a:lnTo>
                  <a:lnTo>
                    <a:pt x="42" y="464"/>
                  </a:lnTo>
                  <a:lnTo>
                    <a:pt x="108" y="4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3" name="Freeform 207">
              <a:extLst>
                <a:ext uri="{FF2B5EF4-FFF2-40B4-BE49-F238E27FC236}">
                  <a16:creationId xmlns:a16="http://schemas.microsoft.com/office/drawing/2014/main" id="{5B067698-C0F0-4CED-B7D5-C81C8D904A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655349" y="8888740"/>
              <a:ext cx="2174364" cy="1180703"/>
            </a:xfrm>
            <a:custGeom>
              <a:avLst/>
              <a:gdLst>
                <a:gd name="T0" fmla="*/ 744 w 744"/>
                <a:gd name="T1" fmla="*/ 404 h 404"/>
                <a:gd name="T2" fmla="*/ 744 w 744"/>
                <a:gd name="T3" fmla="*/ 133 h 404"/>
                <a:gd name="T4" fmla="*/ 666 w 744"/>
                <a:gd name="T5" fmla="*/ 0 h 404"/>
                <a:gd name="T6" fmla="*/ 0 w 744"/>
                <a:gd name="T7" fmla="*/ 398 h 404"/>
                <a:gd name="T8" fmla="*/ 6 w 744"/>
                <a:gd name="T9" fmla="*/ 404 h 404"/>
                <a:gd name="T10" fmla="*/ 744 w 744"/>
                <a:gd name="T11" fmla="*/ 404 h 4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4" h="404">
                  <a:moveTo>
                    <a:pt x="744" y="404"/>
                  </a:moveTo>
                  <a:lnTo>
                    <a:pt x="744" y="133"/>
                  </a:lnTo>
                  <a:lnTo>
                    <a:pt x="666" y="0"/>
                  </a:lnTo>
                  <a:lnTo>
                    <a:pt x="0" y="398"/>
                  </a:lnTo>
                  <a:lnTo>
                    <a:pt x="6" y="404"/>
                  </a:lnTo>
                  <a:lnTo>
                    <a:pt x="744" y="404"/>
                  </a:lnTo>
                  <a:close/>
                </a:path>
              </a:pathLst>
            </a:custGeom>
            <a:solidFill>
              <a:srgbClr val="2B2B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4" name="Freeform 208">
              <a:extLst>
                <a:ext uri="{FF2B5EF4-FFF2-40B4-BE49-F238E27FC236}">
                  <a16:creationId xmlns:a16="http://schemas.microsoft.com/office/drawing/2014/main" id="{D1EE37BB-9F09-451B-A330-03AA81F20C10}"/>
                </a:ext>
              </a:extLst>
            </p:cNvPr>
            <p:cNvSpPr>
              <a:spLocks/>
            </p:cNvSpPr>
            <p:nvPr/>
          </p:nvSpPr>
          <p:spPr bwMode="auto">
            <a:xfrm>
              <a:off x="8640285" y="5840538"/>
              <a:ext cx="403309" cy="1814893"/>
            </a:xfrm>
            <a:custGeom>
              <a:avLst/>
              <a:gdLst>
                <a:gd name="T0" fmla="*/ 0 w 138"/>
                <a:gd name="T1" fmla="*/ 615 h 621"/>
                <a:gd name="T2" fmla="*/ 42 w 138"/>
                <a:gd name="T3" fmla="*/ 621 h 621"/>
                <a:gd name="T4" fmla="*/ 138 w 138"/>
                <a:gd name="T5" fmla="*/ 6 h 621"/>
                <a:gd name="T6" fmla="*/ 96 w 138"/>
                <a:gd name="T7" fmla="*/ 0 h 621"/>
                <a:gd name="T8" fmla="*/ 0 w 138"/>
                <a:gd name="T9" fmla="*/ 615 h 6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21">
                  <a:moveTo>
                    <a:pt x="0" y="615"/>
                  </a:moveTo>
                  <a:lnTo>
                    <a:pt x="42" y="621"/>
                  </a:lnTo>
                  <a:lnTo>
                    <a:pt x="138" y="6"/>
                  </a:lnTo>
                  <a:lnTo>
                    <a:pt x="96" y="0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89CE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5" name="Freeform 209">
              <a:extLst>
                <a:ext uri="{FF2B5EF4-FFF2-40B4-BE49-F238E27FC236}">
                  <a16:creationId xmlns:a16="http://schemas.microsoft.com/office/drawing/2014/main" id="{A37F0DF0-8FD1-4FA4-9431-0CD96607A2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137" y="7442086"/>
              <a:ext cx="1353133" cy="2378941"/>
            </a:xfrm>
            <a:custGeom>
              <a:avLst/>
              <a:gdLst>
                <a:gd name="T0" fmla="*/ 421 w 463"/>
                <a:gd name="T1" fmla="*/ 814 h 814"/>
                <a:gd name="T2" fmla="*/ 48 w 463"/>
                <a:gd name="T3" fmla="*/ 814 h 814"/>
                <a:gd name="T4" fmla="*/ 0 w 463"/>
                <a:gd name="T5" fmla="*/ 0 h 814"/>
                <a:gd name="T6" fmla="*/ 463 w 463"/>
                <a:gd name="T7" fmla="*/ 0 h 814"/>
                <a:gd name="T8" fmla="*/ 421 w 463"/>
                <a:gd name="T9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814">
                  <a:moveTo>
                    <a:pt x="421" y="814"/>
                  </a:moveTo>
                  <a:lnTo>
                    <a:pt x="48" y="814"/>
                  </a:lnTo>
                  <a:lnTo>
                    <a:pt x="0" y="0"/>
                  </a:lnTo>
                  <a:lnTo>
                    <a:pt x="463" y="0"/>
                  </a:lnTo>
                  <a:lnTo>
                    <a:pt x="421" y="814"/>
                  </a:lnTo>
                  <a:close/>
                </a:path>
              </a:pathLst>
            </a:custGeom>
            <a:solidFill>
              <a:srgbClr val="F2B8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6" name="Freeform 210">
              <a:extLst>
                <a:ext uri="{FF2B5EF4-FFF2-40B4-BE49-F238E27FC236}">
                  <a16:creationId xmlns:a16="http://schemas.microsoft.com/office/drawing/2014/main" id="{A360845A-2E6D-4508-88ED-DBED18634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7778137" y="7442086"/>
              <a:ext cx="1353133" cy="2378941"/>
            </a:xfrm>
            <a:custGeom>
              <a:avLst/>
              <a:gdLst>
                <a:gd name="T0" fmla="*/ 421 w 463"/>
                <a:gd name="T1" fmla="*/ 814 h 814"/>
                <a:gd name="T2" fmla="*/ 48 w 463"/>
                <a:gd name="T3" fmla="*/ 814 h 814"/>
                <a:gd name="T4" fmla="*/ 0 w 463"/>
                <a:gd name="T5" fmla="*/ 0 h 814"/>
                <a:gd name="T6" fmla="*/ 463 w 463"/>
                <a:gd name="T7" fmla="*/ 0 h 814"/>
                <a:gd name="T8" fmla="*/ 421 w 463"/>
                <a:gd name="T9" fmla="*/ 814 h 8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3" h="814">
                  <a:moveTo>
                    <a:pt x="421" y="814"/>
                  </a:moveTo>
                  <a:lnTo>
                    <a:pt x="48" y="814"/>
                  </a:lnTo>
                  <a:lnTo>
                    <a:pt x="0" y="0"/>
                  </a:lnTo>
                  <a:lnTo>
                    <a:pt x="463" y="0"/>
                  </a:lnTo>
                  <a:lnTo>
                    <a:pt x="421" y="8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7" name="Freeform 211">
              <a:extLst>
                <a:ext uri="{FF2B5EF4-FFF2-40B4-BE49-F238E27FC236}">
                  <a16:creationId xmlns:a16="http://schemas.microsoft.com/office/drawing/2014/main" id="{2D046529-D0E9-40F7-B66F-9D1DD6B48245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3207" y="8429901"/>
              <a:ext cx="1300528" cy="917675"/>
            </a:xfrm>
            <a:custGeom>
              <a:avLst/>
              <a:gdLst>
                <a:gd name="T0" fmla="*/ 427 w 445"/>
                <a:gd name="T1" fmla="*/ 314 h 314"/>
                <a:gd name="T2" fmla="*/ 445 w 445"/>
                <a:gd name="T3" fmla="*/ 0 h 314"/>
                <a:gd name="T4" fmla="*/ 0 w 445"/>
                <a:gd name="T5" fmla="*/ 0 h 314"/>
                <a:gd name="T6" fmla="*/ 18 w 445"/>
                <a:gd name="T7" fmla="*/ 314 h 314"/>
                <a:gd name="T8" fmla="*/ 427 w 445"/>
                <a:gd name="T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314">
                  <a:moveTo>
                    <a:pt x="427" y="314"/>
                  </a:moveTo>
                  <a:lnTo>
                    <a:pt x="445" y="0"/>
                  </a:lnTo>
                  <a:lnTo>
                    <a:pt x="0" y="0"/>
                  </a:lnTo>
                  <a:lnTo>
                    <a:pt x="18" y="314"/>
                  </a:lnTo>
                  <a:lnTo>
                    <a:pt x="427" y="314"/>
                  </a:lnTo>
                  <a:close/>
                </a:path>
              </a:pathLst>
            </a:custGeom>
            <a:solidFill>
              <a:srgbClr val="63BC4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8" name="Freeform 212">
              <a:extLst>
                <a:ext uri="{FF2B5EF4-FFF2-40B4-BE49-F238E27FC236}">
                  <a16:creationId xmlns:a16="http://schemas.microsoft.com/office/drawing/2014/main" id="{36A5320B-52BB-4E34-85E7-2EF637A9ECB8}"/>
                </a:ext>
              </a:extLst>
            </p:cNvPr>
            <p:cNvSpPr>
              <a:spLocks/>
            </p:cNvSpPr>
            <p:nvPr/>
          </p:nvSpPr>
          <p:spPr bwMode="auto">
            <a:xfrm>
              <a:off x="7813207" y="8429901"/>
              <a:ext cx="1300528" cy="917675"/>
            </a:xfrm>
            <a:custGeom>
              <a:avLst/>
              <a:gdLst>
                <a:gd name="T0" fmla="*/ 427 w 445"/>
                <a:gd name="T1" fmla="*/ 314 h 314"/>
                <a:gd name="T2" fmla="*/ 445 w 445"/>
                <a:gd name="T3" fmla="*/ 0 h 314"/>
                <a:gd name="T4" fmla="*/ 0 w 445"/>
                <a:gd name="T5" fmla="*/ 0 h 314"/>
                <a:gd name="T6" fmla="*/ 18 w 445"/>
                <a:gd name="T7" fmla="*/ 314 h 314"/>
                <a:gd name="T8" fmla="*/ 427 w 445"/>
                <a:gd name="T9" fmla="*/ 314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5" h="314">
                  <a:moveTo>
                    <a:pt x="427" y="314"/>
                  </a:moveTo>
                  <a:lnTo>
                    <a:pt x="445" y="0"/>
                  </a:lnTo>
                  <a:lnTo>
                    <a:pt x="0" y="0"/>
                  </a:lnTo>
                  <a:lnTo>
                    <a:pt x="18" y="314"/>
                  </a:lnTo>
                  <a:lnTo>
                    <a:pt x="427" y="314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9" name="Rectangle 213">
              <a:extLst>
                <a:ext uri="{FF2B5EF4-FFF2-40B4-BE49-F238E27FC236}">
                  <a16:creationId xmlns:a16="http://schemas.microsoft.com/office/drawing/2014/main" id="{16B20EB1-0121-464A-B46A-BD469949A74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2926" y="7284269"/>
              <a:ext cx="1563555" cy="230881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0" name="Rectangle 214">
              <a:extLst>
                <a:ext uri="{FF2B5EF4-FFF2-40B4-BE49-F238E27FC236}">
                  <a16:creationId xmlns:a16="http://schemas.microsoft.com/office/drawing/2014/main" id="{72F3C4BB-6299-4BA2-B6A5-68BEB0B805E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72926" y="7284269"/>
              <a:ext cx="1563555" cy="2308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1" name="Freeform 215">
              <a:extLst>
                <a:ext uri="{FF2B5EF4-FFF2-40B4-BE49-F238E27FC236}">
                  <a16:creationId xmlns:a16="http://schemas.microsoft.com/office/drawing/2014/main" id="{0398CCC0-3C24-4BE8-AA06-4F5FABACF96D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200" y="7266734"/>
              <a:ext cx="140282" cy="230881"/>
            </a:xfrm>
            <a:custGeom>
              <a:avLst/>
              <a:gdLst>
                <a:gd name="T0" fmla="*/ 48 w 48"/>
                <a:gd name="T1" fmla="*/ 0 h 79"/>
                <a:gd name="T2" fmla="*/ 0 w 48"/>
                <a:gd name="T3" fmla="*/ 0 h 79"/>
                <a:gd name="T4" fmla="*/ 0 w 48"/>
                <a:gd name="T5" fmla="*/ 6 h 79"/>
                <a:gd name="T6" fmla="*/ 48 w 48"/>
                <a:gd name="T7" fmla="*/ 6 h 79"/>
                <a:gd name="T8" fmla="*/ 48 w 48"/>
                <a:gd name="T9" fmla="*/ 79 h 79"/>
                <a:gd name="T10" fmla="*/ 48 w 48"/>
                <a:gd name="T11" fmla="*/ 79 h 79"/>
                <a:gd name="T12" fmla="*/ 48 w 48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79">
                  <a:moveTo>
                    <a:pt x="4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8" y="6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0"/>
                  </a:lnTo>
                  <a:close/>
                </a:path>
              </a:pathLst>
            </a:custGeom>
            <a:solidFill>
              <a:srgbClr val="81A5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2" name="Freeform 216">
              <a:extLst>
                <a:ext uri="{FF2B5EF4-FFF2-40B4-BE49-F238E27FC236}">
                  <a16:creationId xmlns:a16="http://schemas.microsoft.com/office/drawing/2014/main" id="{E9899053-1281-4499-84C4-3D0C4B8DE8C7}"/>
                </a:ext>
              </a:extLst>
            </p:cNvPr>
            <p:cNvSpPr>
              <a:spLocks/>
            </p:cNvSpPr>
            <p:nvPr/>
          </p:nvSpPr>
          <p:spPr bwMode="auto">
            <a:xfrm>
              <a:off x="9096200" y="7266734"/>
              <a:ext cx="140282" cy="230881"/>
            </a:xfrm>
            <a:custGeom>
              <a:avLst/>
              <a:gdLst>
                <a:gd name="T0" fmla="*/ 48 w 48"/>
                <a:gd name="T1" fmla="*/ 0 h 79"/>
                <a:gd name="T2" fmla="*/ 0 w 48"/>
                <a:gd name="T3" fmla="*/ 0 h 79"/>
                <a:gd name="T4" fmla="*/ 0 w 48"/>
                <a:gd name="T5" fmla="*/ 6 h 79"/>
                <a:gd name="T6" fmla="*/ 48 w 48"/>
                <a:gd name="T7" fmla="*/ 6 h 79"/>
                <a:gd name="T8" fmla="*/ 48 w 48"/>
                <a:gd name="T9" fmla="*/ 79 h 79"/>
                <a:gd name="T10" fmla="*/ 48 w 48"/>
                <a:gd name="T11" fmla="*/ 79 h 79"/>
                <a:gd name="T12" fmla="*/ 48 w 48"/>
                <a:gd name="T13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" h="79">
                  <a:moveTo>
                    <a:pt x="48" y="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48" y="6"/>
                  </a:lnTo>
                  <a:lnTo>
                    <a:pt x="48" y="79"/>
                  </a:lnTo>
                  <a:lnTo>
                    <a:pt x="48" y="79"/>
                  </a:lnTo>
                  <a:lnTo>
                    <a:pt x="48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3" name="Freeform 217">
              <a:extLst>
                <a:ext uri="{FF2B5EF4-FFF2-40B4-BE49-F238E27FC236}">
                  <a16:creationId xmlns:a16="http://schemas.microsoft.com/office/drawing/2014/main" id="{37797152-7296-41B2-A0A2-BDB9C9B7AA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19" y="7515150"/>
              <a:ext cx="1212852" cy="2305879"/>
            </a:xfrm>
            <a:custGeom>
              <a:avLst/>
              <a:gdLst>
                <a:gd name="T0" fmla="*/ 379 w 415"/>
                <a:gd name="T1" fmla="*/ 627 h 789"/>
                <a:gd name="T2" fmla="*/ 325 w 415"/>
                <a:gd name="T3" fmla="*/ 627 h 789"/>
                <a:gd name="T4" fmla="*/ 319 w 415"/>
                <a:gd name="T5" fmla="*/ 753 h 789"/>
                <a:gd name="T6" fmla="*/ 0 w 415"/>
                <a:gd name="T7" fmla="*/ 753 h 789"/>
                <a:gd name="T8" fmla="*/ 0 w 415"/>
                <a:gd name="T9" fmla="*/ 789 h 789"/>
                <a:gd name="T10" fmla="*/ 373 w 415"/>
                <a:gd name="T11" fmla="*/ 789 h 789"/>
                <a:gd name="T12" fmla="*/ 379 w 415"/>
                <a:gd name="T13" fmla="*/ 627 h 789"/>
                <a:gd name="T14" fmla="*/ 415 w 415"/>
                <a:gd name="T15" fmla="*/ 0 h 789"/>
                <a:gd name="T16" fmla="*/ 361 w 415"/>
                <a:gd name="T17" fmla="*/ 0 h 789"/>
                <a:gd name="T18" fmla="*/ 343 w 415"/>
                <a:gd name="T19" fmla="*/ 277 h 789"/>
                <a:gd name="T20" fmla="*/ 355 w 415"/>
                <a:gd name="T21" fmla="*/ 277 h 789"/>
                <a:gd name="T22" fmla="*/ 355 w 415"/>
                <a:gd name="T23" fmla="*/ 313 h 789"/>
                <a:gd name="T24" fmla="*/ 397 w 415"/>
                <a:gd name="T25" fmla="*/ 313 h 789"/>
                <a:gd name="T26" fmla="*/ 397 w 415"/>
                <a:gd name="T27" fmla="*/ 313 h 789"/>
                <a:gd name="T28" fmla="*/ 415 w 415"/>
                <a:gd name="T29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5" h="789">
                  <a:moveTo>
                    <a:pt x="379" y="627"/>
                  </a:moveTo>
                  <a:lnTo>
                    <a:pt x="325" y="627"/>
                  </a:lnTo>
                  <a:lnTo>
                    <a:pt x="319" y="753"/>
                  </a:lnTo>
                  <a:lnTo>
                    <a:pt x="0" y="753"/>
                  </a:lnTo>
                  <a:lnTo>
                    <a:pt x="0" y="789"/>
                  </a:lnTo>
                  <a:lnTo>
                    <a:pt x="373" y="789"/>
                  </a:lnTo>
                  <a:lnTo>
                    <a:pt x="379" y="627"/>
                  </a:lnTo>
                  <a:close/>
                  <a:moveTo>
                    <a:pt x="415" y="0"/>
                  </a:moveTo>
                  <a:lnTo>
                    <a:pt x="361" y="0"/>
                  </a:lnTo>
                  <a:lnTo>
                    <a:pt x="343" y="277"/>
                  </a:lnTo>
                  <a:lnTo>
                    <a:pt x="355" y="277"/>
                  </a:lnTo>
                  <a:lnTo>
                    <a:pt x="355" y="313"/>
                  </a:lnTo>
                  <a:lnTo>
                    <a:pt x="397" y="313"/>
                  </a:lnTo>
                  <a:lnTo>
                    <a:pt x="397" y="313"/>
                  </a:lnTo>
                  <a:lnTo>
                    <a:pt x="415" y="0"/>
                  </a:lnTo>
                  <a:close/>
                </a:path>
              </a:pathLst>
            </a:custGeom>
            <a:solidFill>
              <a:srgbClr val="F9A14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4" name="Freeform 218">
              <a:extLst>
                <a:ext uri="{FF2B5EF4-FFF2-40B4-BE49-F238E27FC236}">
                  <a16:creationId xmlns:a16="http://schemas.microsoft.com/office/drawing/2014/main" id="{1B96C78F-668D-4453-85E6-F1F5FDD704B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918419" y="7515150"/>
              <a:ext cx="1212852" cy="2305879"/>
            </a:xfrm>
            <a:custGeom>
              <a:avLst/>
              <a:gdLst>
                <a:gd name="T0" fmla="*/ 379 w 415"/>
                <a:gd name="T1" fmla="*/ 627 h 789"/>
                <a:gd name="T2" fmla="*/ 325 w 415"/>
                <a:gd name="T3" fmla="*/ 627 h 789"/>
                <a:gd name="T4" fmla="*/ 319 w 415"/>
                <a:gd name="T5" fmla="*/ 753 h 789"/>
                <a:gd name="T6" fmla="*/ 0 w 415"/>
                <a:gd name="T7" fmla="*/ 753 h 789"/>
                <a:gd name="T8" fmla="*/ 0 w 415"/>
                <a:gd name="T9" fmla="*/ 789 h 789"/>
                <a:gd name="T10" fmla="*/ 373 w 415"/>
                <a:gd name="T11" fmla="*/ 789 h 789"/>
                <a:gd name="T12" fmla="*/ 379 w 415"/>
                <a:gd name="T13" fmla="*/ 627 h 789"/>
                <a:gd name="T14" fmla="*/ 415 w 415"/>
                <a:gd name="T15" fmla="*/ 0 h 789"/>
                <a:gd name="T16" fmla="*/ 361 w 415"/>
                <a:gd name="T17" fmla="*/ 0 h 789"/>
                <a:gd name="T18" fmla="*/ 343 w 415"/>
                <a:gd name="T19" fmla="*/ 277 h 789"/>
                <a:gd name="T20" fmla="*/ 355 w 415"/>
                <a:gd name="T21" fmla="*/ 277 h 789"/>
                <a:gd name="T22" fmla="*/ 355 w 415"/>
                <a:gd name="T23" fmla="*/ 313 h 789"/>
                <a:gd name="T24" fmla="*/ 397 w 415"/>
                <a:gd name="T25" fmla="*/ 313 h 789"/>
                <a:gd name="T26" fmla="*/ 397 w 415"/>
                <a:gd name="T27" fmla="*/ 313 h 789"/>
                <a:gd name="T28" fmla="*/ 415 w 415"/>
                <a:gd name="T29" fmla="*/ 0 h 7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15" h="789">
                  <a:moveTo>
                    <a:pt x="379" y="627"/>
                  </a:moveTo>
                  <a:lnTo>
                    <a:pt x="325" y="627"/>
                  </a:lnTo>
                  <a:lnTo>
                    <a:pt x="319" y="753"/>
                  </a:lnTo>
                  <a:lnTo>
                    <a:pt x="0" y="753"/>
                  </a:lnTo>
                  <a:lnTo>
                    <a:pt x="0" y="789"/>
                  </a:lnTo>
                  <a:lnTo>
                    <a:pt x="373" y="789"/>
                  </a:lnTo>
                  <a:lnTo>
                    <a:pt x="379" y="627"/>
                  </a:lnTo>
                  <a:moveTo>
                    <a:pt x="415" y="0"/>
                  </a:moveTo>
                  <a:lnTo>
                    <a:pt x="361" y="0"/>
                  </a:lnTo>
                  <a:lnTo>
                    <a:pt x="343" y="277"/>
                  </a:lnTo>
                  <a:lnTo>
                    <a:pt x="355" y="277"/>
                  </a:lnTo>
                  <a:lnTo>
                    <a:pt x="355" y="313"/>
                  </a:lnTo>
                  <a:lnTo>
                    <a:pt x="397" y="313"/>
                  </a:lnTo>
                  <a:lnTo>
                    <a:pt x="397" y="313"/>
                  </a:lnTo>
                  <a:lnTo>
                    <a:pt x="41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5" name="Freeform 219">
              <a:extLst>
                <a:ext uri="{FF2B5EF4-FFF2-40B4-BE49-F238E27FC236}">
                  <a16:creationId xmlns:a16="http://schemas.microsoft.com/office/drawing/2014/main" id="{B5F2EA21-EAA9-4E58-BD29-588F5F944415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8242" y="8429901"/>
              <a:ext cx="245493" cy="917675"/>
            </a:xfrm>
            <a:custGeom>
              <a:avLst/>
              <a:gdLst>
                <a:gd name="T0" fmla="*/ 84 w 84"/>
                <a:gd name="T1" fmla="*/ 0 h 314"/>
                <a:gd name="T2" fmla="*/ 72 w 84"/>
                <a:gd name="T3" fmla="*/ 0 h 314"/>
                <a:gd name="T4" fmla="*/ 30 w 84"/>
                <a:gd name="T5" fmla="*/ 0 h 314"/>
                <a:gd name="T6" fmla="*/ 12 w 84"/>
                <a:gd name="T7" fmla="*/ 277 h 314"/>
                <a:gd name="T8" fmla="*/ 6 w 84"/>
                <a:gd name="T9" fmla="*/ 277 h 314"/>
                <a:gd name="T10" fmla="*/ 0 w 84"/>
                <a:gd name="T11" fmla="*/ 314 h 314"/>
                <a:gd name="T12" fmla="*/ 54 w 84"/>
                <a:gd name="T13" fmla="*/ 314 h 314"/>
                <a:gd name="T14" fmla="*/ 66 w 84"/>
                <a:gd name="T15" fmla="*/ 314 h 314"/>
                <a:gd name="T16" fmla="*/ 84 w 84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314">
                  <a:moveTo>
                    <a:pt x="84" y="0"/>
                  </a:moveTo>
                  <a:lnTo>
                    <a:pt x="72" y="0"/>
                  </a:lnTo>
                  <a:lnTo>
                    <a:pt x="30" y="0"/>
                  </a:lnTo>
                  <a:lnTo>
                    <a:pt x="12" y="277"/>
                  </a:lnTo>
                  <a:lnTo>
                    <a:pt x="6" y="277"/>
                  </a:lnTo>
                  <a:lnTo>
                    <a:pt x="0" y="314"/>
                  </a:lnTo>
                  <a:lnTo>
                    <a:pt x="54" y="314"/>
                  </a:lnTo>
                  <a:lnTo>
                    <a:pt x="66" y="314"/>
                  </a:lnTo>
                  <a:lnTo>
                    <a:pt x="84" y="0"/>
                  </a:lnTo>
                  <a:close/>
                </a:path>
              </a:pathLst>
            </a:custGeom>
            <a:solidFill>
              <a:srgbClr val="84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6" name="Freeform 220">
              <a:extLst>
                <a:ext uri="{FF2B5EF4-FFF2-40B4-BE49-F238E27FC236}">
                  <a16:creationId xmlns:a16="http://schemas.microsoft.com/office/drawing/2014/main" id="{F9F7382B-5B63-475B-9580-0646860FD1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68242" y="8429901"/>
              <a:ext cx="245493" cy="917675"/>
            </a:xfrm>
            <a:custGeom>
              <a:avLst/>
              <a:gdLst>
                <a:gd name="T0" fmla="*/ 84 w 84"/>
                <a:gd name="T1" fmla="*/ 0 h 314"/>
                <a:gd name="T2" fmla="*/ 72 w 84"/>
                <a:gd name="T3" fmla="*/ 0 h 314"/>
                <a:gd name="T4" fmla="*/ 30 w 84"/>
                <a:gd name="T5" fmla="*/ 0 h 314"/>
                <a:gd name="T6" fmla="*/ 12 w 84"/>
                <a:gd name="T7" fmla="*/ 277 h 314"/>
                <a:gd name="T8" fmla="*/ 6 w 84"/>
                <a:gd name="T9" fmla="*/ 277 h 314"/>
                <a:gd name="T10" fmla="*/ 0 w 84"/>
                <a:gd name="T11" fmla="*/ 314 h 314"/>
                <a:gd name="T12" fmla="*/ 54 w 84"/>
                <a:gd name="T13" fmla="*/ 314 h 314"/>
                <a:gd name="T14" fmla="*/ 66 w 84"/>
                <a:gd name="T15" fmla="*/ 314 h 314"/>
                <a:gd name="T16" fmla="*/ 84 w 84"/>
                <a:gd name="T17" fmla="*/ 0 h 3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4" h="314">
                  <a:moveTo>
                    <a:pt x="84" y="0"/>
                  </a:moveTo>
                  <a:lnTo>
                    <a:pt x="72" y="0"/>
                  </a:lnTo>
                  <a:lnTo>
                    <a:pt x="30" y="0"/>
                  </a:lnTo>
                  <a:lnTo>
                    <a:pt x="12" y="277"/>
                  </a:lnTo>
                  <a:lnTo>
                    <a:pt x="6" y="277"/>
                  </a:lnTo>
                  <a:lnTo>
                    <a:pt x="0" y="314"/>
                  </a:lnTo>
                  <a:lnTo>
                    <a:pt x="54" y="314"/>
                  </a:lnTo>
                  <a:lnTo>
                    <a:pt x="66" y="314"/>
                  </a:lnTo>
                  <a:lnTo>
                    <a:pt x="8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7" name="Freeform 221">
              <a:extLst>
                <a:ext uri="{FF2B5EF4-FFF2-40B4-BE49-F238E27FC236}">
                  <a16:creationId xmlns:a16="http://schemas.microsoft.com/office/drawing/2014/main" id="{3FE252AA-5CE7-4ED5-BA96-F042037CDD7C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453" y="7284269"/>
              <a:ext cx="263028" cy="230881"/>
            </a:xfrm>
            <a:custGeom>
              <a:avLst/>
              <a:gdLst>
                <a:gd name="T0" fmla="*/ 90 w 90"/>
                <a:gd name="T1" fmla="*/ 0 h 79"/>
                <a:gd name="T2" fmla="*/ 42 w 90"/>
                <a:gd name="T3" fmla="*/ 0 h 79"/>
                <a:gd name="T4" fmla="*/ 42 w 90"/>
                <a:gd name="T5" fmla="*/ 36 h 79"/>
                <a:gd name="T6" fmla="*/ 0 w 90"/>
                <a:gd name="T7" fmla="*/ 36 h 79"/>
                <a:gd name="T8" fmla="*/ 0 w 90"/>
                <a:gd name="T9" fmla="*/ 79 h 79"/>
                <a:gd name="T10" fmla="*/ 54 w 90"/>
                <a:gd name="T11" fmla="*/ 79 h 79"/>
                <a:gd name="T12" fmla="*/ 54 w 90"/>
                <a:gd name="T13" fmla="*/ 73 h 79"/>
                <a:gd name="T14" fmla="*/ 90 w 90"/>
                <a:gd name="T15" fmla="*/ 73 h 79"/>
                <a:gd name="T16" fmla="*/ 90 w 90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9">
                  <a:moveTo>
                    <a:pt x="90" y="0"/>
                  </a:moveTo>
                  <a:lnTo>
                    <a:pt x="42" y="0"/>
                  </a:lnTo>
                  <a:lnTo>
                    <a:pt x="42" y="36"/>
                  </a:lnTo>
                  <a:lnTo>
                    <a:pt x="0" y="36"/>
                  </a:lnTo>
                  <a:lnTo>
                    <a:pt x="0" y="79"/>
                  </a:lnTo>
                  <a:lnTo>
                    <a:pt x="54" y="79"/>
                  </a:lnTo>
                  <a:lnTo>
                    <a:pt x="54" y="73"/>
                  </a:lnTo>
                  <a:lnTo>
                    <a:pt x="90" y="73"/>
                  </a:lnTo>
                  <a:lnTo>
                    <a:pt x="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08" name="Freeform 222">
              <a:extLst>
                <a:ext uri="{FF2B5EF4-FFF2-40B4-BE49-F238E27FC236}">
                  <a16:creationId xmlns:a16="http://schemas.microsoft.com/office/drawing/2014/main" id="{92EEB2FF-00C2-485D-A6EB-2A2CF2662D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973453" y="7284269"/>
              <a:ext cx="263028" cy="230881"/>
            </a:xfrm>
            <a:custGeom>
              <a:avLst/>
              <a:gdLst>
                <a:gd name="T0" fmla="*/ 90 w 90"/>
                <a:gd name="T1" fmla="*/ 0 h 79"/>
                <a:gd name="T2" fmla="*/ 42 w 90"/>
                <a:gd name="T3" fmla="*/ 0 h 79"/>
                <a:gd name="T4" fmla="*/ 42 w 90"/>
                <a:gd name="T5" fmla="*/ 36 h 79"/>
                <a:gd name="T6" fmla="*/ 0 w 90"/>
                <a:gd name="T7" fmla="*/ 36 h 79"/>
                <a:gd name="T8" fmla="*/ 0 w 90"/>
                <a:gd name="T9" fmla="*/ 79 h 79"/>
                <a:gd name="T10" fmla="*/ 54 w 90"/>
                <a:gd name="T11" fmla="*/ 79 h 79"/>
                <a:gd name="T12" fmla="*/ 54 w 90"/>
                <a:gd name="T13" fmla="*/ 73 h 79"/>
                <a:gd name="T14" fmla="*/ 90 w 90"/>
                <a:gd name="T15" fmla="*/ 73 h 79"/>
                <a:gd name="T16" fmla="*/ 90 w 90"/>
                <a:gd name="T17" fmla="*/ 0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0" h="79">
                  <a:moveTo>
                    <a:pt x="90" y="0"/>
                  </a:moveTo>
                  <a:lnTo>
                    <a:pt x="42" y="0"/>
                  </a:lnTo>
                  <a:lnTo>
                    <a:pt x="42" y="36"/>
                  </a:lnTo>
                  <a:lnTo>
                    <a:pt x="0" y="36"/>
                  </a:lnTo>
                  <a:lnTo>
                    <a:pt x="0" y="79"/>
                  </a:lnTo>
                  <a:lnTo>
                    <a:pt x="54" y="79"/>
                  </a:lnTo>
                  <a:lnTo>
                    <a:pt x="54" y="73"/>
                  </a:lnTo>
                  <a:lnTo>
                    <a:pt x="90" y="73"/>
                  </a:lnTo>
                  <a:lnTo>
                    <a:pt x="9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10" name="Footer Placeholder 1">
            <a:extLst>
              <a:ext uri="{FF2B5EF4-FFF2-40B4-BE49-F238E27FC236}">
                <a16:creationId xmlns:a16="http://schemas.microsoft.com/office/drawing/2014/main" id="{419DDAF7-7CDC-46DB-BC40-6077BD567EE3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7540DD3D-053D-4F8C-B974-E15586D68752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148A377-7BF3-4640-90BF-859C1C6656F4}"/>
              </a:ext>
            </a:extLst>
          </p:cNvPr>
          <p:cNvSpPr txBox="1"/>
          <p:nvPr/>
        </p:nvSpPr>
        <p:spPr>
          <a:xfrm>
            <a:off x="627046" y="2170188"/>
            <a:ext cx="3285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latin typeface="Gotham" panose="02000504050000020004" pitchFamily="2" charset="0"/>
              </a:rPr>
              <a:t>HEALTHY </a:t>
            </a:r>
            <a:r>
              <a:rPr lang="en-US" sz="3200" dirty="0">
                <a:solidFill>
                  <a:srgbClr val="F2B800"/>
                </a:solidFill>
                <a:latin typeface="Gotham" panose="02000504050000020004" pitchFamily="2" charset="0"/>
              </a:rPr>
              <a:t>DIET</a:t>
            </a: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E8A920A-AB4A-4028-BE18-D307F6636ACD}"/>
              </a:ext>
            </a:extLst>
          </p:cNvPr>
          <p:cNvSpPr/>
          <p:nvPr/>
        </p:nvSpPr>
        <p:spPr>
          <a:xfrm>
            <a:off x="627046" y="2964949"/>
            <a:ext cx="4214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Donec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luctus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nibh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sit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sem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vulputate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bibendum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orci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pulvinar.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Nullam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lorem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ut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ipsum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rhoncus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imperdiet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molestie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dolor. Maecenas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pellentesque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eleifend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. Ut ligula mi,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pellentesque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massa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vitae,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mollis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lacinia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felis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. Ut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posuere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libero id </a:t>
            </a:r>
            <a:r>
              <a:rPr lang="en-US" sz="1200" spc="20" dirty="0" err="1">
                <a:ea typeface="Lato Light" panose="020F0502020204030203" pitchFamily="34" charset="0"/>
                <a:cs typeface="iCiel Gotham Thin" pitchFamily="50" charset="0"/>
              </a:rPr>
              <a:t>sodales</a:t>
            </a:r>
            <a:r>
              <a:rPr lang="en-US" sz="1200" spc="20" dirty="0">
                <a:ea typeface="Lato Light" panose="020F0502020204030203" pitchFamily="34" charset="0"/>
                <a:cs typeface="iCiel Gotham Thin" pitchFamily="50" charset="0"/>
              </a:rPr>
              <a:t> porta. </a:t>
            </a:r>
            <a:endParaRPr lang="en-PK" sz="1200" dirty="0"/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AF815707-FAE5-44DE-ACE0-EC9603B50D63}"/>
              </a:ext>
            </a:extLst>
          </p:cNvPr>
          <p:cNvSpPr txBox="1"/>
          <p:nvPr/>
        </p:nvSpPr>
        <p:spPr>
          <a:xfrm>
            <a:off x="627046" y="4371537"/>
            <a:ext cx="768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Gotham" panose="02000504050000020004" pitchFamily="2" charset="0"/>
              </a:rPr>
              <a:t>lorem</a:t>
            </a:r>
            <a:endParaRPr lang="en-PK" sz="1600" dirty="0">
              <a:latin typeface="Gotham" panose="02000504050000020004" pitchFamily="2" charset="0"/>
            </a:endParaRPr>
          </a:p>
        </p:txBody>
      </p:sp>
      <p:sp>
        <p:nvSpPr>
          <p:cNvPr id="117" name="Rectangle 116">
            <a:extLst>
              <a:ext uri="{FF2B5EF4-FFF2-40B4-BE49-F238E27FC236}">
                <a16:creationId xmlns:a16="http://schemas.microsoft.com/office/drawing/2014/main" id="{BDF00EBB-F047-4456-B9A3-C9B43B1AFB8D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738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3A622C-2FFE-4715-8415-9E01DE58BD14}"/>
              </a:ext>
            </a:extLst>
          </p:cNvPr>
          <p:cNvSpPr/>
          <p:nvPr/>
        </p:nvSpPr>
        <p:spPr>
          <a:xfrm>
            <a:off x="0" y="800100"/>
            <a:ext cx="12192000" cy="6057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63A8A-8240-484A-8ABA-62C9F6687541}"/>
              </a:ext>
            </a:extLst>
          </p:cNvPr>
          <p:cNvSpPr txBox="1"/>
          <p:nvPr/>
        </p:nvSpPr>
        <p:spPr>
          <a:xfrm>
            <a:off x="960058" y="3227717"/>
            <a:ext cx="1731243" cy="2943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b="1" spc="300" dirty="0">
                <a:solidFill>
                  <a:schemeClr val="accent4"/>
                </a:solidFill>
                <a:latin typeface="Gotham" panose="02000504050000020004" pitchFamily="2" charset="0"/>
                <a:ea typeface="Lato" charset="0"/>
                <a:cs typeface="iCiel Gotham Medium" pitchFamily="50" charset="0"/>
              </a:rPr>
              <a:t>INTRODUCTION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13A65A-DFBB-4050-8C1B-430ADD111746}"/>
              </a:ext>
            </a:extLst>
          </p:cNvPr>
          <p:cNvSpPr txBox="1"/>
          <p:nvPr/>
        </p:nvSpPr>
        <p:spPr>
          <a:xfrm>
            <a:off x="956100" y="3913228"/>
            <a:ext cx="5320554" cy="53694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bibendum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pulvinar.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Nullam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lorem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33E420-B2AE-41E1-8C51-84256B768D57}"/>
              </a:ext>
            </a:extLst>
          </p:cNvPr>
          <p:cNvSpPr txBox="1"/>
          <p:nvPr/>
        </p:nvSpPr>
        <p:spPr>
          <a:xfrm>
            <a:off x="956099" y="5382537"/>
            <a:ext cx="1045799" cy="63107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spc="20" dirty="0">
                <a:solidFill>
                  <a:schemeClr val="accent4"/>
                </a:solidFill>
                <a:latin typeface="Gotham" panose="02000504050000020004" pitchFamily="2" charset="0"/>
                <a:ea typeface="Lato" charset="0"/>
                <a:cs typeface="iCiel Gotham Medium" pitchFamily="50" charset="0"/>
              </a:rPr>
              <a:t>100+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785A00-EDB6-4590-9AF4-6B86ACE4D5DD}"/>
              </a:ext>
            </a:extLst>
          </p:cNvPr>
          <p:cNvSpPr txBox="1"/>
          <p:nvPr/>
        </p:nvSpPr>
        <p:spPr>
          <a:xfrm>
            <a:off x="956099" y="5980892"/>
            <a:ext cx="2196114" cy="2775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="1" spc="300" dirty="0">
                <a:solidFill>
                  <a:schemeClr val="bg1"/>
                </a:solidFill>
                <a:latin typeface="Gotham" panose="02000504050000020004" pitchFamily="2" charset="0"/>
                <a:cs typeface="iCiel Gotham Medium" pitchFamily="50" charset="0"/>
              </a:rPr>
              <a:t>PRODUCT COMPLETE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8268E2A-1C7C-4849-B630-88F0EBA411CD}"/>
              </a:ext>
            </a:extLst>
          </p:cNvPr>
          <p:cNvSpPr txBox="1"/>
          <p:nvPr/>
        </p:nvSpPr>
        <p:spPr>
          <a:xfrm>
            <a:off x="3938782" y="5382537"/>
            <a:ext cx="1026563" cy="631070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3200" b="1" spc="20">
                <a:solidFill>
                  <a:schemeClr val="accent4"/>
                </a:solidFill>
                <a:latin typeface="Gotham" panose="02000504050000020004" pitchFamily="2" charset="0"/>
                <a:ea typeface="Lato" charset="0"/>
                <a:cs typeface="iCiel Gotham Medium" pitchFamily="50" charset="0"/>
              </a:rPr>
              <a:t>100k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34AB7C-D085-4448-8551-0AABA2E94B56}"/>
              </a:ext>
            </a:extLst>
          </p:cNvPr>
          <p:cNvSpPr txBox="1"/>
          <p:nvPr/>
        </p:nvSpPr>
        <p:spPr>
          <a:xfrm>
            <a:off x="3938782" y="5980892"/>
            <a:ext cx="1798569" cy="277576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100" b="1" spc="300">
                <a:solidFill>
                  <a:schemeClr val="bg1"/>
                </a:solidFill>
                <a:latin typeface="Gotham" panose="02000504050000020004" pitchFamily="2" charset="0"/>
                <a:cs typeface="iCiel Gotham Medium" pitchFamily="50" charset="0"/>
              </a:rPr>
              <a:t>FACEBOOK FANS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82C1577-9D3F-41EB-ABE6-5E9E28D8004D}"/>
              </a:ext>
            </a:extLst>
          </p:cNvPr>
          <p:cNvSpPr txBox="1"/>
          <p:nvPr/>
        </p:nvSpPr>
        <p:spPr>
          <a:xfrm>
            <a:off x="956100" y="4836318"/>
            <a:ext cx="5320554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E4BA48-1B6B-4D16-A4BC-E0526B6340A5}"/>
              </a:ext>
            </a:extLst>
          </p:cNvPr>
          <p:cNvSpPr txBox="1"/>
          <p:nvPr/>
        </p:nvSpPr>
        <p:spPr>
          <a:xfrm>
            <a:off x="956100" y="1760033"/>
            <a:ext cx="5320554" cy="1077218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1914 BASKETBALL BY </a:t>
            </a:r>
            <a:r>
              <a:rPr lang="en-US" sz="3200" spc="1000" dirty="0">
                <a:solidFill>
                  <a:srgbClr val="FFC000"/>
                </a:solidFill>
                <a:latin typeface="iCiel Gotham Ultra" pitchFamily="50" charset="0"/>
                <a:cs typeface="iCiel Gotham Ultra" pitchFamily="50" charset="0"/>
              </a:rPr>
              <a:t>H. RACKHAM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00CA5CF-5C30-4BD6-B9B7-251634F72045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02D704D-9329-4865-9DE3-6989DCFDCC4F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pic>
        <p:nvPicPr>
          <p:cNvPr id="16" name="Picture Placeholder 15">
            <a:extLst>
              <a:ext uri="{FF2B5EF4-FFF2-40B4-BE49-F238E27FC236}">
                <a16:creationId xmlns:a16="http://schemas.microsoft.com/office/drawing/2014/main" id="{BFCA7799-EB63-4C37-937C-EAF639D8F88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1" b="280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959854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15D78D-19DB-43E1-9FFD-08BCFB464868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477D4A8-7F68-483C-A3DB-32AA020AE24C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FDB3571-2CED-4E7A-8881-0DC03D7A9276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B7108E0-B2FE-4F1F-B9B7-6E3F6299DD07}"/>
              </a:ext>
            </a:extLst>
          </p:cNvPr>
          <p:cNvGrpSpPr/>
          <p:nvPr/>
        </p:nvGrpSpPr>
        <p:grpSpPr>
          <a:xfrm>
            <a:off x="6923030" y="1656301"/>
            <a:ext cx="4572000" cy="3533920"/>
            <a:chOff x="5732405" y="2237326"/>
            <a:chExt cx="4572000" cy="353392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C61BB3A-D81D-485C-A894-A445F5CF60A4}"/>
                </a:ext>
              </a:extLst>
            </p:cNvPr>
            <p:cNvSpPr txBox="1"/>
            <p:nvPr/>
          </p:nvSpPr>
          <p:spPr>
            <a:xfrm>
              <a:off x="5732405" y="3328496"/>
              <a:ext cx="4155552" cy="3740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cs typeface="iCiel Gotham Medium" pitchFamily="50" charset="0"/>
                </a:rPr>
                <a:t>• </a:t>
              </a:r>
              <a:r>
                <a:rPr lang="en-US" sz="16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" panose="02000504050000020004" pitchFamily="2" charset="0"/>
                  <a:cs typeface="iCiel Gotham Medium" pitchFamily="50" charset="0"/>
                </a:rPr>
                <a:t>PROFESSIONAL </a:t>
              </a:r>
              <a:r>
                <a:rPr lang="en-US" sz="1600" b="1" spc="300" dirty="0">
                  <a:solidFill>
                    <a:schemeClr val="accent4"/>
                  </a:solidFill>
                  <a:latin typeface="Gotham" panose="02000504050000020004" pitchFamily="2" charset="0"/>
                  <a:cs typeface="iCiel Gotham Medium" pitchFamily="50" charset="0"/>
                </a:rPr>
                <a:t>SOLUTIONS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631E324-9FC4-42EF-A228-6836772F6CDF}"/>
                </a:ext>
              </a:extLst>
            </p:cNvPr>
            <p:cNvSpPr txBox="1"/>
            <p:nvPr/>
          </p:nvSpPr>
          <p:spPr>
            <a:xfrm>
              <a:off x="5732405" y="3702573"/>
              <a:ext cx="4572000" cy="78483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elit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endParaRPr>
            </a:p>
            <a:p>
              <a:pPr>
                <a:lnSpc>
                  <a:spcPct val="125000"/>
                </a:lnSpc>
              </a:pP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luctus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nibh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sit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sem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vulputate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venenatis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bibendum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orci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pulvinar.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Nullam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nec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lorem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ut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ipsum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rhoncus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imperdiet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8DBB8840-E273-476F-AF9B-A3729111762D}"/>
                </a:ext>
              </a:extLst>
            </p:cNvPr>
            <p:cNvSpPr txBox="1"/>
            <p:nvPr/>
          </p:nvSpPr>
          <p:spPr>
            <a:xfrm>
              <a:off x="5732405" y="4612339"/>
              <a:ext cx="2228743" cy="374077"/>
            </a:xfrm>
            <a:prstGeom prst="rect">
              <a:avLst/>
            </a:prstGeom>
            <a:noFill/>
          </p:spPr>
          <p:txBody>
            <a:bodyPr wrap="none" lIns="36000" rIns="3600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cs typeface="iCiel Gotham Medium" pitchFamily="50" charset="0"/>
                </a:rPr>
                <a:t>• </a:t>
              </a:r>
              <a:r>
                <a:rPr lang="en-US" sz="1600" b="1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" panose="02000504050000020004" pitchFamily="2" charset="0"/>
                  <a:cs typeface="iCiel Gotham Medium" pitchFamily="50" charset="0"/>
                </a:rPr>
                <a:t>FREE </a:t>
              </a:r>
              <a:r>
                <a:rPr lang="en-US" sz="1600" b="1" spc="300" dirty="0">
                  <a:solidFill>
                    <a:schemeClr val="accent4"/>
                  </a:solidFill>
                  <a:latin typeface="Gotham" panose="02000504050000020004" pitchFamily="2" charset="0"/>
                  <a:cs typeface="iCiel Gotham Medium" pitchFamily="50" charset="0"/>
                </a:rPr>
                <a:t>UPDATE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A435CA7-75AF-4AB6-8776-69053783AB44}"/>
                </a:ext>
              </a:extLst>
            </p:cNvPr>
            <p:cNvSpPr txBox="1"/>
            <p:nvPr/>
          </p:nvSpPr>
          <p:spPr>
            <a:xfrm>
              <a:off x="5732405" y="2237326"/>
              <a:ext cx="2971511" cy="584775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3200" b="1" spc="300" dirty="0">
                  <a:solidFill>
                    <a:srgbClr val="F2B800"/>
                  </a:solidFill>
                  <a:latin typeface="iCiel Gotham Ultra" pitchFamily="50" charset="0"/>
                  <a:ea typeface="Lato Light" panose="020F0502020204030203" pitchFamily="34" charset="0"/>
                  <a:cs typeface="iCiel Gotham Ultra" pitchFamily="50" charset="0"/>
                </a:rPr>
                <a:t>LOREM IPSUM</a:t>
              </a:r>
              <a:endParaRPr lang="en-US" sz="3200" b="1" spc="300" dirty="0">
                <a:solidFill>
                  <a:srgbClr val="F2B800"/>
                </a:solidFill>
                <a:latin typeface="iCiel Gotham Ultra" pitchFamily="50" charset="0"/>
                <a:ea typeface="Lato Black" panose="020F0502020204030203" pitchFamily="34" charset="0"/>
                <a:cs typeface="iCiel Gotham Ultra" pitchFamily="50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91EEB56-D56D-400C-B659-858583C5FDD2}"/>
                </a:ext>
              </a:extLst>
            </p:cNvPr>
            <p:cNvSpPr txBox="1"/>
            <p:nvPr/>
          </p:nvSpPr>
          <p:spPr>
            <a:xfrm>
              <a:off x="5732405" y="2822101"/>
              <a:ext cx="2457160" cy="3772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Lorem ipsum dolor sit </a:t>
              </a:r>
              <a:r>
                <a:rPr lang="en-US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amet</a:t>
              </a:r>
              <a:r>
                <a:rPr lang="en-US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.</a:t>
              </a:r>
              <a:endParaRPr lang="en-US" sz="16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ea typeface="Lato Light" panose="020F0502020204030203" pitchFamily="34" charset="0"/>
                <a:cs typeface="iCiel Gotham Thin" pitchFamily="50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8E78377-DC13-4268-AE0A-D77C30135705}"/>
                </a:ext>
              </a:extLst>
            </p:cNvPr>
            <p:cNvSpPr txBox="1"/>
            <p:nvPr/>
          </p:nvSpPr>
          <p:spPr>
            <a:xfrm>
              <a:off x="5732405" y="4986416"/>
              <a:ext cx="4572000" cy="784830"/>
            </a:xfrm>
            <a:prstGeom prst="rect">
              <a:avLst/>
            </a:prstGeom>
            <a:noFill/>
          </p:spPr>
          <p:txBody>
            <a:bodyPr wrap="square" lIns="36000" rIns="3600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Lorem ipsum dolor sit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consectetur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adipiscing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elit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endParaRPr>
            </a:p>
            <a:p>
              <a:pPr>
                <a:lnSpc>
                  <a:spcPct val="125000"/>
                </a:lnSpc>
              </a:pP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luctus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nibh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sit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amet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sem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vulputate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,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venenatis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bibendum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orci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pulvinar.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Nullam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nec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lorem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ut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ipsum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rhoncus</a:t>
              </a: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 </a:t>
              </a:r>
              <a:r>
                <a:rPr lang="en-US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cs typeface="iCiel Gotham Thin" pitchFamily="50" charset="0"/>
                </a:rPr>
                <a:t>imperdiet</a:t>
              </a:r>
              <a:endParaRPr 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endParaRPr>
            </a:p>
          </p:txBody>
        </p:sp>
      </p:grpSp>
      <p:pic>
        <p:nvPicPr>
          <p:cNvPr id="15" name="Picture Placeholder 14">
            <a:extLst>
              <a:ext uri="{FF2B5EF4-FFF2-40B4-BE49-F238E27FC236}">
                <a16:creationId xmlns:a16="http://schemas.microsoft.com/office/drawing/2014/main" id="{4D35370B-C495-4156-895B-52BB1E8BE6C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8" r="1229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48369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FB5CF0-AF71-432F-80B4-8B3801F0FA8A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8ABA8580-FDE0-4315-AD49-9BB7234D4D63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6A12D3-0C63-44E6-A906-EEDEADCD5578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AB555357-4AB2-4689-BFB4-C8605B296FC8}"/>
              </a:ext>
            </a:extLst>
          </p:cNvPr>
          <p:cNvSpPr>
            <a:spLocks noEditPoints="1"/>
          </p:cNvSpPr>
          <p:nvPr/>
        </p:nvSpPr>
        <p:spPr bwMode="auto">
          <a:xfrm>
            <a:off x="959508" y="1778888"/>
            <a:ext cx="3632200" cy="3071812"/>
          </a:xfrm>
          <a:custGeom>
            <a:avLst/>
            <a:gdLst>
              <a:gd name="T0" fmla="*/ 2289 w 2358"/>
              <a:gd name="T1" fmla="*/ 1777 h 1993"/>
              <a:gd name="T2" fmla="*/ 1304 w 2358"/>
              <a:gd name="T3" fmla="*/ 119 h 1993"/>
              <a:gd name="T4" fmla="*/ 1054 w 2358"/>
              <a:gd name="T5" fmla="*/ 119 h 1993"/>
              <a:gd name="T6" fmla="*/ 68 w 2358"/>
              <a:gd name="T7" fmla="*/ 1777 h 1993"/>
              <a:gd name="T8" fmla="*/ 193 w 2358"/>
              <a:gd name="T9" fmla="*/ 1993 h 1993"/>
              <a:gd name="T10" fmla="*/ 2165 w 2358"/>
              <a:gd name="T11" fmla="*/ 1993 h 1993"/>
              <a:gd name="T12" fmla="*/ 2289 w 2358"/>
              <a:gd name="T13" fmla="*/ 1777 h 1993"/>
              <a:gd name="T14" fmla="*/ 1733 w 2358"/>
              <a:gd name="T15" fmla="*/ 1698 h 1993"/>
              <a:gd name="T16" fmla="*/ 634 w 2358"/>
              <a:gd name="T17" fmla="*/ 1698 h 1993"/>
              <a:gd name="T18" fmla="*/ 559 w 2358"/>
              <a:gd name="T19" fmla="*/ 1568 h 1993"/>
              <a:gd name="T20" fmla="*/ 1109 w 2358"/>
              <a:gd name="T21" fmla="*/ 616 h 1993"/>
              <a:gd name="T22" fmla="*/ 1259 w 2358"/>
              <a:gd name="T23" fmla="*/ 616 h 1993"/>
              <a:gd name="T24" fmla="*/ 1808 w 2358"/>
              <a:gd name="T25" fmla="*/ 1568 h 1993"/>
              <a:gd name="T26" fmla="*/ 1733 w 2358"/>
              <a:gd name="T27" fmla="*/ 1698 h 19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2358" h="1993">
                <a:moveTo>
                  <a:pt x="2289" y="1777"/>
                </a:moveTo>
                <a:cubicBezTo>
                  <a:pt x="1304" y="119"/>
                  <a:pt x="1304" y="119"/>
                  <a:pt x="1304" y="119"/>
                </a:cubicBezTo>
                <a:cubicBezTo>
                  <a:pt x="1235" y="0"/>
                  <a:pt x="1123" y="0"/>
                  <a:pt x="1054" y="119"/>
                </a:cubicBezTo>
                <a:cubicBezTo>
                  <a:pt x="68" y="1777"/>
                  <a:pt x="68" y="1777"/>
                  <a:pt x="68" y="1777"/>
                </a:cubicBezTo>
                <a:cubicBezTo>
                  <a:pt x="0" y="1895"/>
                  <a:pt x="56" y="1993"/>
                  <a:pt x="193" y="1993"/>
                </a:cubicBezTo>
                <a:cubicBezTo>
                  <a:pt x="2165" y="1993"/>
                  <a:pt x="2165" y="1993"/>
                  <a:pt x="2165" y="1993"/>
                </a:cubicBezTo>
                <a:cubicBezTo>
                  <a:pt x="2302" y="1993"/>
                  <a:pt x="2358" y="1895"/>
                  <a:pt x="2289" y="1777"/>
                </a:cubicBezTo>
                <a:close/>
                <a:moveTo>
                  <a:pt x="1733" y="1698"/>
                </a:moveTo>
                <a:cubicBezTo>
                  <a:pt x="634" y="1698"/>
                  <a:pt x="634" y="1698"/>
                  <a:pt x="634" y="1698"/>
                </a:cubicBezTo>
                <a:cubicBezTo>
                  <a:pt x="552" y="1698"/>
                  <a:pt x="518" y="1639"/>
                  <a:pt x="559" y="1568"/>
                </a:cubicBezTo>
                <a:cubicBezTo>
                  <a:pt x="1109" y="616"/>
                  <a:pt x="1109" y="616"/>
                  <a:pt x="1109" y="616"/>
                </a:cubicBezTo>
                <a:cubicBezTo>
                  <a:pt x="1150" y="545"/>
                  <a:pt x="1218" y="545"/>
                  <a:pt x="1259" y="616"/>
                </a:cubicBezTo>
                <a:cubicBezTo>
                  <a:pt x="1808" y="1568"/>
                  <a:pt x="1808" y="1568"/>
                  <a:pt x="1808" y="1568"/>
                </a:cubicBezTo>
                <a:cubicBezTo>
                  <a:pt x="1849" y="1639"/>
                  <a:pt x="1816" y="1698"/>
                  <a:pt x="1733" y="1698"/>
                </a:cubicBez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672AA430-17B3-4FAA-BA93-DFCCE723701E}"/>
              </a:ext>
            </a:extLst>
          </p:cNvPr>
          <p:cNvSpPr>
            <a:spLocks/>
          </p:cNvSpPr>
          <p:nvPr/>
        </p:nvSpPr>
        <p:spPr bwMode="auto">
          <a:xfrm>
            <a:off x="3077233" y="2559938"/>
            <a:ext cx="2051050" cy="1778000"/>
          </a:xfrm>
          <a:custGeom>
            <a:avLst/>
            <a:gdLst>
              <a:gd name="T0" fmla="*/ 116 w 1331"/>
              <a:gd name="T1" fmla="*/ 0 h 1153"/>
              <a:gd name="T2" fmla="*/ 41 w 1331"/>
              <a:gd name="T3" fmla="*/ 130 h 1153"/>
              <a:gd name="T4" fmla="*/ 590 w 1331"/>
              <a:gd name="T5" fmla="*/ 1082 h 1153"/>
              <a:gd name="T6" fmla="*/ 740 w 1331"/>
              <a:gd name="T7" fmla="*/ 1082 h 1153"/>
              <a:gd name="T8" fmla="*/ 1290 w 1331"/>
              <a:gd name="T9" fmla="*/ 130 h 1153"/>
              <a:gd name="T10" fmla="*/ 1215 w 1331"/>
              <a:gd name="T11" fmla="*/ 0 h 1153"/>
              <a:gd name="T12" fmla="*/ 116 w 1331"/>
              <a:gd name="T13" fmla="*/ 0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1" h="1153">
                <a:moveTo>
                  <a:pt x="116" y="0"/>
                </a:moveTo>
                <a:cubicBezTo>
                  <a:pt x="33" y="0"/>
                  <a:pt x="0" y="59"/>
                  <a:pt x="41" y="130"/>
                </a:cubicBezTo>
                <a:cubicBezTo>
                  <a:pt x="590" y="1082"/>
                  <a:pt x="590" y="1082"/>
                  <a:pt x="590" y="1082"/>
                </a:cubicBezTo>
                <a:cubicBezTo>
                  <a:pt x="631" y="1153"/>
                  <a:pt x="699" y="1153"/>
                  <a:pt x="740" y="1082"/>
                </a:cubicBezTo>
                <a:cubicBezTo>
                  <a:pt x="1290" y="130"/>
                  <a:pt x="1290" y="130"/>
                  <a:pt x="1290" y="130"/>
                </a:cubicBezTo>
                <a:cubicBezTo>
                  <a:pt x="1331" y="59"/>
                  <a:pt x="1297" y="0"/>
                  <a:pt x="1215" y="0"/>
                </a:cubicBezTo>
                <a:lnTo>
                  <a:pt x="11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A0ACF9A1-F78B-43C2-93A7-73B14694AD80}"/>
              </a:ext>
            </a:extLst>
          </p:cNvPr>
          <p:cNvSpPr>
            <a:spLocks/>
          </p:cNvSpPr>
          <p:nvPr/>
        </p:nvSpPr>
        <p:spPr bwMode="auto">
          <a:xfrm>
            <a:off x="3532846" y="2829813"/>
            <a:ext cx="1125538" cy="976312"/>
          </a:xfrm>
          <a:custGeom>
            <a:avLst/>
            <a:gdLst>
              <a:gd name="T0" fmla="*/ 27 w 731"/>
              <a:gd name="T1" fmla="*/ 86 h 633"/>
              <a:gd name="T2" fmla="*/ 77 w 731"/>
              <a:gd name="T3" fmla="*/ 0 h 633"/>
              <a:gd name="T4" fmla="*/ 653 w 731"/>
              <a:gd name="T5" fmla="*/ 0 h 633"/>
              <a:gd name="T6" fmla="*/ 703 w 731"/>
              <a:gd name="T7" fmla="*/ 86 h 633"/>
              <a:gd name="T8" fmla="*/ 415 w 731"/>
              <a:gd name="T9" fmla="*/ 586 h 633"/>
              <a:gd name="T10" fmla="*/ 315 w 731"/>
              <a:gd name="T11" fmla="*/ 586 h 633"/>
              <a:gd name="T12" fmla="*/ 27 w 731"/>
              <a:gd name="T13" fmla="*/ 86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1" h="633">
                <a:moveTo>
                  <a:pt x="27" y="86"/>
                </a:moveTo>
                <a:cubicBezTo>
                  <a:pt x="0" y="39"/>
                  <a:pt x="22" y="0"/>
                  <a:pt x="77" y="0"/>
                </a:cubicBezTo>
                <a:cubicBezTo>
                  <a:pt x="653" y="0"/>
                  <a:pt x="653" y="0"/>
                  <a:pt x="653" y="0"/>
                </a:cubicBezTo>
                <a:cubicBezTo>
                  <a:pt x="708" y="0"/>
                  <a:pt x="731" y="39"/>
                  <a:pt x="703" y="86"/>
                </a:cubicBezTo>
                <a:cubicBezTo>
                  <a:pt x="415" y="586"/>
                  <a:pt x="415" y="586"/>
                  <a:pt x="415" y="586"/>
                </a:cubicBezTo>
                <a:cubicBezTo>
                  <a:pt x="388" y="633"/>
                  <a:pt x="343" y="633"/>
                  <a:pt x="315" y="586"/>
                </a:cubicBezTo>
                <a:lnTo>
                  <a:pt x="27" y="86"/>
                </a:ln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E6473969-10D8-4F55-AA33-BBD0C408EFEF}"/>
              </a:ext>
            </a:extLst>
          </p:cNvPr>
          <p:cNvSpPr>
            <a:spLocks/>
          </p:cNvSpPr>
          <p:nvPr/>
        </p:nvSpPr>
        <p:spPr bwMode="auto">
          <a:xfrm>
            <a:off x="424521" y="2559938"/>
            <a:ext cx="2049463" cy="1778000"/>
          </a:xfrm>
          <a:custGeom>
            <a:avLst/>
            <a:gdLst>
              <a:gd name="T0" fmla="*/ 116 w 1331"/>
              <a:gd name="T1" fmla="*/ 0 h 1153"/>
              <a:gd name="T2" fmla="*/ 41 w 1331"/>
              <a:gd name="T3" fmla="*/ 130 h 1153"/>
              <a:gd name="T4" fmla="*/ 590 w 1331"/>
              <a:gd name="T5" fmla="*/ 1082 h 1153"/>
              <a:gd name="T6" fmla="*/ 740 w 1331"/>
              <a:gd name="T7" fmla="*/ 1082 h 1153"/>
              <a:gd name="T8" fmla="*/ 1290 w 1331"/>
              <a:gd name="T9" fmla="*/ 130 h 1153"/>
              <a:gd name="T10" fmla="*/ 1215 w 1331"/>
              <a:gd name="T11" fmla="*/ 0 h 1153"/>
              <a:gd name="T12" fmla="*/ 116 w 1331"/>
              <a:gd name="T13" fmla="*/ 0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1" h="1153">
                <a:moveTo>
                  <a:pt x="116" y="0"/>
                </a:moveTo>
                <a:cubicBezTo>
                  <a:pt x="33" y="0"/>
                  <a:pt x="0" y="59"/>
                  <a:pt x="41" y="130"/>
                </a:cubicBezTo>
                <a:cubicBezTo>
                  <a:pt x="590" y="1082"/>
                  <a:pt x="590" y="1082"/>
                  <a:pt x="590" y="1082"/>
                </a:cubicBezTo>
                <a:cubicBezTo>
                  <a:pt x="631" y="1153"/>
                  <a:pt x="699" y="1153"/>
                  <a:pt x="740" y="1082"/>
                </a:cubicBezTo>
                <a:cubicBezTo>
                  <a:pt x="1290" y="130"/>
                  <a:pt x="1290" y="130"/>
                  <a:pt x="1290" y="130"/>
                </a:cubicBezTo>
                <a:cubicBezTo>
                  <a:pt x="1331" y="59"/>
                  <a:pt x="1297" y="0"/>
                  <a:pt x="1215" y="0"/>
                </a:cubicBezTo>
                <a:lnTo>
                  <a:pt x="116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B9F4B587-39D7-47ED-BB41-94ECB949D642}"/>
              </a:ext>
            </a:extLst>
          </p:cNvPr>
          <p:cNvSpPr>
            <a:spLocks/>
          </p:cNvSpPr>
          <p:nvPr/>
        </p:nvSpPr>
        <p:spPr bwMode="auto">
          <a:xfrm>
            <a:off x="878546" y="2829813"/>
            <a:ext cx="1125538" cy="976312"/>
          </a:xfrm>
          <a:custGeom>
            <a:avLst/>
            <a:gdLst>
              <a:gd name="T0" fmla="*/ 27 w 731"/>
              <a:gd name="T1" fmla="*/ 86 h 633"/>
              <a:gd name="T2" fmla="*/ 77 w 731"/>
              <a:gd name="T3" fmla="*/ 0 h 633"/>
              <a:gd name="T4" fmla="*/ 653 w 731"/>
              <a:gd name="T5" fmla="*/ 0 h 633"/>
              <a:gd name="T6" fmla="*/ 703 w 731"/>
              <a:gd name="T7" fmla="*/ 86 h 633"/>
              <a:gd name="T8" fmla="*/ 415 w 731"/>
              <a:gd name="T9" fmla="*/ 586 h 633"/>
              <a:gd name="T10" fmla="*/ 315 w 731"/>
              <a:gd name="T11" fmla="*/ 586 h 633"/>
              <a:gd name="T12" fmla="*/ 27 w 731"/>
              <a:gd name="T13" fmla="*/ 86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1" h="633">
                <a:moveTo>
                  <a:pt x="27" y="86"/>
                </a:moveTo>
                <a:cubicBezTo>
                  <a:pt x="0" y="39"/>
                  <a:pt x="22" y="0"/>
                  <a:pt x="77" y="0"/>
                </a:cubicBezTo>
                <a:cubicBezTo>
                  <a:pt x="653" y="0"/>
                  <a:pt x="653" y="0"/>
                  <a:pt x="653" y="0"/>
                </a:cubicBezTo>
                <a:cubicBezTo>
                  <a:pt x="708" y="0"/>
                  <a:pt x="731" y="39"/>
                  <a:pt x="703" y="86"/>
                </a:cubicBezTo>
                <a:cubicBezTo>
                  <a:pt x="415" y="586"/>
                  <a:pt x="415" y="586"/>
                  <a:pt x="415" y="586"/>
                </a:cubicBezTo>
                <a:cubicBezTo>
                  <a:pt x="388" y="633"/>
                  <a:pt x="343" y="633"/>
                  <a:pt x="315" y="586"/>
                </a:cubicBezTo>
                <a:lnTo>
                  <a:pt x="27" y="86"/>
                </a:ln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9DF0CF5-1F5D-478A-A540-F4BF082AA8A7}"/>
              </a:ext>
            </a:extLst>
          </p:cNvPr>
          <p:cNvGrpSpPr/>
          <p:nvPr/>
        </p:nvGrpSpPr>
        <p:grpSpPr>
          <a:xfrm>
            <a:off x="1248177" y="3009051"/>
            <a:ext cx="386276" cy="341460"/>
            <a:chOff x="-1587" y="65088"/>
            <a:chExt cx="862013" cy="762000"/>
          </a:xfrm>
          <a:solidFill>
            <a:schemeClr val="bg1"/>
          </a:solidFill>
        </p:grpSpPr>
        <p:sp>
          <p:nvSpPr>
            <p:cNvPr id="11" name="Freeform 42">
              <a:extLst>
                <a:ext uri="{FF2B5EF4-FFF2-40B4-BE49-F238E27FC236}">
                  <a16:creationId xmlns:a16="http://schemas.microsoft.com/office/drawing/2014/main" id="{04FB4B07-8802-46A6-9372-C0F6A0616D1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8" y="65088"/>
              <a:ext cx="604838" cy="762000"/>
            </a:xfrm>
            <a:custGeom>
              <a:avLst/>
              <a:gdLst>
                <a:gd name="T0" fmla="*/ 96 w 178"/>
                <a:gd name="T1" fmla="*/ 16 h 224"/>
                <a:gd name="T2" fmla="*/ 96 w 178"/>
                <a:gd name="T3" fmla="*/ 16 h 224"/>
                <a:gd name="T4" fmla="*/ 94 w 178"/>
                <a:gd name="T5" fmla="*/ 16 h 224"/>
                <a:gd name="T6" fmla="*/ 86 w 178"/>
                <a:gd name="T7" fmla="*/ 76 h 224"/>
                <a:gd name="T8" fmla="*/ 133 w 178"/>
                <a:gd name="T9" fmla="*/ 76 h 224"/>
                <a:gd name="T10" fmla="*/ 162 w 178"/>
                <a:gd name="T11" fmla="*/ 106 h 224"/>
                <a:gd name="T12" fmla="*/ 154 w 178"/>
                <a:gd name="T13" fmla="*/ 179 h 224"/>
                <a:gd name="T14" fmla="*/ 125 w 178"/>
                <a:gd name="T15" fmla="*/ 208 h 224"/>
                <a:gd name="T16" fmla="*/ 44 w 178"/>
                <a:gd name="T17" fmla="*/ 208 h 224"/>
                <a:gd name="T18" fmla="*/ 16 w 178"/>
                <a:gd name="T19" fmla="*/ 179 h 224"/>
                <a:gd name="T20" fmla="*/ 16 w 178"/>
                <a:gd name="T21" fmla="*/ 106 h 224"/>
                <a:gd name="T22" fmla="*/ 75 w 178"/>
                <a:gd name="T23" fmla="*/ 20 h 224"/>
                <a:gd name="T24" fmla="*/ 94 w 178"/>
                <a:gd name="T25" fmla="*/ 16 h 224"/>
                <a:gd name="T26" fmla="*/ 94 w 178"/>
                <a:gd name="T27" fmla="*/ 0 h 224"/>
                <a:gd name="T28" fmla="*/ 94 w 178"/>
                <a:gd name="T29" fmla="*/ 0 h 224"/>
                <a:gd name="T30" fmla="*/ 94 w 178"/>
                <a:gd name="T31" fmla="*/ 0 h 224"/>
                <a:gd name="T32" fmla="*/ 69 w 178"/>
                <a:gd name="T33" fmla="*/ 5 h 224"/>
                <a:gd name="T34" fmla="*/ 28 w 178"/>
                <a:gd name="T35" fmla="*/ 49 h 224"/>
                <a:gd name="T36" fmla="*/ 0 w 178"/>
                <a:gd name="T37" fmla="*/ 106 h 224"/>
                <a:gd name="T38" fmla="*/ 0 w 178"/>
                <a:gd name="T39" fmla="*/ 179 h 224"/>
                <a:gd name="T40" fmla="*/ 44 w 178"/>
                <a:gd name="T41" fmla="*/ 224 h 224"/>
                <a:gd name="T42" fmla="*/ 125 w 178"/>
                <a:gd name="T43" fmla="*/ 224 h 224"/>
                <a:gd name="T44" fmla="*/ 170 w 178"/>
                <a:gd name="T45" fmla="*/ 180 h 224"/>
                <a:gd name="T46" fmla="*/ 178 w 178"/>
                <a:gd name="T47" fmla="*/ 107 h 224"/>
                <a:gd name="T48" fmla="*/ 178 w 178"/>
                <a:gd name="T49" fmla="*/ 106 h 224"/>
                <a:gd name="T50" fmla="*/ 133 w 178"/>
                <a:gd name="T51" fmla="*/ 60 h 224"/>
                <a:gd name="T52" fmla="*/ 105 w 178"/>
                <a:gd name="T53" fmla="*/ 60 h 224"/>
                <a:gd name="T54" fmla="*/ 110 w 178"/>
                <a:gd name="T55" fmla="*/ 19 h 224"/>
                <a:gd name="T56" fmla="*/ 110 w 178"/>
                <a:gd name="T57" fmla="*/ 16 h 224"/>
                <a:gd name="T58" fmla="*/ 94 w 178"/>
                <a:gd name="T5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224">
                  <a:moveTo>
                    <a:pt x="96" y="16"/>
                  </a:moveTo>
                  <a:cubicBezTo>
                    <a:pt x="96" y="16"/>
                    <a:pt x="96" y="16"/>
                    <a:pt x="96" y="16"/>
                  </a:cubicBezTo>
                  <a:moveTo>
                    <a:pt x="94" y="16"/>
                  </a:moveTo>
                  <a:cubicBezTo>
                    <a:pt x="86" y="76"/>
                    <a:pt x="86" y="76"/>
                    <a:pt x="86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49" y="76"/>
                    <a:pt x="162" y="89"/>
                    <a:pt x="162" y="106"/>
                  </a:cubicBezTo>
                  <a:cubicBezTo>
                    <a:pt x="154" y="179"/>
                    <a:pt x="154" y="179"/>
                    <a:pt x="154" y="179"/>
                  </a:cubicBezTo>
                  <a:cubicBezTo>
                    <a:pt x="154" y="195"/>
                    <a:pt x="141" y="208"/>
                    <a:pt x="125" y="208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28" y="208"/>
                    <a:pt x="16" y="195"/>
                    <a:pt x="16" y="179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6" y="90"/>
                    <a:pt x="63" y="24"/>
                    <a:pt x="75" y="20"/>
                  </a:cubicBezTo>
                  <a:cubicBezTo>
                    <a:pt x="87" y="16"/>
                    <a:pt x="94" y="16"/>
                    <a:pt x="94" y="16"/>
                  </a:cubicBezTo>
                  <a:moveTo>
                    <a:pt x="94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2" y="0"/>
                    <a:pt x="83" y="1"/>
                    <a:pt x="69" y="5"/>
                  </a:cubicBezTo>
                  <a:cubicBezTo>
                    <a:pt x="60" y="8"/>
                    <a:pt x="46" y="23"/>
                    <a:pt x="28" y="49"/>
                  </a:cubicBezTo>
                  <a:cubicBezTo>
                    <a:pt x="9" y="75"/>
                    <a:pt x="0" y="95"/>
                    <a:pt x="0" y="106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204"/>
                    <a:pt x="19" y="224"/>
                    <a:pt x="44" y="224"/>
                  </a:cubicBezTo>
                  <a:cubicBezTo>
                    <a:pt x="125" y="224"/>
                    <a:pt x="125" y="224"/>
                    <a:pt x="125" y="224"/>
                  </a:cubicBezTo>
                  <a:cubicBezTo>
                    <a:pt x="149" y="224"/>
                    <a:pt x="169" y="204"/>
                    <a:pt x="170" y="180"/>
                  </a:cubicBezTo>
                  <a:cubicBezTo>
                    <a:pt x="178" y="107"/>
                    <a:pt x="178" y="107"/>
                    <a:pt x="178" y="107"/>
                  </a:cubicBezTo>
                  <a:cubicBezTo>
                    <a:pt x="178" y="107"/>
                    <a:pt x="178" y="106"/>
                    <a:pt x="178" y="106"/>
                  </a:cubicBezTo>
                  <a:cubicBezTo>
                    <a:pt x="178" y="81"/>
                    <a:pt x="158" y="60"/>
                    <a:pt x="133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8"/>
                    <a:pt x="110" y="17"/>
                    <a:pt x="110" y="16"/>
                  </a:cubicBezTo>
                  <a:cubicBezTo>
                    <a:pt x="110" y="7"/>
                    <a:pt x="103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3">
              <a:extLst>
                <a:ext uri="{FF2B5EF4-FFF2-40B4-BE49-F238E27FC236}">
                  <a16:creationId xmlns:a16="http://schemas.microsoft.com/office/drawing/2014/main" id="{612D42A8-72E8-4419-9D80-7773702CF086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01" y="582613"/>
              <a:ext cx="315913" cy="163513"/>
            </a:xfrm>
            <a:custGeom>
              <a:avLst/>
              <a:gdLst>
                <a:gd name="T0" fmla="*/ 67 w 93"/>
                <a:gd name="T1" fmla="*/ 48 h 48"/>
                <a:gd name="T2" fmla="*/ 4 w 93"/>
                <a:gd name="T3" fmla="*/ 48 h 48"/>
                <a:gd name="T4" fmla="*/ 0 w 93"/>
                <a:gd name="T5" fmla="*/ 44 h 48"/>
                <a:gd name="T6" fmla="*/ 4 w 93"/>
                <a:gd name="T7" fmla="*/ 40 h 48"/>
                <a:gd name="T8" fmla="*/ 67 w 93"/>
                <a:gd name="T9" fmla="*/ 40 h 48"/>
                <a:gd name="T10" fmla="*/ 84 w 93"/>
                <a:gd name="T11" fmla="*/ 23 h 48"/>
                <a:gd name="T12" fmla="*/ 85 w 93"/>
                <a:gd name="T13" fmla="*/ 4 h 48"/>
                <a:gd name="T14" fmla="*/ 89 w 93"/>
                <a:gd name="T15" fmla="*/ 0 h 48"/>
                <a:gd name="T16" fmla="*/ 93 w 93"/>
                <a:gd name="T17" fmla="*/ 4 h 48"/>
                <a:gd name="T18" fmla="*/ 92 w 93"/>
                <a:gd name="T19" fmla="*/ 23 h 48"/>
                <a:gd name="T20" fmla="*/ 67 w 93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67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42"/>
                    <a:pt x="2" y="40"/>
                    <a:pt x="4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76" y="40"/>
                    <a:pt x="84" y="32"/>
                    <a:pt x="84" y="23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2"/>
                    <a:pt x="87" y="0"/>
                    <a:pt x="89" y="0"/>
                  </a:cubicBezTo>
                  <a:cubicBezTo>
                    <a:pt x="91" y="0"/>
                    <a:pt x="93" y="2"/>
                    <a:pt x="93" y="4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37"/>
                    <a:pt x="81" y="48"/>
                    <a:pt x="6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4">
              <a:extLst>
                <a:ext uri="{FF2B5EF4-FFF2-40B4-BE49-F238E27FC236}">
                  <a16:creationId xmlns:a16="http://schemas.microsoft.com/office/drawing/2014/main" id="{A9A44BAC-BBA8-41A9-9946-4EF1591BC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76" y="500063"/>
              <a:ext cx="33338" cy="58738"/>
            </a:xfrm>
            <a:custGeom>
              <a:avLst/>
              <a:gdLst>
                <a:gd name="T0" fmla="*/ 5 w 10"/>
                <a:gd name="T1" fmla="*/ 17 h 17"/>
                <a:gd name="T2" fmla="*/ 4 w 10"/>
                <a:gd name="T3" fmla="*/ 17 h 17"/>
                <a:gd name="T4" fmla="*/ 1 w 10"/>
                <a:gd name="T5" fmla="*/ 12 h 17"/>
                <a:gd name="T6" fmla="*/ 2 w 10"/>
                <a:gd name="T7" fmla="*/ 4 h 17"/>
                <a:gd name="T8" fmla="*/ 6 w 10"/>
                <a:gd name="T9" fmla="*/ 0 h 17"/>
                <a:gd name="T10" fmla="*/ 10 w 10"/>
                <a:gd name="T11" fmla="*/ 4 h 17"/>
                <a:gd name="T12" fmla="*/ 9 w 10"/>
                <a:gd name="T13" fmla="*/ 13 h 17"/>
                <a:gd name="T14" fmla="*/ 5 w 10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5" y="17"/>
                  </a:moveTo>
                  <a:cubicBezTo>
                    <a:pt x="5" y="17"/>
                    <a:pt x="4" y="17"/>
                    <a:pt x="4" y="17"/>
                  </a:cubicBezTo>
                  <a:cubicBezTo>
                    <a:pt x="2" y="16"/>
                    <a:pt x="0" y="14"/>
                    <a:pt x="1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5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5">
              <a:extLst>
                <a:ext uri="{FF2B5EF4-FFF2-40B4-BE49-F238E27FC236}">
                  <a16:creationId xmlns:a16="http://schemas.microsoft.com/office/drawing/2014/main" id="{1E036A41-A3A5-48C6-A5E4-68AC2C541E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87" y="350838"/>
              <a:ext cx="312738" cy="449263"/>
            </a:xfrm>
            <a:custGeom>
              <a:avLst/>
              <a:gdLst>
                <a:gd name="T0" fmla="*/ 66 w 92"/>
                <a:gd name="T1" fmla="*/ 16 h 132"/>
                <a:gd name="T2" fmla="*/ 76 w 92"/>
                <a:gd name="T3" fmla="*/ 30 h 132"/>
                <a:gd name="T4" fmla="*/ 76 w 92"/>
                <a:gd name="T5" fmla="*/ 102 h 132"/>
                <a:gd name="T6" fmla="*/ 66 w 92"/>
                <a:gd name="T7" fmla="*/ 116 h 132"/>
                <a:gd name="T8" fmla="*/ 32 w 92"/>
                <a:gd name="T9" fmla="*/ 116 h 132"/>
                <a:gd name="T10" fmla="*/ 16 w 92"/>
                <a:gd name="T11" fmla="*/ 102 h 132"/>
                <a:gd name="T12" fmla="*/ 16 w 92"/>
                <a:gd name="T13" fmla="*/ 30 h 132"/>
                <a:gd name="T14" fmla="*/ 32 w 92"/>
                <a:gd name="T15" fmla="*/ 16 h 132"/>
                <a:gd name="T16" fmla="*/ 64 w 92"/>
                <a:gd name="T17" fmla="*/ 16 h 132"/>
                <a:gd name="T18" fmla="*/ 66 w 92"/>
                <a:gd name="T19" fmla="*/ 0 h 132"/>
                <a:gd name="T20" fmla="*/ 32 w 92"/>
                <a:gd name="T21" fmla="*/ 0 h 132"/>
                <a:gd name="T22" fmla="*/ 0 w 92"/>
                <a:gd name="T23" fmla="*/ 30 h 132"/>
                <a:gd name="T24" fmla="*/ 0 w 92"/>
                <a:gd name="T25" fmla="*/ 102 h 132"/>
                <a:gd name="T26" fmla="*/ 32 w 92"/>
                <a:gd name="T27" fmla="*/ 132 h 132"/>
                <a:gd name="T28" fmla="*/ 66 w 92"/>
                <a:gd name="T29" fmla="*/ 132 h 132"/>
                <a:gd name="T30" fmla="*/ 92 w 92"/>
                <a:gd name="T31" fmla="*/ 102 h 132"/>
                <a:gd name="T32" fmla="*/ 92 w 92"/>
                <a:gd name="T33" fmla="*/ 30 h 132"/>
                <a:gd name="T34" fmla="*/ 66 w 92"/>
                <a:gd name="T3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132">
                  <a:moveTo>
                    <a:pt x="66" y="16"/>
                  </a:moveTo>
                  <a:cubicBezTo>
                    <a:pt x="73" y="16"/>
                    <a:pt x="76" y="23"/>
                    <a:pt x="76" y="30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6" y="110"/>
                    <a:pt x="73" y="116"/>
                    <a:pt x="66" y="116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24" y="116"/>
                    <a:pt x="16" y="110"/>
                    <a:pt x="16" y="102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3"/>
                    <a:pt x="24" y="16"/>
                    <a:pt x="32" y="16"/>
                  </a:cubicBezTo>
                  <a:cubicBezTo>
                    <a:pt x="64" y="16"/>
                    <a:pt x="64" y="16"/>
                    <a:pt x="64" y="16"/>
                  </a:cubicBezTo>
                  <a:moveTo>
                    <a:pt x="66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9"/>
                    <a:pt x="15" y="132"/>
                    <a:pt x="32" y="132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78" y="132"/>
                    <a:pt x="92" y="124"/>
                    <a:pt x="92" y="102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8"/>
                    <a:pt x="78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46">
              <a:extLst>
                <a:ext uri="{FF2B5EF4-FFF2-40B4-BE49-F238E27FC236}">
                  <a16:creationId xmlns:a16="http://schemas.microsoft.com/office/drawing/2014/main" id="{69623032-761C-4999-8E12-88693561751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3" y="623888"/>
              <a:ext cx="109538" cy="134938"/>
            </a:xfrm>
            <a:custGeom>
              <a:avLst/>
              <a:gdLst>
                <a:gd name="T0" fmla="*/ 28 w 32"/>
                <a:gd name="T1" fmla="*/ 40 h 40"/>
                <a:gd name="T2" fmla="*/ 24 w 32"/>
                <a:gd name="T3" fmla="*/ 36 h 40"/>
                <a:gd name="T4" fmla="*/ 24 w 32"/>
                <a:gd name="T5" fmla="*/ 14 h 40"/>
                <a:gd name="T6" fmla="*/ 16 w 32"/>
                <a:gd name="T7" fmla="*/ 8 h 40"/>
                <a:gd name="T8" fmla="*/ 8 w 32"/>
                <a:gd name="T9" fmla="*/ 14 h 40"/>
                <a:gd name="T10" fmla="*/ 8 w 32"/>
                <a:gd name="T11" fmla="*/ 36 h 40"/>
                <a:gd name="T12" fmla="*/ 4 w 32"/>
                <a:gd name="T13" fmla="*/ 40 h 40"/>
                <a:gd name="T14" fmla="*/ 0 w 32"/>
                <a:gd name="T15" fmla="*/ 36 h 40"/>
                <a:gd name="T16" fmla="*/ 0 w 32"/>
                <a:gd name="T17" fmla="*/ 14 h 40"/>
                <a:gd name="T18" fmla="*/ 16 w 32"/>
                <a:gd name="T19" fmla="*/ 0 h 40"/>
                <a:gd name="T20" fmla="*/ 32 w 32"/>
                <a:gd name="T21" fmla="*/ 14 h 40"/>
                <a:gd name="T22" fmla="*/ 32 w 32"/>
                <a:gd name="T23" fmla="*/ 36 h 40"/>
                <a:gd name="T24" fmla="*/ 28 w 32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0">
                  <a:moveTo>
                    <a:pt x="28" y="40"/>
                  </a:moveTo>
                  <a:cubicBezTo>
                    <a:pt x="26" y="40"/>
                    <a:pt x="24" y="38"/>
                    <a:pt x="24" y="36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1"/>
                    <a:pt x="20" y="8"/>
                    <a:pt x="16" y="8"/>
                  </a:cubicBezTo>
                  <a:cubicBezTo>
                    <a:pt x="12" y="8"/>
                    <a:pt x="8" y="11"/>
                    <a:pt x="8" y="1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8"/>
                    <a:pt x="6" y="40"/>
                    <a:pt x="4" y="40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8"/>
                    <a:pt x="30" y="4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47">
              <a:extLst>
                <a:ext uri="{FF2B5EF4-FFF2-40B4-BE49-F238E27FC236}">
                  <a16:creationId xmlns:a16="http://schemas.microsoft.com/office/drawing/2014/main" id="{A428812F-68A3-4C17-AEDD-9EB22BD387A9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8" y="677863"/>
              <a:ext cx="26988" cy="53975"/>
            </a:xfrm>
            <a:custGeom>
              <a:avLst/>
              <a:gdLst>
                <a:gd name="T0" fmla="*/ 4 w 8"/>
                <a:gd name="T1" fmla="*/ 16 h 16"/>
                <a:gd name="T2" fmla="*/ 0 w 8"/>
                <a:gd name="T3" fmla="*/ 12 h 16"/>
                <a:gd name="T4" fmla="*/ 0 w 8"/>
                <a:gd name="T5" fmla="*/ 4 h 16"/>
                <a:gd name="T6" fmla="*/ 4 w 8"/>
                <a:gd name="T7" fmla="*/ 0 h 16"/>
                <a:gd name="T8" fmla="*/ 8 w 8"/>
                <a:gd name="T9" fmla="*/ 4 h 16"/>
                <a:gd name="T10" fmla="*/ 8 w 8"/>
                <a:gd name="T11" fmla="*/ 12 h 16"/>
                <a:gd name="T12" fmla="*/ 4 w 8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4" y="16"/>
                  </a:move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4"/>
                    <a:pt x="6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719195B-EFF0-4256-B573-269B4C80CA49}"/>
              </a:ext>
            </a:extLst>
          </p:cNvPr>
          <p:cNvGrpSpPr/>
          <p:nvPr/>
        </p:nvGrpSpPr>
        <p:grpSpPr>
          <a:xfrm>
            <a:off x="3953370" y="3042487"/>
            <a:ext cx="298776" cy="389120"/>
            <a:chOff x="11255376" y="0"/>
            <a:chExt cx="666750" cy="868363"/>
          </a:xfrm>
          <a:solidFill>
            <a:schemeClr val="bg1"/>
          </a:solidFill>
        </p:grpSpPr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ACFD8F56-7CBD-4560-ABF5-0E5D7C39CB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5376" y="0"/>
              <a:ext cx="666750" cy="666750"/>
            </a:xfrm>
            <a:custGeom>
              <a:avLst/>
              <a:gdLst>
                <a:gd name="T0" fmla="*/ 98 w 196"/>
                <a:gd name="T1" fmla="*/ 16 h 196"/>
                <a:gd name="T2" fmla="*/ 180 w 196"/>
                <a:gd name="T3" fmla="*/ 98 h 196"/>
                <a:gd name="T4" fmla="*/ 98 w 196"/>
                <a:gd name="T5" fmla="*/ 180 h 196"/>
                <a:gd name="T6" fmla="*/ 16 w 196"/>
                <a:gd name="T7" fmla="*/ 98 h 196"/>
                <a:gd name="T8" fmla="*/ 98 w 196"/>
                <a:gd name="T9" fmla="*/ 16 h 196"/>
                <a:gd name="T10" fmla="*/ 98 w 196"/>
                <a:gd name="T11" fmla="*/ 0 h 196"/>
                <a:gd name="T12" fmla="*/ 0 w 196"/>
                <a:gd name="T13" fmla="*/ 98 h 196"/>
                <a:gd name="T14" fmla="*/ 98 w 196"/>
                <a:gd name="T15" fmla="*/ 196 h 196"/>
                <a:gd name="T16" fmla="*/ 196 w 196"/>
                <a:gd name="T17" fmla="*/ 98 h 196"/>
                <a:gd name="T18" fmla="*/ 98 w 196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96">
                  <a:moveTo>
                    <a:pt x="98" y="16"/>
                  </a:moveTo>
                  <a:cubicBezTo>
                    <a:pt x="143" y="16"/>
                    <a:pt x="180" y="53"/>
                    <a:pt x="180" y="98"/>
                  </a:cubicBezTo>
                  <a:cubicBezTo>
                    <a:pt x="180" y="143"/>
                    <a:pt x="143" y="180"/>
                    <a:pt x="98" y="180"/>
                  </a:cubicBezTo>
                  <a:cubicBezTo>
                    <a:pt x="52" y="180"/>
                    <a:pt x="16" y="143"/>
                    <a:pt x="16" y="98"/>
                  </a:cubicBezTo>
                  <a:cubicBezTo>
                    <a:pt x="16" y="53"/>
                    <a:pt x="52" y="16"/>
                    <a:pt x="98" y="16"/>
                  </a:cubicBezTo>
                  <a:moveTo>
                    <a:pt x="98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BF49A3E9-C58E-4584-B855-97B3A6BC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1601" y="115888"/>
              <a:ext cx="39688" cy="26988"/>
            </a:xfrm>
            <a:custGeom>
              <a:avLst/>
              <a:gdLst>
                <a:gd name="T0" fmla="*/ 4 w 12"/>
                <a:gd name="T1" fmla="*/ 8 h 8"/>
                <a:gd name="T2" fmla="*/ 0 w 12"/>
                <a:gd name="T3" fmla="*/ 4 h 8"/>
                <a:gd name="T4" fmla="*/ 3 w 12"/>
                <a:gd name="T5" fmla="*/ 0 h 8"/>
                <a:gd name="T6" fmla="*/ 8 w 12"/>
                <a:gd name="T7" fmla="*/ 0 h 8"/>
                <a:gd name="T8" fmla="*/ 12 w 12"/>
                <a:gd name="T9" fmla="*/ 4 h 8"/>
                <a:gd name="T10" fmla="*/ 8 w 12"/>
                <a:gd name="T11" fmla="*/ 8 h 8"/>
                <a:gd name="T12" fmla="*/ 4 w 12"/>
                <a:gd name="T13" fmla="*/ 8 h 8"/>
                <a:gd name="T14" fmla="*/ 4 w 12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0"/>
                    <a:pt x="8" y="0"/>
                  </a:cubicBezTo>
                  <a:cubicBezTo>
                    <a:pt x="10" y="0"/>
                    <a:pt x="12" y="1"/>
                    <a:pt x="12" y="4"/>
                  </a:cubicBezTo>
                  <a:cubicBezTo>
                    <a:pt x="12" y="6"/>
                    <a:pt x="10" y="8"/>
                    <a:pt x="8" y="8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515E9CD6-07D5-40E7-A2A5-62AAA446C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88" y="128588"/>
              <a:ext cx="131763" cy="187325"/>
            </a:xfrm>
            <a:custGeom>
              <a:avLst/>
              <a:gdLst>
                <a:gd name="T0" fmla="*/ 4 w 39"/>
                <a:gd name="T1" fmla="*/ 55 h 55"/>
                <a:gd name="T2" fmla="*/ 0 w 39"/>
                <a:gd name="T3" fmla="*/ 51 h 55"/>
                <a:gd name="T4" fmla="*/ 33 w 39"/>
                <a:gd name="T5" fmla="*/ 1 h 55"/>
                <a:gd name="T6" fmla="*/ 38 w 39"/>
                <a:gd name="T7" fmla="*/ 3 h 55"/>
                <a:gd name="T8" fmla="*/ 36 w 39"/>
                <a:gd name="T9" fmla="*/ 8 h 55"/>
                <a:gd name="T10" fmla="*/ 8 w 39"/>
                <a:gd name="T11" fmla="*/ 51 h 55"/>
                <a:gd name="T12" fmla="*/ 4 w 3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4" y="55"/>
                  </a:moveTo>
                  <a:cubicBezTo>
                    <a:pt x="2" y="55"/>
                    <a:pt x="0" y="54"/>
                    <a:pt x="0" y="51"/>
                  </a:cubicBezTo>
                  <a:cubicBezTo>
                    <a:pt x="0" y="30"/>
                    <a:pt x="13" y="10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9" y="5"/>
                    <a:pt x="38" y="7"/>
                    <a:pt x="36" y="8"/>
                  </a:cubicBezTo>
                  <a:cubicBezTo>
                    <a:pt x="19" y="16"/>
                    <a:pt x="8" y="33"/>
                    <a:pt x="8" y="51"/>
                  </a:cubicBezTo>
                  <a:cubicBezTo>
                    <a:pt x="8" y="54"/>
                    <a:pt x="6" y="55"/>
                    <a:pt x="4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CBEFF14-B509-42BE-BE19-9EF0DD8A537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8413" y="592138"/>
              <a:ext cx="306388" cy="263525"/>
            </a:xfrm>
            <a:custGeom>
              <a:avLst/>
              <a:gdLst>
                <a:gd name="T0" fmla="*/ 69 w 90"/>
                <a:gd name="T1" fmla="*/ 77 h 77"/>
                <a:gd name="T2" fmla="*/ 21 w 90"/>
                <a:gd name="T3" fmla="*/ 77 h 77"/>
                <a:gd name="T4" fmla="*/ 13 w 90"/>
                <a:gd name="T5" fmla="*/ 71 h 77"/>
                <a:gd name="T6" fmla="*/ 1 w 90"/>
                <a:gd name="T7" fmla="*/ 12 h 77"/>
                <a:gd name="T8" fmla="*/ 7 w 90"/>
                <a:gd name="T9" fmla="*/ 2 h 77"/>
                <a:gd name="T10" fmla="*/ 17 w 90"/>
                <a:gd name="T11" fmla="*/ 9 h 77"/>
                <a:gd name="T12" fmla="*/ 27 w 90"/>
                <a:gd name="T13" fmla="*/ 61 h 77"/>
                <a:gd name="T14" fmla="*/ 63 w 90"/>
                <a:gd name="T15" fmla="*/ 61 h 77"/>
                <a:gd name="T16" fmla="*/ 73 w 90"/>
                <a:gd name="T17" fmla="*/ 7 h 77"/>
                <a:gd name="T18" fmla="*/ 82 w 90"/>
                <a:gd name="T19" fmla="*/ 1 h 77"/>
                <a:gd name="T20" fmla="*/ 89 w 90"/>
                <a:gd name="T21" fmla="*/ 10 h 77"/>
                <a:gd name="T22" fmla="*/ 77 w 90"/>
                <a:gd name="T23" fmla="*/ 71 h 77"/>
                <a:gd name="T24" fmla="*/ 69 w 9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77">
                  <a:moveTo>
                    <a:pt x="69" y="77"/>
                  </a:moveTo>
                  <a:cubicBezTo>
                    <a:pt x="21" y="77"/>
                    <a:pt x="21" y="77"/>
                    <a:pt x="21" y="77"/>
                  </a:cubicBezTo>
                  <a:cubicBezTo>
                    <a:pt x="17" y="77"/>
                    <a:pt x="13" y="74"/>
                    <a:pt x="13" y="7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3" y="3"/>
                    <a:pt x="7" y="2"/>
                  </a:cubicBezTo>
                  <a:cubicBezTo>
                    <a:pt x="12" y="2"/>
                    <a:pt x="16" y="4"/>
                    <a:pt x="17" y="9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4" y="3"/>
                    <a:pt x="78" y="0"/>
                    <a:pt x="82" y="1"/>
                  </a:cubicBezTo>
                  <a:cubicBezTo>
                    <a:pt x="87" y="2"/>
                    <a:pt x="90" y="6"/>
                    <a:pt x="89" y="10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4"/>
                    <a:pt x="73" y="77"/>
                    <a:pt x="69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A4420E0-77E4-4C39-B376-16B74F6DC1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126" y="814388"/>
              <a:ext cx="80963" cy="53975"/>
            </a:xfrm>
            <a:custGeom>
              <a:avLst/>
              <a:gdLst>
                <a:gd name="T0" fmla="*/ 16 w 24"/>
                <a:gd name="T1" fmla="*/ 16 h 16"/>
                <a:gd name="T2" fmla="*/ 8 w 24"/>
                <a:gd name="T3" fmla="*/ 16 h 16"/>
                <a:gd name="T4" fmla="*/ 0 w 24"/>
                <a:gd name="T5" fmla="*/ 8 h 16"/>
                <a:gd name="T6" fmla="*/ 8 w 24"/>
                <a:gd name="T7" fmla="*/ 0 h 16"/>
                <a:gd name="T8" fmla="*/ 16 w 24"/>
                <a:gd name="T9" fmla="*/ 0 h 16"/>
                <a:gd name="T10" fmla="*/ 24 w 24"/>
                <a:gd name="T11" fmla="*/ 8 h 16"/>
                <a:gd name="T12" fmla="*/ 16 w 2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4" y="4"/>
                    <a:pt x="24" y="8"/>
                  </a:cubicBezTo>
                  <a:cubicBezTo>
                    <a:pt x="24" y="12"/>
                    <a:pt x="20" y="16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BA453804-C213-4261-842F-D0177CE1D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4138" y="687388"/>
              <a:ext cx="125413" cy="41275"/>
            </a:xfrm>
            <a:custGeom>
              <a:avLst/>
              <a:gdLst>
                <a:gd name="T0" fmla="*/ 33 w 37"/>
                <a:gd name="T1" fmla="*/ 12 h 12"/>
                <a:gd name="T2" fmla="*/ 33 w 37"/>
                <a:gd name="T3" fmla="*/ 12 h 12"/>
                <a:gd name="T4" fmla="*/ 3 w 37"/>
                <a:gd name="T5" fmla="*/ 9 h 12"/>
                <a:gd name="T6" fmla="*/ 0 w 37"/>
                <a:gd name="T7" fmla="*/ 4 h 12"/>
                <a:gd name="T8" fmla="*/ 4 w 37"/>
                <a:gd name="T9" fmla="*/ 1 h 12"/>
                <a:gd name="T10" fmla="*/ 34 w 37"/>
                <a:gd name="T11" fmla="*/ 4 h 12"/>
                <a:gd name="T12" fmla="*/ 37 w 37"/>
                <a:gd name="T13" fmla="*/ 9 h 12"/>
                <a:gd name="T14" fmla="*/ 33 w 3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2">
                  <a:moveTo>
                    <a:pt x="33" y="12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7" y="7"/>
                    <a:pt x="37" y="9"/>
                  </a:cubicBezTo>
                  <a:cubicBezTo>
                    <a:pt x="37" y="11"/>
                    <a:pt x="35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F1C1975D-4984-4486-816B-59E6B38F7E4D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0488" y="746125"/>
              <a:ext cx="112713" cy="36513"/>
            </a:xfrm>
            <a:custGeom>
              <a:avLst/>
              <a:gdLst>
                <a:gd name="T0" fmla="*/ 29 w 33"/>
                <a:gd name="T1" fmla="*/ 11 h 11"/>
                <a:gd name="T2" fmla="*/ 29 w 33"/>
                <a:gd name="T3" fmla="*/ 11 h 11"/>
                <a:gd name="T4" fmla="*/ 4 w 33"/>
                <a:gd name="T5" fmla="*/ 8 h 11"/>
                <a:gd name="T6" fmla="*/ 1 w 33"/>
                <a:gd name="T7" fmla="*/ 3 h 11"/>
                <a:gd name="T8" fmla="*/ 5 w 33"/>
                <a:gd name="T9" fmla="*/ 0 h 11"/>
                <a:gd name="T10" fmla="*/ 30 w 33"/>
                <a:gd name="T11" fmla="*/ 3 h 11"/>
                <a:gd name="T12" fmla="*/ 33 w 33"/>
                <a:gd name="T13" fmla="*/ 7 h 11"/>
                <a:gd name="T14" fmla="*/ 29 w 3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1">
                  <a:moveTo>
                    <a:pt x="29" y="11"/>
                  </a:moveTo>
                  <a:cubicBezTo>
                    <a:pt x="29" y="11"/>
                    <a:pt x="29" y="11"/>
                    <a:pt x="29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2" y="3"/>
                    <a:pt x="33" y="5"/>
                    <a:pt x="33" y="7"/>
                  </a:cubicBezTo>
                  <a:cubicBezTo>
                    <a:pt x="33" y="9"/>
                    <a:pt x="31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09A35F91-34FE-425A-A4AE-31F99D55597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6038" y="381000"/>
              <a:ext cx="74613" cy="246063"/>
            </a:xfrm>
            <a:custGeom>
              <a:avLst/>
              <a:gdLst>
                <a:gd name="T0" fmla="*/ 17 w 22"/>
                <a:gd name="T1" fmla="*/ 72 h 72"/>
                <a:gd name="T2" fmla="*/ 13 w 22"/>
                <a:gd name="T3" fmla="*/ 68 h 72"/>
                <a:gd name="T4" fmla="*/ 0 w 22"/>
                <a:gd name="T5" fmla="*/ 5 h 72"/>
                <a:gd name="T6" fmla="*/ 3 w 22"/>
                <a:gd name="T7" fmla="*/ 1 h 72"/>
                <a:gd name="T8" fmla="*/ 8 w 22"/>
                <a:gd name="T9" fmla="*/ 4 h 72"/>
                <a:gd name="T10" fmla="*/ 21 w 22"/>
                <a:gd name="T11" fmla="*/ 67 h 72"/>
                <a:gd name="T12" fmla="*/ 18 w 22"/>
                <a:gd name="T13" fmla="*/ 72 h 72"/>
                <a:gd name="T14" fmla="*/ 17 w 22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7" y="72"/>
                  </a:moveTo>
                  <a:cubicBezTo>
                    <a:pt x="15" y="72"/>
                    <a:pt x="14" y="70"/>
                    <a:pt x="13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8" y="2"/>
                    <a:pt x="8" y="4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2" y="69"/>
                    <a:pt x="20" y="71"/>
                    <a:pt x="18" y="72"/>
                  </a:cubicBezTo>
                  <a:cubicBezTo>
                    <a:pt x="18" y="72"/>
                    <a:pt x="18" y="72"/>
                    <a:pt x="17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E8216941-8681-42E9-94E9-2F069B2C8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6851" y="381000"/>
              <a:ext cx="74613" cy="246063"/>
            </a:xfrm>
            <a:custGeom>
              <a:avLst/>
              <a:gdLst>
                <a:gd name="T0" fmla="*/ 4 w 22"/>
                <a:gd name="T1" fmla="*/ 72 h 72"/>
                <a:gd name="T2" fmla="*/ 3 w 22"/>
                <a:gd name="T3" fmla="*/ 72 h 72"/>
                <a:gd name="T4" fmla="*/ 0 w 22"/>
                <a:gd name="T5" fmla="*/ 67 h 72"/>
                <a:gd name="T6" fmla="*/ 13 w 22"/>
                <a:gd name="T7" fmla="*/ 4 h 72"/>
                <a:gd name="T8" fmla="*/ 18 w 22"/>
                <a:gd name="T9" fmla="*/ 1 h 72"/>
                <a:gd name="T10" fmla="*/ 21 w 22"/>
                <a:gd name="T11" fmla="*/ 5 h 72"/>
                <a:gd name="T12" fmla="*/ 8 w 22"/>
                <a:gd name="T13" fmla="*/ 68 h 72"/>
                <a:gd name="T14" fmla="*/ 4 w 22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4" y="72"/>
                  </a:moveTo>
                  <a:cubicBezTo>
                    <a:pt x="4" y="72"/>
                    <a:pt x="4" y="72"/>
                    <a:pt x="3" y="72"/>
                  </a:cubicBezTo>
                  <a:cubicBezTo>
                    <a:pt x="1" y="71"/>
                    <a:pt x="0" y="69"/>
                    <a:pt x="0" y="6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2"/>
                    <a:pt x="16" y="0"/>
                    <a:pt x="18" y="1"/>
                  </a:cubicBezTo>
                  <a:cubicBezTo>
                    <a:pt x="20" y="1"/>
                    <a:pt x="22" y="3"/>
                    <a:pt x="21" y="5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70"/>
                    <a:pt x="6" y="72"/>
                    <a:pt x="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BF6947D-0496-4306-A59D-B52B969062F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0801" y="368300"/>
              <a:ext cx="212725" cy="57150"/>
            </a:xfrm>
            <a:custGeom>
              <a:avLst/>
              <a:gdLst>
                <a:gd name="T0" fmla="*/ 46 w 63"/>
                <a:gd name="T1" fmla="*/ 17 h 17"/>
                <a:gd name="T2" fmla="*/ 38 w 63"/>
                <a:gd name="T3" fmla="*/ 11 h 17"/>
                <a:gd name="T4" fmla="*/ 38 w 63"/>
                <a:gd name="T5" fmla="*/ 10 h 17"/>
                <a:gd name="T6" fmla="*/ 37 w 63"/>
                <a:gd name="T7" fmla="*/ 10 h 17"/>
                <a:gd name="T8" fmla="*/ 37 w 63"/>
                <a:gd name="T9" fmla="*/ 10 h 17"/>
                <a:gd name="T10" fmla="*/ 36 w 63"/>
                <a:gd name="T11" fmla="*/ 11 h 17"/>
                <a:gd name="T12" fmla="*/ 36 w 63"/>
                <a:gd name="T13" fmla="*/ 11 h 17"/>
                <a:gd name="T14" fmla="*/ 36 w 63"/>
                <a:gd name="T15" fmla="*/ 11 h 17"/>
                <a:gd name="T16" fmla="*/ 28 w 63"/>
                <a:gd name="T17" fmla="*/ 17 h 17"/>
                <a:gd name="T18" fmla="*/ 20 w 63"/>
                <a:gd name="T19" fmla="*/ 11 h 17"/>
                <a:gd name="T20" fmla="*/ 19 w 63"/>
                <a:gd name="T21" fmla="*/ 10 h 17"/>
                <a:gd name="T22" fmla="*/ 19 w 63"/>
                <a:gd name="T23" fmla="*/ 10 h 17"/>
                <a:gd name="T24" fmla="*/ 18 w 63"/>
                <a:gd name="T25" fmla="*/ 10 h 17"/>
                <a:gd name="T26" fmla="*/ 18 w 63"/>
                <a:gd name="T27" fmla="*/ 11 h 17"/>
                <a:gd name="T28" fmla="*/ 10 w 63"/>
                <a:gd name="T29" fmla="*/ 17 h 17"/>
                <a:gd name="T30" fmla="*/ 1 w 63"/>
                <a:gd name="T31" fmla="*/ 10 h 17"/>
                <a:gd name="T32" fmla="*/ 0 w 63"/>
                <a:gd name="T33" fmla="*/ 8 h 17"/>
                <a:gd name="T34" fmla="*/ 4 w 63"/>
                <a:gd name="T35" fmla="*/ 4 h 17"/>
                <a:gd name="T36" fmla="*/ 8 w 63"/>
                <a:gd name="T37" fmla="*/ 7 h 17"/>
                <a:gd name="T38" fmla="*/ 10 w 63"/>
                <a:gd name="T39" fmla="*/ 9 h 17"/>
                <a:gd name="T40" fmla="*/ 11 w 63"/>
                <a:gd name="T41" fmla="*/ 7 h 17"/>
                <a:gd name="T42" fmla="*/ 12 w 63"/>
                <a:gd name="T43" fmla="*/ 5 h 17"/>
                <a:gd name="T44" fmla="*/ 19 w 63"/>
                <a:gd name="T45" fmla="*/ 1 h 17"/>
                <a:gd name="T46" fmla="*/ 25 w 63"/>
                <a:gd name="T47" fmla="*/ 5 h 17"/>
                <a:gd name="T48" fmla="*/ 27 w 63"/>
                <a:gd name="T49" fmla="*/ 7 h 17"/>
                <a:gd name="T50" fmla="*/ 28 w 63"/>
                <a:gd name="T51" fmla="*/ 9 h 17"/>
                <a:gd name="T52" fmla="*/ 29 w 63"/>
                <a:gd name="T53" fmla="*/ 8 h 17"/>
                <a:gd name="T54" fmla="*/ 29 w 63"/>
                <a:gd name="T55" fmla="*/ 8 h 17"/>
                <a:gd name="T56" fmla="*/ 29 w 63"/>
                <a:gd name="T57" fmla="*/ 8 h 17"/>
                <a:gd name="T58" fmla="*/ 29 w 63"/>
                <a:gd name="T59" fmla="*/ 7 h 17"/>
                <a:gd name="T60" fmla="*/ 31 w 63"/>
                <a:gd name="T61" fmla="*/ 5 h 17"/>
                <a:gd name="T62" fmla="*/ 37 w 63"/>
                <a:gd name="T63" fmla="*/ 1 h 17"/>
                <a:gd name="T64" fmla="*/ 44 w 63"/>
                <a:gd name="T65" fmla="*/ 5 h 17"/>
                <a:gd name="T66" fmla="*/ 45 w 63"/>
                <a:gd name="T67" fmla="*/ 7 h 17"/>
                <a:gd name="T68" fmla="*/ 46 w 63"/>
                <a:gd name="T69" fmla="*/ 9 h 17"/>
                <a:gd name="T70" fmla="*/ 48 w 63"/>
                <a:gd name="T71" fmla="*/ 7 h 17"/>
                <a:gd name="T72" fmla="*/ 49 w 63"/>
                <a:gd name="T73" fmla="*/ 5 h 17"/>
                <a:gd name="T74" fmla="*/ 62 w 63"/>
                <a:gd name="T75" fmla="*/ 5 h 17"/>
                <a:gd name="T76" fmla="*/ 63 w 63"/>
                <a:gd name="T77" fmla="*/ 8 h 17"/>
                <a:gd name="T78" fmla="*/ 60 w 63"/>
                <a:gd name="T79" fmla="*/ 12 h 17"/>
                <a:gd name="T80" fmla="*/ 59 w 63"/>
                <a:gd name="T81" fmla="*/ 12 h 17"/>
                <a:gd name="T82" fmla="*/ 56 w 63"/>
                <a:gd name="T83" fmla="*/ 10 h 17"/>
                <a:gd name="T84" fmla="*/ 55 w 63"/>
                <a:gd name="T85" fmla="*/ 10 h 17"/>
                <a:gd name="T86" fmla="*/ 55 w 63"/>
                <a:gd name="T87" fmla="*/ 10 h 17"/>
                <a:gd name="T88" fmla="*/ 55 w 63"/>
                <a:gd name="T89" fmla="*/ 11 h 17"/>
                <a:gd name="T90" fmla="*/ 46 w 63"/>
                <a:gd name="T9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17">
                  <a:moveTo>
                    <a:pt x="46" y="17"/>
                  </a:moveTo>
                  <a:cubicBezTo>
                    <a:pt x="43" y="17"/>
                    <a:pt x="40" y="15"/>
                    <a:pt x="38" y="11"/>
                  </a:cubicBezTo>
                  <a:cubicBezTo>
                    <a:pt x="38" y="11"/>
                    <a:pt x="38" y="10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3" y="17"/>
                    <a:pt x="30" y="17"/>
                    <a:pt x="28" y="17"/>
                  </a:cubicBezTo>
                  <a:cubicBezTo>
                    <a:pt x="25" y="17"/>
                    <a:pt x="22" y="15"/>
                    <a:pt x="20" y="11"/>
                  </a:cubicBezTo>
                  <a:cubicBezTo>
                    <a:pt x="20" y="11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6" y="15"/>
                    <a:pt x="13" y="17"/>
                    <a:pt x="10" y="17"/>
                  </a:cubicBezTo>
                  <a:cubicBezTo>
                    <a:pt x="6" y="17"/>
                    <a:pt x="3" y="15"/>
                    <a:pt x="1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6"/>
                    <a:pt x="2" y="4"/>
                    <a:pt x="4" y="4"/>
                  </a:cubicBezTo>
                  <a:cubicBezTo>
                    <a:pt x="6" y="4"/>
                    <a:pt x="8" y="5"/>
                    <a:pt x="8" y="7"/>
                  </a:cubicBezTo>
                  <a:cubicBezTo>
                    <a:pt x="9" y="8"/>
                    <a:pt x="9" y="9"/>
                    <a:pt x="10" y="9"/>
                  </a:cubicBezTo>
                  <a:cubicBezTo>
                    <a:pt x="10" y="9"/>
                    <a:pt x="10" y="8"/>
                    <a:pt x="11" y="7"/>
                  </a:cubicBezTo>
                  <a:cubicBezTo>
                    <a:pt x="11" y="6"/>
                    <a:pt x="12" y="5"/>
                    <a:pt x="12" y="5"/>
                  </a:cubicBezTo>
                  <a:cubicBezTo>
                    <a:pt x="15" y="2"/>
                    <a:pt x="17" y="1"/>
                    <a:pt x="19" y="1"/>
                  </a:cubicBezTo>
                  <a:cubicBezTo>
                    <a:pt x="21" y="1"/>
                    <a:pt x="24" y="3"/>
                    <a:pt x="25" y="5"/>
                  </a:cubicBezTo>
                  <a:cubicBezTo>
                    <a:pt x="26" y="6"/>
                    <a:pt x="26" y="6"/>
                    <a:pt x="27" y="7"/>
                  </a:cubicBezTo>
                  <a:cubicBezTo>
                    <a:pt x="27" y="8"/>
                    <a:pt x="28" y="9"/>
                    <a:pt x="28" y="9"/>
                  </a:cubicBezTo>
                  <a:cubicBezTo>
                    <a:pt x="28" y="9"/>
                    <a:pt x="29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3" y="2"/>
                    <a:pt x="36" y="1"/>
                    <a:pt x="37" y="1"/>
                  </a:cubicBezTo>
                  <a:cubicBezTo>
                    <a:pt x="39" y="1"/>
                    <a:pt x="41" y="2"/>
                    <a:pt x="44" y="5"/>
                  </a:cubicBezTo>
                  <a:cubicBezTo>
                    <a:pt x="44" y="6"/>
                    <a:pt x="45" y="6"/>
                    <a:pt x="45" y="7"/>
                  </a:cubicBezTo>
                  <a:cubicBezTo>
                    <a:pt x="45" y="8"/>
                    <a:pt x="46" y="9"/>
                    <a:pt x="46" y="9"/>
                  </a:cubicBezTo>
                  <a:cubicBezTo>
                    <a:pt x="47" y="9"/>
                    <a:pt x="47" y="8"/>
                    <a:pt x="48" y="7"/>
                  </a:cubicBezTo>
                  <a:cubicBezTo>
                    <a:pt x="48" y="6"/>
                    <a:pt x="48" y="5"/>
                    <a:pt x="49" y="5"/>
                  </a:cubicBezTo>
                  <a:cubicBezTo>
                    <a:pt x="53" y="0"/>
                    <a:pt x="59" y="0"/>
                    <a:pt x="62" y="5"/>
                  </a:cubicBezTo>
                  <a:cubicBezTo>
                    <a:pt x="63" y="6"/>
                    <a:pt x="63" y="7"/>
                    <a:pt x="63" y="8"/>
                  </a:cubicBezTo>
                  <a:cubicBezTo>
                    <a:pt x="63" y="10"/>
                    <a:pt x="62" y="12"/>
                    <a:pt x="60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8" y="12"/>
                    <a:pt x="57" y="11"/>
                    <a:pt x="56" y="10"/>
                  </a:cubicBezTo>
                  <a:cubicBezTo>
                    <a:pt x="56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5" y="11"/>
                    <a:pt x="55" y="11"/>
                  </a:cubicBezTo>
                  <a:cubicBezTo>
                    <a:pt x="53" y="15"/>
                    <a:pt x="50" y="1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8" name="Freeform 25">
            <a:extLst>
              <a:ext uri="{FF2B5EF4-FFF2-40B4-BE49-F238E27FC236}">
                <a16:creationId xmlns:a16="http://schemas.microsoft.com/office/drawing/2014/main" id="{63AB02B9-65F1-428B-A317-48BE93AC74CA}"/>
              </a:ext>
            </a:extLst>
          </p:cNvPr>
          <p:cNvSpPr>
            <a:spLocks/>
          </p:cNvSpPr>
          <p:nvPr/>
        </p:nvSpPr>
        <p:spPr bwMode="auto">
          <a:xfrm>
            <a:off x="1754519" y="3705319"/>
            <a:ext cx="2049463" cy="1778000"/>
          </a:xfrm>
          <a:custGeom>
            <a:avLst/>
            <a:gdLst>
              <a:gd name="T0" fmla="*/ 1215 w 1331"/>
              <a:gd name="T1" fmla="*/ 1153 h 1153"/>
              <a:gd name="T2" fmla="*/ 1290 w 1331"/>
              <a:gd name="T3" fmla="*/ 1024 h 1153"/>
              <a:gd name="T4" fmla="*/ 741 w 1331"/>
              <a:gd name="T5" fmla="*/ 72 h 1153"/>
              <a:gd name="T6" fmla="*/ 591 w 1331"/>
              <a:gd name="T7" fmla="*/ 72 h 1153"/>
              <a:gd name="T8" fmla="*/ 41 w 1331"/>
              <a:gd name="T9" fmla="*/ 1024 h 1153"/>
              <a:gd name="T10" fmla="*/ 116 w 1331"/>
              <a:gd name="T11" fmla="*/ 1153 h 1153"/>
              <a:gd name="T12" fmla="*/ 1215 w 1331"/>
              <a:gd name="T13" fmla="*/ 1153 h 11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1" h="1153">
                <a:moveTo>
                  <a:pt x="1215" y="1153"/>
                </a:moveTo>
                <a:cubicBezTo>
                  <a:pt x="1298" y="1153"/>
                  <a:pt x="1331" y="1095"/>
                  <a:pt x="1290" y="1024"/>
                </a:cubicBezTo>
                <a:cubicBezTo>
                  <a:pt x="741" y="72"/>
                  <a:pt x="741" y="72"/>
                  <a:pt x="741" y="72"/>
                </a:cubicBezTo>
                <a:cubicBezTo>
                  <a:pt x="700" y="0"/>
                  <a:pt x="632" y="0"/>
                  <a:pt x="591" y="72"/>
                </a:cubicBezTo>
                <a:cubicBezTo>
                  <a:pt x="41" y="1024"/>
                  <a:pt x="41" y="1024"/>
                  <a:pt x="41" y="1024"/>
                </a:cubicBezTo>
                <a:cubicBezTo>
                  <a:pt x="0" y="1095"/>
                  <a:pt x="34" y="1153"/>
                  <a:pt x="116" y="1153"/>
                </a:cubicBezTo>
                <a:lnTo>
                  <a:pt x="1215" y="11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26">
            <a:extLst>
              <a:ext uri="{FF2B5EF4-FFF2-40B4-BE49-F238E27FC236}">
                <a16:creationId xmlns:a16="http://schemas.microsoft.com/office/drawing/2014/main" id="{F93B7818-9F5D-439C-810B-3B642216833A}"/>
              </a:ext>
            </a:extLst>
          </p:cNvPr>
          <p:cNvSpPr>
            <a:spLocks/>
          </p:cNvSpPr>
          <p:nvPr/>
        </p:nvSpPr>
        <p:spPr bwMode="auto">
          <a:xfrm>
            <a:off x="2224419" y="4237132"/>
            <a:ext cx="1125538" cy="977900"/>
          </a:xfrm>
          <a:custGeom>
            <a:avLst/>
            <a:gdLst>
              <a:gd name="T0" fmla="*/ 704 w 731"/>
              <a:gd name="T1" fmla="*/ 547 h 634"/>
              <a:gd name="T2" fmla="*/ 654 w 731"/>
              <a:gd name="T3" fmla="*/ 634 h 634"/>
              <a:gd name="T4" fmla="*/ 78 w 731"/>
              <a:gd name="T5" fmla="*/ 634 h 634"/>
              <a:gd name="T6" fmla="*/ 28 w 731"/>
              <a:gd name="T7" fmla="*/ 547 h 634"/>
              <a:gd name="T8" fmla="*/ 316 w 731"/>
              <a:gd name="T9" fmla="*/ 48 h 634"/>
              <a:gd name="T10" fmla="*/ 416 w 731"/>
              <a:gd name="T11" fmla="*/ 48 h 634"/>
              <a:gd name="T12" fmla="*/ 704 w 731"/>
              <a:gd name="T13" fmla="*/ 547 h 6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731" h="634">
                <a:moveTo>
                  <a:pt x="704" y="547"/>
                </a:moveTo>
                <a:cubicBezTo>
                  <a:pt x="731" y="595"/>
                  <a:pt x="709" y="634"/>
                  <a:pt x="654" y="634"/>
                </a:cubicBezTo>
                <a:cubicBezTo>
                  <a:pt x="78" y="634"/>
                  <a:pt x="78" y="634"/>
                  <a:pt x="78" y="634"/>
                </a:cubicBezTo>
                <a:cubicBezTo>
                  <a:pt x="23" y="634"/>
                  <a:pt x="0" y="595"/>
                  <a:pt x="28" y="547"/>
                </a:cubicBezTo>
                <a:cubicBezTo>
                  <a:pt x="316" y="48"/>
                  <a:pt x="316" y="48"/>
                  <a:pt x="316" y="48"/>
                </a:cubicBezTo>
                <a:cubicBezTo>
                  <a:pt x="343" y="0"/>
                  <a:pt x="388" y="0"/>
                  <a:pt x="416" y="48"/>
                </a:cubicBezTo>
                <a:lnTo>
                  <a:pt x="704" y="547"/>
                </a:ln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D89B04D-0969-4D8E-96FB-145E46EA1818}"/>
              </a:ext>
            </a:extLst>
          </p:cNvPr>
          <p:cNvGrpSpPr/>
          <p:nvPr/>
        </p:nvGrpSpPr>
        <p:grpSpPr>
          <a:xfrm>
            <a:off x="2596688" y="4652944"/>
            <a:ext cx="381000" cy="378924"/>
            <a:chOff x="7426326" y="0"/>
            <a:chExt cx="873125" cy="868363"/>
          </a:xfrm>
          <a:solidFill>
            <a:schemeClr val="bg1"/>
          </a:solidFill>
        </p:grpSpPr>
        <p:sp>
          <p:nvSpPr>
            <p:cNvPr id="31" name="Freeform 36">
              <a:extLst>
                <a:ext uri="{FF2B5EF4-FFF2-40B4-BE49-F238E27FC236}">
                  <a16:creationId xmlns:a16="http://schemas.microsoft.com/office/drawing/2014/main" id="{AE3CFF12-3477-494A-9BCC-D071B5273D1C}"/>
                </a:ext>
              </a:extLst>
            </p:cNvPr>
            <p:cNvSpPr>
              <a:spLocks/>
            </p:cNvSpPr>
            <p:nvPr/>
          </p:nvSpPr>
          <p:spPr bwMode="auto">
            <a:xfrm>
              <a:off x="7900988" y="469900"/>
              <a:ext cx="398463" cy="398463"/>
            </a:xfrm>
            <a:custGeom>
              <a:avLst/>
              <a:gdLst>
                <a:gd name="T0" fmla="*/ 86 w 117"/>
                <a:gd name="T1" fmla="*/ 117 h 117"/>
                <a:gd name="T2" fmla="*/ 65 w 117"/>
                <a:gd name="T3" fmla="*/ 108 h 117"/>
                <a:gd name="T4" fmla="*/ 3 w 117"/>
                <a:gd name="T5" fmla="*/ 46 h 117"/>
                <a:gd name="T6" fmla="*/ 3 w 117"/>
                <a:gd name="T7" fmla="*/ 34 h 117"/>
                <a:gd name="T8" fmla="*/ 14 w 117"/>
                <a:gd name="T9" fmla="*/ 34 h 117"/>
                <a:gd name="T10" fmla="*/ 77 w 117"/>
                <a:gd name="T11" fmla="*/ 97 h 117"/>
                <a:gd name="T12" fmla="*/ 86 w 117"/>
                <a:gd name="T13" fmla="*/ 101 h 117"/>
                <a:gd name="T14" fmla="*/ 87 w 117"/>
                <a:gd name="T15" fmla="*/ 101 h 117"/>
                <a:gd name="T16" fmla="*/ 96 w 117"/>
                <a:gd name="T17" fmla="*/ 97 h 117"/>
                <a:gd name="T18" fmla="*/ 101 w 117"/>
                <a:gd name="T19" fmla="*/ 87 h 117"/>
                <a:gd name="T20" fmla="*/ 97 w 117"/>
                <a:gd name="T21" fmla="*/ 77 h 117"/>
                <a:gd name="T22" fmla="*/ 34 w 117"/>
                <a:gd name="T23" fmla="*/ 14 h 117"/>
                <a:gd name="T24" fmla="*/ 34 w 117"/>
                <a:gd name="T25" fmla="*/ 3 h 117"/>
                <a:gd name="T26" fmla="*/ 45 w 117"/>
                <a:gd name="T27" fmla="*/ 3 h 117"/>
                <a:gd name="T28" fmla="*/ 108 w 117"/>
                <a:gd name="T29" fmla="*/ 66 h 117"/>
                <a:gd name="T30" fmla="*/ 117 w 117"/>
                <a:gd name="T31" fmla="*/ 87 h 117"/>
                <a:gd name="T32" fmla="*/ 108 w 117"/>
                <a:gd name="T33" fmla="*/ 108 h 117"/>
                <a:gd name="T34" fmla="*/ 87 w 117"/>
                <a:gd name="T35" fmla="*/ 117 h 117"/>
                <a:gd name="T36" fmla="*/ 86 w 117"/>
                <a:gd name="T37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7" h="117">
                  <a:moveTo>
                    <a:pt x="86" y="117"/>
                  </a:moveTo>
                  <a:cubicBezTo>
                    <a:pt x="79" y="117"/>
                    <a:pt x="71" y="114"/>
                    <a:pt x="65" y="108"/>
                  </a:cubicBezTo>
                  <a:cubicBezTo>
                    <a:pt x="3" y="46"/>
                    <a:pt x="3" y="46"/>
                    <a:pt x="3" y="46"/>
                  </a:cubicBezTo>
                  <a:cubicBezTo>
                    <a:pt x="0" y="42"/>
                    <a:pt x="0" y="37"/>
                    <a:pt x="3" y="34"/>
                  </a:cubicBezTo>
                  <a:cubicBezTo>
                    <a:pt x="6" y="31"/>
                    <a:pt x="11" y="31"/>
                    <a:pt x="14" y="34"/>
                  </a:cubicBezTo>
                  <a:cubicBezTo>
                    <a:pt x="77" y="97"/>
                    <a:pt x="77" y="97"/>
                    <a:pt x="77" y="97"/>
                  </a:cubicBezTo>
                  <a:cubicBezTo>
                    <a:pt x="79" y="99"/>
                    <a:pt x="83" y="101"/>
                    <a:pt x="86" y="101"/>
                  </a:cubicBezTo>
                  <a:cubicBezTo>
                    <a:pt x="86" y="101"/>
                    <a:pt x="87" y="101"/>
                    <a:pt x="87" y="101"/>
                  </a:cubicBezTo>
                  <a:cubicBezTo>
                    <a:pt x="90" y="101"/>
                    <a:pt x="94" y="99"/>
                    <a:pt x="96" y="97"/>
                  </a:cubicBezTo>
                  <a:cubicBezTo>
                    <a:pt x="99" y="94"/>
                    <a:pt x="101" y="91"/>
                    <a:pt x="101" y="87"/>
                  </a:cubicBezTo>
                  <a:cubicBezTo>
                    <a:pt x="101" y="83"/>
                    <a:pt x="99" y="80"/>
                    <a:pt x="97" y="77"/>
                  </a:cubicBezTo>
                  <a:cubicBezTo>
                    <a:pt x="34" y="14"/>
                    <a:pt x="34" y="14"/>
                    <a:pt x="34" y="14"/>
                  </a:cubicBezTo>
                  <a:cubicBezTo>
                    <a:pt x="31" y="11"/>
                    <a:pt x="31" y="6"/>
                    <a:pt x="34" y="3"/>
                  </a:cubicBezTo>
                  <a:cubicBezTo>
                    <a:pt x="37" y="0"/>
                    <a:pt x="42" y="0"/>
                    <a:pt x="45" y="3"/>
                  </a:cubicBezTo>
                  <a:cubicBezTo>
                    <a:pt x="108" y="66"/>
                    <a:pt x="108" y="66"/>
                    <a:pt x="108" y="66"/>
                  </a:cubicBezTo>
                  <a:cubicBezTo>
                    <a:pt x="114" y="71"/>
                    <a:pt x="117" y="79"/>
                    <a:pt x="117" y="87"/>
                  </a:cubicBezTo>
                  <a:cubicBezTo>
                    <a:pt x="117" y="95"/>
                    <a:pt x="113" y="102"/>
                    <a:pt x="108" y="108"/>
                  </a:cubicBezTo>
                  <a:cubicBezTo>
                    <a:pt x="102" y="114"/>
                    <a:pt x="95" y="117"/>
                    <a:pt x="87" y="117"/>
                  </a:cubicBezTo>
                  <a:cubicBezTo>
                    <a:pt x="87" y="117"/>
                    <a:pt x="87" y="117"/>
                    <a:pt x="86" y="1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7">
              <a:extLst>
                <a:ext uri="{FF2B5EF4-FFF2-40B4-BE49-F238E27FC236}">
                  <a16:creationId xmlns:a16="http://schemas.microsoft.com/office/drawing/2014/main" id="{EE6ECC22-DBE5-4F63-AE9A-6694A9F0A6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26326" y="0"/>
              <a:ext cx="665163" cy="666750"/>
            </a:xfrm>
            <a:custGeom>
              <a:avLst/>
              <a:gdLst>
                <a:gd name="T0" fmla="*/ 98 w 196"/>
                <a:gd name="T1" fmla="*/ 16 h 196"/>
                <a:gd name="T2" fmla="*/ 180 w 196"/>
                <a:gd name="T3" fmla="*/ 98 h 196"/>
                <a:gd name="T4" fmla="*/ 98 w 196"/>
                <a:gd name="T5" fmla="*/ 180 h 196"/>
                <a:gd name="T6" fmla="*/ 16 w 196"/>
                <a:gd name="T7" fmla="*/ 98 h 196"/>
                <a:gd name="T8" fmla="*/ 98 w 196"/>
                <a:gd name="T9" fmla="*/ 16 h 196"/>
                <a:gd name="T10" fmla="*/ 98 w 196"/>
                <a:gd name="T11" fmla="*/ 0 h 196"/>
                <a:gd name="T12" fmla="*/ 0 w 196"/>
                <a:gd name="T13" fmla="*/ 98 h 196"/>
                <a:gd name="T14" fmla="*/ 98 w 196"/>
                <a:gd name="T15" fmla="*/ 196 h 196"/>
                <a:gd name="T16" fmla="*/ 196 w 196"/>
                <a:gd name="T17" fmla="*/ 98 h 196"/>
                <a:gd name="T18" fmla="*/ 98 w 196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96">
                  <a:moveTo>
                    <a:pt x="98" y="16"/>
                  </a:moveTo>
                  <a:cubicBezTo>
                    <a:pt x="143" y="16"/>
                    <a:pt x="180" y="53"/>
                    <a:pt x="180" y="98"/>
                  </a:cubicBezTo>
                  <a:cubicBezTo>
                    <a:pt x="180" y="143"/>
                    <a:pt x="143" y="180"/>
                    <a:pt x="98" y="180"/>
                  </a:cubicBezTo>
                  <a:cubicBezTo>
                    <a:pt x="53" y="180"/>
                    <a:pt x="16" y="143"/>
                    <a:pt x="16" y="98"/>
                  </a:cubicBezTo>
                  <a:cubicBezTo>
                    <a:pt x="16" y="53"/>
                    <a:pt x="53" y="16"/>
                    <a:pt x="98" y="16"/>
                  </a:cubicBezTo>
                  <a:moveTo>
                    <a:pt x="98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8">
              <a:extLst>
                <a:ext uri="{FF2B5EF4-FFF2-40B4-BE49-F238E27FC236}">
                  <a16:creationId xmlns:a16="http://schemas.microsoft.com/office/drawing/2014/main" id="{278DD266-054D-4BE1-89D6-C869280808C9}"/>
                </a:ext>
              </a:extLst>
            </p:cNvPr>
            <p:cNvSpPr>
              <a:spLocks/>
            </p:cNvSpPr>
            <p:nvPr/>
          </p:nvSpPr>
          <p:spPr bwMode="auto">
            <a:xfrm>
              <a:off x="7700963" y="112713"/>
              <a:ext cx="41275" cy="30163"/>
            </a:xfrm>
            <a:custGeom>
              <a:avLst/>
              <a:gdLst>
                <a:gd name="T0" fmla="*/ 4 w 12"/>
                <a:gd name="T1" fmla="*/ 9 h 9"/>
                <a:gd name="T2" fmla="*/ 0 w 12"/>
                <a:gd name="T3" fmla="*/ 5 h 9"/>
                <a:gd name="T4" fmla="*/ 4 w 12"/>
                <a:gd name="T5" fmla="*/ 1 h 9"/>
                <a:gd name="T6" fmla="*/ 8 w 12"/>
                <a:gd name="T7" fmla="*/ 0 h 9"/>
                <a:gd name="T8" fmla="*/ 12 w 12"/>
                <a:gd name="T9" fmla="*/ 4 h 9"/>
                <a:gd name="T10" fmla="*/ 8 w 12"/>
                <a:gd name="T11" fmla="*/ 8 h 9"/>
                <a:gd name="T12" fmla="*/ 4 w 12"/>
                <a:gd name="T13" fmla="*/ 9 h 9"/>
                <a:gd name="T14" fmla="*/ 4 w 12"/>
                <a:gd name="T15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9">
                  <a:moveTo>
                    <a:pt x="4" y="9"/>
                  </a:move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5" y="1"/>
                    <a:pt x="7" y="0"/>
                    <a:pt x="8" y="0"/>
                  </a:cubicBezTo>
                  <a:cubicBezTo>
                    <a:pt x="11" y="0"/>
                    <a:pt x="12" y="2"/>
                    <a:pt x="12" y="4"/>
                  </a:cubicBezTo>
                  <a:cubicBezTo>
                    <a:pt x="12" y="7"/>
                    <a:pt x="11" y="8"/>
                    <a:pt x="8" y="8"/>
                  </a:cubicBezTo>
                  <a:cubicBezTo>
                    <a:pt x="7" y="8"/>
                    <a:pt x="6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9">
              <a:extLst>
                <a:ext uri="{FF2B5EF4-FFF2-40B4-BE49-F238E27FC236}">
                  <a16:creationId xmlns:a16="http://schemas.microsoft.com/office/drawing/2014/main" id="{F73A7B52-0339-4AAF-A37B-9A2A4DA74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2213" y="128588"/>
              <a:ext cx="128588" cy="187325"/>
            </a:xfrm>
            <a:custGeom>
              <a:avLst/>
              <a:gdLst>
                <a:gd name="T0" fmla="*/ 4 w 38"/>
                <a:gd name="T1" fmla="*/ 55 h 55"/>
                <a:gd name="T2" fmla="*/ 0 w 38"/>
                <a:gd name="T3" fmla="*/ 51 h 55"/>
                <a:gd name="T4" fmla="*/ 32 w 38"/>
                <a:gd name="T5" fmla="*/ 1 h 55"/>
                <a:gd name="T6" fmla="*/ 37 w 38"/>
                <a:gd name="T7" fmla="*/ 2 h 55"/>
                <a:gd name="T8" fmla="*/ 35 w 38"/>
                <a:gd name="T9" fmla="*/ 8 h 55"/>
                <a:gd name="T10" fmla="*/ 8 w 38"/>
                <a:gd name="T11" fmla="*/ 51 h 55"/>
                <a:gd name="T12" fmla="*/ 4 w 38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8" h="55">
                  <a:moveTo>
                    <a:pt x="4" y="55"/>
                  </a:moveTo>
                  <a:cubicBezTo>
                    <a:pt x="1" y="55"/>
                    <a:pt x="0" y="53"/>
                    <a:pt x="0" y="51"/>
                  </a:cubicBezTo>
                  <a:cubicBezTo>
                    <a:pt x="0" y="30"/>
                    <a:pt x="12" y="10"/>
                    <a:pt x="32" y="1"/>
                  </a:cubicBezTo>
                  <a:cubicBezTo>
                    <a:pt x="34" y="0"/>
                    <a:pt x="37" y="0"/>
                    <a:pt x="37" y="2"/>
                  </a:cubicBezTo>
                  <a:cubicBezTo>
                    <a:pt x="38" y="4"/>
                    <a:pt x="37" y="7"/>
                    <a:pt x="35" y="8"/>
                  </a:cubicBezTo>
                  <a:cubicBezTo>
                    <a:pt x="19" y="16"/>
                    <a:pt x="8" y="33"/>
                    <a:pt x="8" y="51"/>
                  </a:cubicBezTo>
                  <a:cubicBezTo>
                    <a:pt x="8" y="53"/>
                    <a:pt x="6" y="55"/>
                    <a:pt x="4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40">
              <a:extLst>
                <a:ext uri="{FF2B5EF4-FFF2-40B4-BE49-F238E27FC236}">
                  <a16:creationId xmlns:a16="http://schemas.microsoft.com/office/drawing/2014/main" id="{91874552-4921-437E-9D2E-513D881A7C9D}"/>
                </a:ext>
              </a:extLst>
            </p:cNvPr>
            <p:cNvSpPr>
              <a:spLocks/>
            </p:cNvSpPr>
            <p:nvPr/>
          </p:nvSpPr>
          <p:spPr bwMode="auto">
            <a:xfrm>
              <a:off x="8010526" y="568325"/>
              <a:ext cx="107950" cy="112713"/>
            </a:xfrm>
            <a:custGeom>
              <a:avLst/>
              <a:gdLst>
                <a:gd name="T0" fmla="*/ 4 w 32"/>
                <a:gd name="T1" fmla="*/ 33 h 33"/>
                <a:gd name="T2" fmla="*/ 1 w 32"/>
                <a:gd name="T3" fmla="*/ 32 h 33"/>
                <a:gd name="T4" fmla="*/ 1 w 32"/>
                <a:gd name="T5" fmla="*/ 26 h 33"/>
                <a:gd name="T6" fmla="*/ 25 w 32"/>
                <a:gd name="T7" fmla="*/ 2 h 33"/>
                <a:gd name="T8" fmla="*/ 31 w 32"/>
                <a:gd name="T9" fmla="*/ 2 h 33"/>
                <a:gd name="T10" fmla="*/ 31 w 32"/>
                <a:gd name="T11" fmla="*/ 8 h 33"/>
                <a:gd name="T12" fmla="*/ 7 w 32"/>
                <a:gd name="T13" fmla="*/ 32 h 33"/>
                <a:gd name="T14" fmla="*/ 4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4" y="33"/>
                  </a:moveTo>
                  <a:cubicBezTo>
                    <a:pt x="3" y="33"/>
                    <a:pt x="2" y="32"/>
                    <a:pt x="1" y="32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0"/>
                    <a:pt x="29" y="0"/>
                    <a:pt x="31" y="2"/>
                  </a:cubicBezTo>
                  <a:cubicBezTo>
                    <a:pt x="32" y="4"/>
                    <a:pt x="32" y="6"/>
                    <a:pt x="31" y="8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5" y="33"/>
                    <a:pt x="4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41">
              <a:extLst>
                <a:ext uri="{FF2B5EF4-FFF2-40B4-BE49-F238E27FC236}">
                  <a16:creationId xmlns:a16="http://schemas.microsoft.com/office/drawing/2014/main" id="{987B273D-EE75-49C8-8C00-5ED5CF51791F}"/>
                </a:ext>
              </a:extLst>
            </p:cNvPr>
            <p:cNvSpPr>
              <a:spLocks/>
            </p:cNvSpPr>
            <p:nvPr/>
          </p:nvSpPr>
          <p:spPr bwMode="auto">
            <a:xfrm>
              <a:off x="8051801" y="609600"/>
              <a:ext cx="107950" cy="112713"/>
            </a:xfrm>
            <a:custGeom>
              <a:avLst/>
              <a:gdLst>
                <a:gd name="T0" fmla="*/ 4 w 32"/>
                <a:gd name="T1" fmla="*/ 33 h 33"/>
                <a:gd name="T2" fmla="*/ 1 w 32"/>
                <a:gd name="T3" fmla="*/ 32 h 33"/>
                <a:gd name="T4" fmla="*/ 1 w 32"/>
                <a:gd name="T5" fmla="*/ 26 h 33"/>
                <a:gd name="T6" fmla="*/ 25 w 32"/>
                <a:gd name="T7" fmla="*/ 2 h 33"/>
                <a:gd name="T8" fmla="*/ 31 w 32"/>
                <a:gd name="T9" fmla="*/ 2 h 33"/>
                <a:gd name="T10" fmla="*/ 31 w 32"/>
                <a:gd name="T11" fmla="*/ 8 h 33"/>
                <a:gd name="T12" fmla="*/ 7 w 32"/>
                <a:gd name="T13" fmla="*/ 32 h 33"/>
                <a:gd name="T14" fmla="*/ 4 w 32"/>
                <a:gd name="T15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33">
                  <a:moveTo>
                    <a:pt x="4" y="33"/>
                  </a:moveTo>
                  <a:cubicBezTo>
                    <a:pt x="3" y="33"/>
                    <a:pt x="2" y="32"/>
                    <a:pt x="1" y="32"/>
                  </a:cubicBezTo>
                  <a:cubicBezTo>
                    <a:pt x="0" y="30"/>
                    <a:pt x="0" y="28"/>
                    <a:pt x="1" y="26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7" y="0"/>
                    <a:pt x="29" y="0"/>
                    <a:pt x="31" y="2"/>
                  </a:cubicBezTo>
                  <a:cubicBezTo>
                    <a:pt x="32" y="4"/>
                    <a:pt x="32" y="6"/>
                    <a:pt x="31" y="8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5" y="33"/>
                    <a:pt x="4" y="3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7" name="Rectangle 36">
            <a:extLst>
              <a:ext uri="{FF2B5EF4-FFF2-40B4-BE49-F238E27FC236}">
                <a16:creationId xmlns:a16="http://schemas.microsoft.com/office/drawing/2014/main" id="{E5A1B825-384A-4A96-B360-FA40A15766C5}"/>
              </a:ext>
            </a:extLst>
          </p:cNvPr>
          <p:cNvSpPr/>
          <p:nvPr/>
        </p:nvSpPr>
        <p:spPr>
          <a:xfrm>
            <a:off x="5189015" y="2393345"/>
            <a:ext cx="6589485" cy="886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is not simply random text. It has roots in a piece of classical Latin literature from 45 BC, making it over 2000 years old. Richard McClintock, a Latin professor at Hampden-Sydney College in Virginia.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C8C5ADEA-8038-4E79-B075-32598F46AB49}"/>
              </a:ext>
            </a:extLst>
          </p:cNvPr>
          <p:cNvCxnSpPr/>
          <p:nvPr/>
        </p:nvCxnSpPr>
        <p:spPr>
          <a:xfrm>
            <a:off x="5333676" y="3900561"/>
            <a:ext cx="3875796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6C97D84-74A3-496F-8B47-2B624EF4B684}"/>
              </a:ext>
            </a:extLst>
          </p:cNvPr>
          <p:cNvCxnSpPr/>
          <p:nvPr/>
        </p:nvCxnSpPr>
        <p:spPr>
          <a:xfrm>
            <a:off x="5333676" y="3900561"/>
            <a:ext cx="2889007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40D81AF3-1E38-4540-95B5-2889692540DC}"/>
              </a:ext>
            </a:extLst>
          </p:cNvPr>
          <p:cNvCxnSpPr/>
          <p:nvPr/>
        </p:nvCxnSpPr>
        <p:spPr>
          <a:xfrm>
            <a:off x="5333676" y="4519540"/>
            <a:ext cx="3875796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31936317-A22A-4ADC-8103-0CFD513A5524}"/>
              </a:ext>
            </a:extLst>
          </p:cNvPr>
          <p:cNvCxnSpPr/>
          <p:nvPr/>
        </p:nvCxnSpPr>
        <p:spPr>
          <a:xfrm>
            <a:off x="5333676" y="4519540"/>
            <a:ext cx="1852026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2006CDAA-C1F5-41BC-A7F4-A820342B6CCD}"/>
              </a:ext>
            </a:extLst>
          </p:cNvPr>
          <p:cNvSpPr txBox="1"/>
          <p:nvPr/>
        </p:nvSpPr>
        <p:spPr>
          <a:xfrm>
            <a:off x="5189015" y="3557463"/>
            <a:ext cx="90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CC5E5D-ED3E-4A51-A78F-F9965877317B}"/>
              </a:ext>
            </a:extLst>
          </p:cNvPr>
          <p:cNvSpPr txBox="1"/>
          <p:nvPr/>
        </p:nvSpPr>
        <p:spPr>
          <a:xfrm>
            <a:off x="9366962" y="3769756"/>
            <a:ext cx="429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2B800"/>
                </a:solidFill>
              </a:rPr>
              <a:t>85%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8A829D-BF8C-4447-BD18-37EE66B4859C}"/>
              </a:ext>
            </a:extLst>
          </p:cNvPr>
          <p:cNvSpPr txBox="1"/>
          <p:nvPr/>
        </p:nvSpPr>
        <p:spPr>
          <a:xfrm>
            <a:off x="9366962" y="4388735"/>
            <a:ext cx="429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2B800"/>
                </a:solidFill>
              </a:rPr>
              <a:t>65%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26BB8C9E-0BA8-4271-B940-C6F632C77065}"/>
              </a:ext>
            </a:extLst>
          </p:cNvPr>
          <p:cNvSpPr txBox="1"/>
          <p:nvPr/>
        </p:nvSpPr>
        <p:spPr>
          <a:xfrm>
            <a:off x="5189015" y="4174098"/>
            <a:ext cx="90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CD39A3B-2FF3-45D4-BC64-DE3063053A2B}"/>
              </a:ext>
            </a:extLst>
          </p:cNvPr>
          <p:cNvCxnSpPr/>
          <p:nvPr/>
        </p:nvCxnSpPr>
        <p:spPr>
          <a:xfrm>
            <a:off x="5333676" y="5097884"/>
            <a:ext cx="3875796" cy="0"/>
          </a:xfrm>
          <a:prstGeom prst="line">
            <a:avLst/>
          </a:prstGeom>
          <a:ln w="127000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7CB69640-3435-4CEC-991B-445607004799}"/>
              </a:ext>
            </a:extLst>
          </p:cNvPr>
          <p:cNvCxnSpPr/>
          <p:nvPr/>
        </p:nvCxnSpPr>
        <p:spPr>
          <a:xfrm>
            <a:off x="5333676" y="5097884"/>
            <a:ext cx="2889007" cy="0"/>
          </a:xfrm>
          <a:prstGeom prst="line">
            <a:avLst/>
          </a:prstGeom>
          <a:ln w="127000" cap="rnd">
            <a:solidFill>
              <a:srgbClr val="F2B8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2DAD18E-EC9F-4560-9FC1-56E24CC84F75}"/>
              </a:ext>
            </a:extLst>
          </p:cNvPr>
          <p:cNvSpPr txBox="1"/>
          <p:nvPr/>
        </p:nvSpPr>
        <p:spPr>
          <a:xfrm>
            <a:off x="5189015" y="4762442"/>
            <a:ext cx="9073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FD39259-D689-4BEB-8C43-67DC7B2DFA6D}"/>
              </a:ext>
            </a:extLst>
          </p:cNvPr>
          <p:cNvSpPr txBox="1"/>
          <p:nvPr/>
        </p:nvSpPr>
        <p:spPr>
          <a:xfrm>
            <a:off x="9366962" y="4967079"/>
            <a:ext cx="429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dirty="0">
                <a:solidFill>
                  <a:srgbClr val="F2B800"/>
                </a:solidFill>
              </a:rPr>
              <a:t>85%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C128A7E-2E20-4CBB-90C1-A9909F0D731B}"/>
              </a:ext>
            </a:extLst>
          </p:cNvPr>
          <p:cNvSpPr txBox="1"/>
          <p:nvPr/>
        </p:nvSpPr>
        <p:spPr>
          <a:xfrm>
            <a:off x="3948168" y="807787"/>
            <a:ext cx="430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Infographic Element</a:t>
            </a:r>
          </a:p>
        </p:txBody>
      </p:sp>
    </p:spTree>
    <p:extLst>
      <p:ext uri="{BB962C8B-B14F-4D97-AF65-F5344CB8AC3E}">
        <p14:creationId xmlns:p14="http://schemas.microsoft.com/office/powerpoint/2010/main" val="4116009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Placeholder 38">
            <a:extLst>
              <a:ext uri="{FF2B5EF4-FFF2-40B4-BE49-F238E27FC236}">
                <a16:creationId xmlns:a16="http://schemas.microsoft.com/office/drawing/2014/main" id="{0388E230-69A7-4920-A13E-045D1B8ECDA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9" b="173"/>
          <a:stretch/>
        </p:blipFill>
        <p:spPr>
          <a:xfrm>
            <a:off x="0" y="800100"/>
            <a:ext cx="12192000" cy="6057900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8209BE0-640D-4FDE-8F78-3BAD9A58B989}"/>
              </a:ext>
            </a:extLst>
          </p:cNvPr>
          <p:cNvSpPr/>
          <p:nvPr/>
        </p:nvSpPr>
        <p:spPr>
          <a:xfrm>
            <a:off x="0" y="788714"/>
            <a:ext cx="12192000" cy="6069286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0DFD84FF-29EB-4FA3-A5A0-9F1907EA0AFC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BF4FA9-45C7-4F35-820B-CD0C0172DFE8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F755B1-FB13-4D17-9E37-DAC7AC70AB09}"/>
              </a:ext>
            </a:extLst>
          </p:cNvPr>
          <p:cNvSpPr txBox="1"/>
          <p:nvPr/>
        </p:nvSpPr>
        <p:spPr>
          <a:xfrm>
            <a:off x="4173038" y="1151216"/>
            <a:ext cx="3845925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SHOP</a:t>
            </a:r>
            <a:r>
              <a:rPr lang="en-US" sz="3200" spc="10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 </a:t>
            </a:r>
            <a:r>
              <a:rPr lang="en-US" sz="3200" spc="1000" dirty="0">
                <a:solidFill>
                  <a:srgbClr val="F2B800"/>
                </a:solidFill>
                <a:latin typeface="iCiel Gotham Ultra" pitchFamily="50" charset="0"/>
                <a:cs typeface="iCiel Gotham Ultra" pitchFamily="50" charset="0"/>
              </a:rPr>
              <a:t>SYSTEM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1DDA6-514B-4744-AE0D-7B80D9713FFD}"/>
              </a:ext>
            </a:extLst>
          </p:cNvPr>
          <p:cNvSpPr txBox="1"/>
          <p:nvPr/>
        </p:nvSpPr>
        <p:spPr>
          <a:xfrm>
            <a:off x="2428469" y="1607374"/>
            <a:ext cx="7119910" cy="3061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5B18445-3349-4A13-9A57-7DE5B1CAD982}"/>
              </a:ext>
            </a:extLst>
          </p:cNvPr>
          <p:cNvGrpSpPr/>
          <p:nvPr/>
        </p:nvGrpSpPr>
        <p:grpSpPr>
          <a:xfrm>
            <a:off x="4714262" y="2735659"/>
            <a:ext cx="3257550" cy="608757"/>
            <a:chOff x="2162175" y="4072260"/>
            <a:chExt cx="3257550" cy="6087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9B0625-E25C-41CC-A24F-8C822D215EBE}"/>
                </a:ext>
              </a:extLst>
            </p:cNvPr>
            <p:cNvSpPr txBox="1"/>
            <p:nvPr/>
          </p:nvSpPr>
          <p:spPr>
            <a:xfrm>
              <a:off x="2162175" y="4072260"/>
              <a:ext cx="325754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b="1" spc="300">
                  <a:solidFill>
                    <a:schemeClr val="bg1"/>
                  </a:solidFill>
                  <a:ea typeface="Lato Light" panose="020F0502020204030203" pitchFamily="34" charset="0"/>
                  <a:cs typeface="iCiel Gotham Ultra" pitchFamily="50" charset="0"/>
                </a:rPr>
                <a:t>LOREM IPSUM DOLOR </a:t>
              </a:r>
              <a:endParaRPr lang="en-US" sz="1600" b="1" spc="300">
                <a:solidFill>
                  <a:schemeClr val="bg1"/>
                </a:solidFill>
                <a:ea typeface="Lato Black" panose="020F0502020204030203" pitchFamily="34" charset="0"/>
                <a:cs typeface="iCiel Gotham Ultra" pitchFamily="50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F134889-BA3C-4B8B-8B11-9B27ACBCC217}"/>
                </a:ext>
              </a:extLst>
            </p:cNvPr>
            <p:cNvSpPr txBox="1"/>
            <p:nvPr/>
          </p:nvSpPr>
          <p:spPr>
            <a:xfrm>
              <a:off x="2162175" y="4308607"/>
              <a:ext cx="3257550" cy="37241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spc="20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Lorem ipsum dolor </a:t>
              </a:r>
              <a:endParaRPr lang="en-US" sz="16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4E2B225-3647-4102-B473-C7FB2B9AB429}"/>
              </a:ext>
            </a:extLst>
          </p:cNvPr>
          <p:cNvSpPr txBox="1"/>
          <p:nvPr/>
        </p:nvSpPr>
        <p:spPr>
          <a:xfrm>
            <a:off x="4714262" y="3595282"/>
            <a:ext cx="6299713" cy="767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bibendum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pulvinar.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Nullam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lorem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ipsum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rhoncus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imperdiet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molestie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dolor. Maecenas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pellentesque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eleifend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</a:t>
            </a:r>
          </a:p>
        </p:txBody>
      </p:sp>
      <p:sp>
        <p:nvSpPr>
          <p:cNvPr id="13" name="Freeform 221">
            <a:extLst>
              <a:ext uri="{FF2B5EF4-FFF2-40B4-BE49-F238E27FC236}">
                <a16:creationId xmlns:a16="http://schemas.microsoft.com/office/drawing/2014/main" id="{1A2DF601-218D-4B0B-97C7-555822458E61}"/>
              </a:ext>
            </a:extLst>
          </p:cNvPr>
          <p:cNvSpPr>
            <a:spLocks/>
          </p:cNvSpPr>
          <p:nvPr/>
        </p:nvSpPr>
        <p:spPr bwMode="auto">
          <a:xfrm>
            <a:off x="4714262" y="4687581"/>
            <a:ext cx="222251" cy="169863"/>
          </a:xfrm>
          <a:custGeom>
            <a:avLst/>
            <a:gdLst>
              <a:gd name="T0" fmla="*/ 141 w 144"/>
              <a:gd name="T1" fmla="*/ 28 h 110"/>
              <a:gd name="T2" fmla="*/ 74 w 144"/>
              <a:gd name="T3" fmla="*/ 95 h 110"/>
              <a:gd name="T4" fmla="*/ 62 w 144"/>
              <a:gd name="T5" fmla="*/ 107 h 110"/>
              <a:gd name="T6" fmla="*/ 55 w 144"/>
              <a:gd name="T7" fmla="*/ 110 h 110"/>
              <a:gd name="T8" fmla="*/ 49 w 144"/>
              <a:gd name="T9" fmla="*/ 107 h 110"/>
              <a:gd name="T10" fmla="*/ 36 w 144"/>
              <a:gd name="T11" fmla="*/ 95 h 110"/>
              <a:gd name="T12" fmla="*/ 3 w 144"/>
              <a:gd name="T13" fmla="*/ 61 h 110"/>
              <a:gd name="T14" fmla="*/ 0 w 144"/>
              <a:gd name="T15" fmla="*/ 55 h 110"/>
              <a:gd name="T16" fmla="*/ 3 w 144"/>
              <a:gd name="T17" fmla="*/ 49 h 110"/>
              <a:gd name="T18" fmla="*/ 16 w 144"/>
              <a:gd name="T19" fmla="*/ 36 h 110"/>
              <a:gd name="T20" fmla="*/ 22 w 144"/>
              <a:gd name="T21" fmla="*/ 34 h 110"/>
              <a:gd name="T22" fmla="*/ 28 w 144"/>
              <a:gd name="T23" fmla="*/ 36 h 110"/>
              <a:gd name="T24" fmla="*/ 55 w 144"/>
              <a:gd name="T25" fmla="*/ 63 h 110"/>
              <a:gd name="T26" fmla="*/ 116 w 144"/>
              <a:gd name="T27" fmla="*/ 3 h 110"/>
              <a:gd name="T28" fmla="*/ 122 w 144"/>
              <a:gd name="T29" fmla="*/ 0 h 110"/>
              <a:gd name="T30" fmla="*/ 129 w 144"/>
              <a:gd name="T31" fmla="*/ 3 h 110"/>
              <a:gd name="T32" fmla="*/ 141 w 144"/>
              <a:gd name="T33" fmla="*/ 15 h 110"/>
              <a:gd name="T34" fmla="*/ 144 w 144"/>
              <a:gd name="T35" fmla="*/ 22 h 110"/>
              <a:gd name="T36" fmla="*/ 141 w 144"/>
              <a:gd name="T37" fmla="*/ 2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4" h="110">
                <a:moveTo>
                  <a:pt x="141" y="28"/>
                </a:moveTo>
                <a:cubicBezTo>
                  <a:pt x="74" y="95"/>
                  <a:pt x="74" y="95"/>
                  <a:pt x="74" y="95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60" y="109"/>
                  <a:pt x="58" y="110"/>
                  <a:pt x="55" y="110"/>
                </a:cubicBezTo>
                <a:cubicBezTo>
                  <a:pt x="53" y="110"/>
                  <a:pt x="51" y="109"/>
                  <a:pt x="49" y="107"/>
                </a:cubicBezTo>
                <a:cubicBezTo>
                  <a:pt x="36" y="95"/>
                  <a:pt x="36" y="95"/>
                  <a:pt x="36" y="95"/>
                </a:cubicBezTo>
                <a:cubicBezTo>
                  <a:pt x="3" y="61"/>
                  <a:pt x="3" y="61"/>
                  <a:pt x="3" y="61"/>
                </a:cubicBezTo>
                <a:cubicBezTo>
                  <a:pt x="1" y="60"/>
                  <a:pt x="0" y="57"/>
                  <a:pt x="0" y="55"/>
                </a:cubicBezTo>
                <a:cubicBezTo>
                  <a:pt x="0" y="53"/>
                  <a:pt x="1" y="50"/>
                  <a:pt x="3" y="49"/>
                </a:cubicBezTo>
                <a:cubicBezTo>
                  <a:pt x="16" y="36"/>
                  <a:pt x="16" y="36"/>
                  <a:pt x="16" y="36"/>
                </a:cubicBezTo>
                <a:cubicBezTo>
                  <a:pt x="17" y="35"/>
                  <a:pt x="20" y="34"/>
                  <a:pt x="22" y="34"/>
                </a:cubicBezTo>
                <a:cubicBezTo>
                  <a:pt x="24" y="34"/>
                  <a:pt x="27" y="35"/>
                  <a:pt x="28" y="36"/>
                </a:cubicBezTo>
                <a:cubicBezTo>
                  <a:pt x="55" y="63"/>
                  <a:pt x="55" y="63"/>
                  <a:pt x="55" y="63"/>
                </a:cubicBezTo>
                <a:cubicBezTo>
                  <a:pt x="116" y="3"/>
                  <a:pt x="116" y="3"/>
                  <a:pt x="116" y="3"/>
                </a:cubicBezTo>
                <a:cubicBezTo>
                  <a:pt x="118" y="1"/>
                  <a:pt x="120" y="0"/>
                  <a:pt x="122" y="0"/>
                </a:cubicBezTo>
                <a:cubicBezTo>
                  <a:pt x="125" y="0"/>
                  <a:pt x="127" y="1"/>
                  <a:pt x="129" y="3"/>
                </a:cubicBezTo>
                <a:cubicBezTo>
                  <a:pt x="141" y="15"/>
                  <a:pt x="141" y="15"/>
                  <a:pt x="141" y="15"/>
                </a:cubicBezTo>
                <a:cubicBezTo>
                  <a:pt x="143" y="17"/>
                  <a:pt x="144" y="19"/>
                  <a:pt x="144" y="22"/>
                </a:cubicBezTo>
                <a:cubicBezTo>
                  <a:pt x="144" y="24"/>
                  <a:pt x="143" y="26"/>
                  <a:pt x="141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CB7A2FF-2FCE-4C74-9821-7EC7B6A71F06}"/>
              </a:ext>
            </a:extLst>
          </p:cNvPr>
          <p:cNvSpPr txBox="1"/>
          <p:nvPr/>
        </p:nvSpPr>
        <p:spPr>
          <a:xfrm>
            <a:off x="5156100" y="4605675"/>
            <a:ext cx="3730725" cy="3061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</a:t>
            </a:r>
          </a:p>
        </p:txBody>
      </p:sp>
      <p:sp>
        <p:nvSpPr>
          <p:cNvPr id="16" name="Freeform 221">
            <a:extLst>
              <a:ext uri="{FF2B5EF4-FFF2-40B4-BE49-F238E27FC236}">
                <a16:creationId xmlns:a16="http://schemas.microsoft.com/office/drawing/2014/main" id="{4F240873-8D40-43C7-9565-97185818ECC6}"/>
              </a:ext>
            </a:extLst>
          </p:cNvPr>
          <p:cNvSpPr>
            <a:spLocks/>
          </p:cNvSpPr>
          <p:nvPr/>
        </p:nvSpPr>
        <p:spPr bwMode="auto">
          <a:xfrm>
            <a:off x="4714262" y="5020105"/>
            <a:ext cx="222251" cy="169863"/>
          </a:xfrm>
          <a:custGeom>
            <a:avLst/>
            <a:gdLst>
              <a:gd name="T0" fmla="*/ 141 w 144"/>
              <a:gd name="T1" fmla="*/ 28 h 110"/>
              <a:gd name="T2" fmla="*/ 74 w 144"/>
              <a:gd name="T3" fmla="*/ 95 h 110"/>
              <a:gd name="T4" fmla="*/ 62 w 144"/>
              <a:gd name="T5" fmla="*/ 107 h 110"/>
              <a:gd name="T6" fmla="*/ 55 w 144"/>
              <a:gd name="T7" fmla="*/ 110 h 110"/>
              <a:gd name="T8" fmla="*/ 49 w 144"/>
              <a:gd name="T9" fmla="*/ 107 h 110"/>
              <a:gd name="T10" fmla="*/ 36 w 144"/>
              <a:gd name="T11" fmla="*/ 95 h 110"/>
              <a:gd name="T12" fmla="*/ 3 w 144"/>
              <a:gd name="T13" fmla="*/ 61 h 110"/>
              <a:gd name="T14" fmla="*/ 0 w 144"/>
              <a:gd name="T15" fmla="*/ 55 h 110"/>
              <a:gd name="T16" fmla="*/ 3 w 144"/>
              <a:gd name="T17" fmla="*/ 49 h 110"/>
              <a:gd name="T18" fmla="*/ 16 w 144"/>
              <a:gd name="T19" fmla="*/ 36 h 110"/>
              <a:gd name="T20" fmla="*/ 22 w 144"/>
              <a:gd name="T21" fmla="*/ 34 h 110"/>
              <a:gd name="T22" fmla="*/ 28 w 144"/>
              <a:gd name="T23" fmla="*/ 36 h 110"/>
              <a:gd name="T24" fmla="*/ 55 w 144"/>
              <a:gd name="T25" fmla="*/ 63 h 110"/>
              <a:gd name="T26" fmla="*/ 116 w 144"/>
              <a:gd name="T27" fmla="*/ 3 h 110"/>
              <a:gd name="T28" fmla="*/ 122 w 144"/>
              <a:gd name="T29" fmla="*/ 0 h 110"/>
              <a:gd name="T30" fmla="*/ 129 w 144"/>
              <a:gd name="T31" fmla="*/ 3 h 110"/>
              <a:gd name="T32" fmla="*/ 141 w 144"/>
              <a:gd name="T33" fmla="*/ 15 h 110"/>
              <a:gd name="T34" fmla="*/ 144 w 144"/>
              <a:gd name="T35" fmla="*/ 22 h 110"/>
              <a:gd name="T36" fmla="*/ 141 w 144"/>
              <a:gd name="T37" fmla="*/ 2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4" h="110">
                <a:moveTo>
                  <a:pt x="141" y="28"/>
                </a:moveTo>
                <a:cubicBezTo>
                  <a:pt x="74" y="95"/>
                  <a:pt x="74" y="95"/>
                  <a:pt x="74" y="95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60" y="109"/>
                  <a:pt x="58" y="110"/>
                  <a:pt x="55" y="110"/>
                </a:cubicBezTo>
                <a:cubicBezTo>
                  <a:pt x="53" y="110"/>
                  <a:pt x="51" y="109"/>
                  <a:pt x="49" y="107"/>
                </a:cubicBezTo>
                <a:cubicBezTo>
                  <a:pt x="36" y="95"/>
                  <a:pt x="36" y="95"/>
                  <a:pt x="36" y="95"/>
                </a:cubicBezTo>
                <a:cubicBezTo>
                  <a:pt x="3" y="61"/>
                  <a:pt x="3" y="61"/>
                  <a:pt x="3" y="61"/>
                </a:cubicBezTo>
                <a:cubicBezTo>
                  <a:pt x="1" y="60"/>
                  <a:pt x="0" y="57"/>
                  <a:pt x="0" y="55"/>
                </a:cubicBezTo>
                <a:cubicBezTo>
                  <a:pt x="0" y="53"/>
                  <a:pt x="1" y="50"/>
                  <a:pt x="3" y="49"/>
                </a:cubicBezTo>
                <a:cubicBezTo>
                  <a:pt x="16" y="36"/>
                  <a:pt x="16" y="36"/>
                  <a:pt x="16" y="36"/>
                </a:cubicBezTo>
                <a:cubicBezTo>
                  <a:pt x="17" y="35"/>
                  <a:pt x="20" y="34"/>
                  <a:pt x="22" y="34"/>
                </a:cubicBezTo>
                <a:cubicBezTo>
                  <a:pt x="24" y="34"/>
                  <a:pt x="27" y="35"/>
                  <a:pt x="28" y="36"/>
                </a:cubicBezTo>
                <a:cubicBezTo>
                  <a:pt x="55" y="63"/>
                  <a:pt x="55" y="63"/>
                  <a:pt x="55" y="63"/>
                </a:cubicBezTo>
                <a:cubicBezTo>
                  <a:pt x="116" y="3"/>
                  <a:pt x="116" y="3"/>
                  <a:pt x="116" y="3"/>
                </a:cubicBezTo>
                <a:cubicBezTo>
                  <a:pt x="118" y="1"/>
                  <a:pt x="120" y="0"/>
                  <a:pt x="122" y="0"/>
                </a:cubicBezTo>
                <a:cubicBezTo>
                  <a:pt x="125" y="0"/>
                  <a:pt x="127" y="1"/>
                  <a:pt x="129" y="3"/>
                </a:cubicBezTo>
                <a:cubicBezTo>
                  <a:pt x="141" y="15"/>
                  <a:pt x="141" y="15"/>
                  <a:pt x="141" y="15"/>
                </a:cubicBezTo>
                <a:cubicBezTo>
                  <a:pt x="143" y="17"/>
                  <a:pt x="144" y="19"/>
                  <a:pt x="144" y="22"/>
                </a:cubicBezTo>
                <a:cubicBezTo>
                  <a:pt x="144" y="24"/>
                  <a:pt x="143" y="26"/>
                  <a:pt x="141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7C6295B-6D03-4FD8-B090-272378DCB09C}"/>
              </a:ext>
            </a:extLst>
          </p:cNvPr>
          <p:cNvSpPr txBox="1"/>
          <p:nvPr/>
        </p:nvSpPr>
        <p:spPr>
          <a:xfrm>
            <a:off x="5156100" y="4938199"/>
            <a:ext cx="3730725" cy="3061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</a:t>
            </a:r>
          </a:p>
        </p:txBody>
      </p:sp>
      <p:sp>
        <p:nvSpPr>
          <p:cNvPr id="19" name="Freeform 221">
            <a:extLst>
              <a:ext uri="{FF2B5EF4-FFF2-40B4-BE49-F238E27FC236}">
                <a16:creationId xmlns:a16="http://schemas.microsoft.com/office/drawing/2014/main" id="{FDAD4964-97E1-475B-B288-CCF178A914A5}"/>
              </a:ext>
            </a:extLst>
          </p:cNvPr>
          <p:cNvSpPr>
            <a:spLocks/>
          </p:cNvSpPr>
          <p:nvPr/>
        </p:nvSpPr>
        <p:spPr bwMode="auto">
          <a:xfrm>
            <a:off x="4714262" y="5367819"/>
            <a:ext cx="222251" cy="169863"/>
          </a:xfrm>
          <a:custGeom>
            <a:avLst/>
            <a:gdLst>
              <a:gd name="T0" fmla="*/ 141 w 144"/>
              <a:gd name="T1" fmla="*/ 28 h 110"/>
              <a:gd name="T2" fmla="*/ 74 w 144"/>
              <a:gd name="T3" fmla="*/ 95 h 110"/>
              <a:gd name="T4" fmla="*/ 62 w 144"/>
              <a:gd name="T5" fmla="*/ 107 h 110"/>
              <a:gd name="T6" fmla="*/ 55 w 144"/>
              <a:gd name="T7" fmla="*/ 110 h 110"/>
              <a:gd name="T8" fmla="*/ 49 w 144"/>
              <a:gd name="T9" fmla="*/ 107 h 110"/>
              <a:gd name="T10" fmla="*/ 36 w 144"/>
              <a:gd name="T11" fmla="*/ 95 h 110"/>
              <a:gd name="T12" fmla="*/ 3 w 144"/>
              <a:gd name="T13" fmla="*/ 61 h 110"/>
              <a:gd name="T14" fmla="*/ 0 w 144"/>
              <a:gd name="T15" fmla="*/ 55 h 110"/>
              <a:gd name="T16" fmla="*/ 3 w 144"/>
              <a:gd name="T17" fmla="*/ 49 h 110"/>
              <a:gd name="T18" fmla="*/ 16 w 144"/>
              <a:gd name="T19" fmla="*/ 36 h 110"/>
              <a:gd name="T20" fmla="*/ 22 w 144"/>
              <a:gd name="T21" fmla="*/ 34 h 110"/>
              <a:gd name="T22" fmla="*/ 28 w 144"/>
              <a:gd name="T23" fmla="*/ 36 h 110"/>
              <a:gd name="T24" fmla="*/ 55 w 144"/>
              <a:gd name="T25" fmla="*/ 63 h 110"/>
              <a:gd name="T26" fmla="*/ 116 w 144"/>
              <a:gd name="T27" fmla="*/ 3 h 110"/>
              <a:gd name="T28" fmla="*/ 122 w 144"/>
              <a:gd name="T29" fmla="*/ 0 h 110"/>
              <a:gd name="T30" fmla="*/ 129 w 144"/>
              <a:gd name="T31" fmla="*/ 3 h 110"/>
              <a:gd name="T32" fmla="*/ 141 w 144"/>
              <a:gd name="T33" fmla="*/ 15 h 110"/>
              <a:gd name="T34" fmla="*/ 144 w 144"/>
              <a:gd name="T35" fmla="*/ 22 h 110"/>
              <a:gd name="T36" fmla="*/ 141 w 144"/>
              <a:gd name="T37" fmla="*/ 2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144" h="110">
                <a:moveTo>
                  <a:pt x="141" y="28"/>
                </a:moveTo>
                <a:cubicBezTo>
                  <a:pt x="74" y="95"/>
                  <a:pt x="74" y="95"/>
                  <a:pt x="74" y="95"/>
                </a:cubicBezTo>
                <a:cubicBezTo>
                  <a:pt x="62" y="107"/>
                  <a:pt x="62" y="107"/>
                  <a:pt x="62" y="107"/>
                </a:cubicBezTo>
                <a:cubicBezTo>
                  <a:pt x="60" y="109"/>
                  <a:pt x="58" y="110"/>
                  <a:pt x="55" y="110"/>
                </a:cubicBezTo>
                <a:cubicBezTo>
                  <a:pt x="53" y="110"/>
                  <a:pt x="51" y="109"/>
                  <a:pt x="49" y="107"/>
                </a:cubicBezTo>
                <a:cubicBezTo>
                  <a:pt x="36" y="95"/>
                  <a:pt x="36" y="95"/>
                  <a:pt x="36" y="95"/>
                </a:cubicBezTo>
                <a:cubicBezTo>
                  <a:pt x="3" y="61"/>
                  <a:pt x="3" y="61"/>
                  <a:pt x="3" y="61"/>
                </a:cubicBezTo>
                <a:cubicBezTo>
                  <a:pt x="1" y="60"/>
                  <a:pt x="0" y="57"/>
                  <a:pt x="0" y="55"/>
                </a:cubicBezTo>
                <a:cubicBezTo>
                  <a:pt x="0" y="53"/>
                  <a:pt x="1" y="50"/>
                  <a:pt x="3" y="49"/>
                </a:cubicBezTo>
                <a:cubicBezTo>
                  <a:pt x="16" y="36"/>
                  <a:pt x="16" y="36"/>
                  <a:pt x="16" y="36"/>
                </a:cubicBezTo>
                <a:cubicBezTo>
                  <a:pt x="17" y="35"/>
                  <a:pt x="20" y="34"/>
                  <a:pt x="22" y="34"/>
                </a:cubicBezTo>
                <a:cubicBezTo>
                  <a:pt x="24" y="34"/>
                  <a:pt x="27" y="35"/>
                  <a:pt x="28" y="36"/>
                </a:cubicBezTo>
                <a:cubicBezTo>
                  <a:pt x="55" y="63"/>
                  <a:pt x="55" y="63"/>
                  <a:pt x="55" y="63"/>
                </a:cubicBezTo>
                <a:cubicBezTo>
                  <a:pt x="116" y="3"/>
                  <a:pt x="116" y="3"/>
                  <a:pt x="116" y="3"/>
                </a:cubicBezTo>
                <a:cubicBezTo>
                  <a:pt x="118" y="1"/>
                  <a:pt x="120" y="0"/>
                  <a:pt x="122" y="0"/>
                </a:cubicBezTo>
                <a:cubicBezTo>
                  <a:pt x="125" y="0"/>
                  <a:pt x="127" y="1"/>
                  <a:pt x="129" y="3"/>
                </a:cubicBezTo>
                <a:cubicBezTo>
                  <a:pt x="141" y="15"/>
                  <a:pt x="141" y="15"/>
                  <a:pt x="141" y="15"/>
                </a:cubicBezTo>
                <a:cubicBezTo>
                  <a:pt x="143" y="17"/>
                  <a:pt x="144" y="19"/>
                  <a:pt x="144" y="22"/>
                </a:cubicBezTo>
                <a:cubicBezTo>
                  <a:pt x="144" y="24"/>
                  <a:pt x="143" y="26"/>
                  <a:pt x="141" y="2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DD37793-6A61-451A-8A2E-B450CDD19DA0}"/>
              </a:ext>
            </a:extLst>
          </p:cNvPr>
          <p:cNvSpPr txBox="1"/>
          <p:nvPr/>
        </p:nvSpPr>
        <p:spPr>
          <a:xfrm>
            <a:off x="5156100" y="5285913"/>
            <a:ext cx="3730725" cy="3061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55161B-0C4D-4BF8-96B5-D734C75FFC96}"/>
              </a:ext>
            </a:extLst>
          </p:cNvPr>
          <p:cNvGrpSpPr/>
          <p:nvPr/>
        </p:nvGrpSpPr>
        <p:grpSpPr>
          <a:xfrm>
            <a:off x="1066800" y="2349510"/>
            <a:ext cx="2580664" cy="4068744"/>
            <a:chOff x="6333729" y="2349510"/>
            <a:chExt cx="2580664" cy="4068744"/>
          </a:xfrm>
        </p:grpSpPr>
        <p:sp>
          <p:nvSpPr>
            <p:cNvPr id="22" name="Rounded Rectangle 37">
              <a:extLst>
                <a:ext uri="{FF2B5EF4-FFF2-40B4-BE49-F238E27FC236}">
                  <a16:creationId xmlns:a16="http://schemas.microsoft.com/office/drawing/2014/main" id="{E0D921D0-8CEB-45C0-BD20-52A58AE1328A}"/>
                </a:ext>
              </a:extLst>
            </p:cNvPr>
            <p:cNvSpPr/>
            <p:nvPr/>
          </p:nvSpPr>
          <p:spPr>
            <a:xfrm>
              <a:off x="6333730" y="2349510"/>
              <a:ext cx="2580663" cy="4068744"/>
            </a:xfrm>
            <a:prstGeom prst="roundRect">
              <a:avLst>
                <a:gd name="adj" fmla="val 0"/>
              </a:avLst>
            </a:prstGeom>
            <a:solidFill>
              <a:schemeClr val="bg1"/>
            </a:solidFill>
            <a:ln>
              <a:noFill/>
            </a:ln>
            <a:effectLst>
              <a:outerShdw blurRad="304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8EC8130-0288-4602-9706-FE53C9244B15}"/>
                </a:ext>
              </a:extLst>
            </p:cNvPr>
            <p:cNvSpPr txBox="1"/>
            <p:nvPr/>
          </p:nvSpPr>
          <p:spPr>
            <a:xfrm>
              <a:off x="6741323" y="2458660"/>
              <a:ext cx="1765476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ea typeface="Lato Light" panose="020F0502020204030203" pitchFamily="34" charset="0"/>
                  <a:cs typeface="iCiel Gotham Medium" pitchFamily="50" charset="0"/>
                </a:rPr>
                <a:t>PREMIUM</a:t>
              </a:r>
              <a:endParaRPr lang="en-US" sz="12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ea typeface="Lato Black" panose="020F0502020204030203" pitchFamily="34" charset="0"/>
                <a:cs typeface="iCiel Gotham Medium" pitchFamily="50" charset="0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9EA92FC-3BF2-4BFD-9240-95BA16677A22}"/>
                </a:ext>
              </a:extLst>
            </p:cNvPr>
            <p:cNvSpPr/>
            <p:nvPr/>
          </p:nvSpPr>
          <p:spPr>
            <a:xfrm>
              <a:off x="6333729" y="2857401"/>
              <a:ext cx="2580663" cy="790576"/>
            </a:xfrm>
            <a:prstGeom prst="rect">
              <a:avLst/>
            </a:prstGeom>
            <a:solidFill>
              <a:srgbClr val="F2B8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1503F2F-DEAF-4B84-87C7-CA1B82488F86}"/>
                </a:ext>
              </a:extLst>
            </p:cNvPr>
            <p:cNvSpPr txBox="1"/>
            <p:nvPr/>
          </p:nvSpPr>
          <p:spPr>
            <a:xfrm>
              <a:off x="6741322" y="2991079"/>
              <a:ext cx="1765476" cy="523220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28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Ultra" pitchFamily="50" charset="0"/>
                  <a:ea typeface="Lato Light" panose="020F0502020204030203" pitchFamily="34" charset="0"/>
                  <a:cs typeface="iCiel Gotham Ultra" pitchFamily="50" charset="0"/>
                </a:rPr>
                <a:t>$50</a:t>
              </a:r>
              <a:r>
                <a:rPr lang="en-US" sz="1400" b="1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ea typeface="Lato Light" panose="020F0502020204030203" pitchFamily="34" charset="0"/>
                  <a:cs typeface="iCiel Gotham Medium" pitchFamily="50" charset="0"/>
                </a:rPr>
                <a:t>/mo</a:t>
              </a:r>
              <a:endParaRPr lang="en-US" sz="1400" b="1" spc="30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ea typeface="Lato Black" panose="020F0502020204030203" pitchFamily="34" charset="0"/>
                <a:cs typeface="iCiel Gotham Medium" pitchFamily="50" charset="0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34B1D9-7E20-430B-B83A-CD7B33286AB6}"/>
                </a:ext>
              </a:extLst>
            </p:cNvPr>
            <p:cNvSpPr/>
            <p:nvPr/>
          </p:nvSpPr>
          <p:spPr>
            <a:xfrm>
              <a:off x="6525629" y="5664960"/>
              <a:ext cx="2196862" cy="505931"/>
            </a:xfrm>
            <a:prstGeom prst="rect">
              <a:avLst/>
            </a:prstGeom>
            <a:solidFill>
              <a:srgbClr val="F2B80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9F01329-1D1C-4C2A-8162-7A955CE959F8}"/>
                </a:ext>
              </a:extLst>
            </p:cNvPr>
            <p:cNvSpPr txBox="1"/>
            <p:nvPr/>
          </p:nvSpPr>
          <p:spPr>
            <a:xfrm>
              <a:off x="6525628" y="5779425"/>
              <a:ext cx="2196862" cy="27699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1200" b="1" spc="300">
                  <a:solidFill>
                    <a:schemeClr val="bg1"/>
                  </a:solidFill>
                  <a:latin typeface="iCiel Gotham Medium" pitchFamily="50" charset="0"/>
                  <a:ea typeface="Lato Light" panose="020F0502020204030203" pitchFamily="34" charset="0"/>
                  <a:cs typeface="iCiel Gotham Medium" pitchFamily="50" charset="0"/>
                </a:rPr>
                <a:t>GET NOW</a:t>
              </a:r>
              <a:endParaRPr lang="en-US" sz="1200" b="1" spc="300">
                <a:solidFill>
                  <a:schemeClr val="bg1"/>
                </a:solidFill>
                <a:latin typeface="iCiel Gotham Medium" pitchFamily="50" charset="0"/>
                <a:ea typeface="Lato Black" panose="020F0502020204030203" pitchFamily="34" charset="0"/>
                <a:cs typeface="iCiel Gotham Medium" pitchFamily="50" charset="0"/>
              </a:endParaRP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447B8E02-FF57-4CFC-997E-2BC869F9F2BE}"/>
                </a:ext>
              </a:extLst>
            </p:cNvPr>
            <p:cNvGrpSpPr/>
            <p:nvPr/>
          </p:nvGrpSpPr>
          <p:grpSpPr>
            <a:xfrm>
              <a:off x="6809422" y="3792886"/>
              <a:ext cx="1629278" cy="1569660"/>
              <a:chOff x="2287483" y="3792886"/>
              <a:chExt cx="1629278" cy="1569660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E4D8E41-8DD0-4D22-B4C9-4E33FA158C4A}"/>
                  </a:ext>
                </a:extLst>
              </p:cNvPr>
              <p:cNvSpPr txBox="1"/>
              <p:nvPr/>
            </p:nvSpPr>
            <p:spPr>
              <a:xfrm>
                <a:off x="2579288" y="3792886"/>
                <a:ext cx="1337473" cy="1569660"/>
              </a:xfrm>
              <a:prstGeom prst="rect">
                <a:avLst/>
              </a:prstGeom>
              <a:noFill/>
            </p:spPr>
            <p:txBody>
              <a:bodyPr wrap="none" lIns="36000" rIns="36000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I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Ciel Gotham Medium" pitchFamily="50" charset="0"/>
                    <a:cs typeface="iCiel Gotham Medium" pitchFamily="50" charset="0"/>
                  </a:rPr>
                  <a:t>5Gb Bandwidth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cs typeface="iCiel Gotham Medium" pitchFamily="50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I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Ciel Gotham Medium" pitchFamily="50" charset="0"/>
                    <a:cs typeface="iCiel Gotham Medium" pitchFamily="50" charset="0"/>
                  </a:rPr>
                  <a:t>15 User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cs typeface="iCiel Gotham Medium" pitchFamily="50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I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Ciel Gotham Medium" pitchFamily="50" charset="0"/>
                    <a:cs typeface="iCiel Gotham Medium" pitchFamily="50" charset="0"/>
                  </a:rPr>
                  <a:t>24/7 Supports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cs typeface="iCiel Gotham Medium" pitchFamily="50" charset="0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IN" sz="120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iCiel Gotham Medium" pitchFamily="50" charset="0"/>
                    <a:cs typeface="iCiel Gotham Medium" pitchFamily="50" charset="0"/>
                  </a:rPr>
                  <a:t>Unlimited Space</a:t>
                </a:r>
                <a:endPara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Medium" pitchFamily="50" charset="0"/>
                  <a:cs typeface="iCiel Gotham Medium" pitchFamily="50" charset="0"/>
                </a:endParaRPr>
              </a:p>
            </p:txBody>
          </p:sp>
          <p:sp>
            <p:nvSpPr>
              <p:cNvPr id="30" name="Freeform 221">
                <a:extLst>
                  <a:ext uri="{FF2B5EF4-FFF2-40B4-BE49-F238E27FC236}">
                    <a16:creationId xmlns:a16="http://schemas.microsoft.com/office/drawing/2014/main" id="{2B9202C4-FEC1-482F-94EF-A4B4BA9710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483" y="4001871"/>
                <a:ext cx="155604" cy="118926"/>
              </a:xfrm>
              <a:custGeom>
                <a:avLst/>
                <a:gdLst>
                  <a:gd name="T0" fmla="*/ 141 w 144"/>
                  <a:gd name="T1" fmla="*/ 28 h 110"/>
                  <a:gd name="T2" fmla="*/ 74 w 144"/>
                  <a:gd name="T3" fmla="*/ 95 h 110"/>
                  <a:gd name="T4" fmla="*/ 62 w 144"/>
                  <a:gd name="T5" fmla="*/ 107 h 110"/>
                  <a:gd name="T6" fmla="*/ 55 w 144"/>
                  <a:gd name="T7" fmla="*/ 110 h 110"/>
                  <a:gd name="T8" fmla="*/ 49 w 144"/>
                  <a:gd name="T9" fmla="*/ 107 h 110"/>
                  <a:gd name="T10" fmla="*/ 36 w 144"/>
                  <a:gd name="T11" fmla="*/ 95 h 110"/>
                  <a:gd name="T12" fmla="*/ 3 w 144"/>
                  <a:gd name="T13" fmla="*/ 61 h 110"/>
                  <a:gd name="T14" fmla="*/ 0 w 144"/>
                  <a:gd name="T15" fmla="*/ 55 h 110"/>
                  <a:gd name="T16" fmla="*/ 3 w 144"/>
                  <a:gd name="T17" fmla="*/ 49 h 110"/>
                  <a:gd name="T18" fmla="*/ 16 w 144"/>
                  <a:gd name="T19" fmla="*/ 36 h 110"/>
                  <a:gd name="T20" fmla="*/ 22 w 144"/>
                  <a:gd name="T21" fmla="*/ 34 h 110"/>
                  <a:gd name="T22" fmla="*/ 28 w 144"/>
                  <a:gd name="T23" fmla="*/ 36 h 110"/>
                  <a:gd name="T24" fmla="*/ 55 w 144"/>
                  <a:gd name="T25" fmla="*/ 63 h 110"/>
                  <a:gd name="T26" fmla="*/ 116 w 144"/>
                  <a:gd name="T27" fmla="*/ 3 h 110"/>
                  <a:gd name="T28" fmla="*/ 122 w 144"/>
                  <a:gd name="T29" fmla="*/ 0 h 110"/>
                  <a:gd name="T30" fmla="*/ 129 w 144"/>
                  <a:gd name="T31" fmla="*/ 3 h 110"/>
                  <a:gd name="T32" fmla="*/ 141 w 144"/>
                  <a:gd name="T33" fmla="*/ 15 h 110"/>
                  <a:gd name="T34" fmla="*/ 144 w 144"/>
                  <a:gd name="T35" fmla="*/ 22 h 110"/>
                  <a:gd name="T36" fmla="*/ 141 w 144"/>
                  <a:gd name="T37" fmla="*/ 2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10">
                    <a:moveTo>
                      <a:pt x="141" y="28"/>
                    </a:moveTo>
                    <a:cubicBezTo>
                      <a:pt x="74" y="95"/>
                      <a:pt x="74" y="95"/>
                      <a:pt x="74" y="95"/>
                    </a:cubicBezTo>
                    <a:cubicBezTo>
                      <a:pt x="62" y="107"/>
                      <a:pt x="62" y="107"/>
                      <a:pt x="62" y="107"/>
                    </a:cubicBezTo>
                    <a:cubicBezTo>
                      <a:pt x="60" y="109"/>
                      <a:pt x="58" y="110"/>
                      <a:pt x="55" y="110"/>
                    </a:cubicBezTo>
                    <a:cubicBezTo>
                      <a:pt x="53" y="110"/>
                      <a:pt x="51" y="109"/>
                      <a:pt x="49" y="107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0"/>
                      <a:pt x="0" y="57"/>
                      <a:pt x="0" y="55"/>
                    </a:cubicBezTo>
                    <a:cubicBezTo>
                      <a:pt x="0" y="53"/>
                      <a:pt x="1" y="50"/>
                      <a:pt x="3" y="4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7" y="35"/>
                      <a:pt x="20" y="34"/>
                      <a:pt x="22" y="34"/>
                    </a:cubicBezTo>
                    <a:cubicBezTo>
                      <a:pt x="24" y="34"/>
                      <a:pt x="27" y="35"/>
                      <a:pt x="28" y="36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8" y="1"/>
                      <a:pt x="120" y="0"/>
                      <a:pt x="122" y="0"/>
                    </a:cubicBezTo>
                    <a:cubicBezTo>
                      <a:pt x="125" y="0"/>
                      <a:pt x="127" y="1"/>
                      <a:pt x="129" y="3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43" y="17"/>
                      <a:pt x="144" y="19"/>
                      <a:pt x="144" y="22"/>
                    </a:cubicBezTo>
                    <a:cubicBezTo>
                      <a:pt x="144" y="24"/>
                      <a:pt x="143" y="26"/>
                      <a:pt x="141" y="2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1" name="Freeform 221">
                <a:extLst>
                  <a:ext uri="{FF2B5EF4-FFF2-40B4-BE49-F238E27FC236}">
                    <a16:creationId xmlns:a16="http://schemas.microsoft.com/office/drawing/2014/main" id="{C109C5A5-EC34-4C20-934D-86E6896552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483" y="4348377"/>
                <a:ext cx="155604" cy="118926"/>
              </a:xfrm>
              <a:custGeom>
                <a:avLst/>
                <a:gdLst>
                  <a:gd name="T0" fmla="*/ 141 w 144"/>
                  <a:gd name="T1" fmla="*/ 28 h 110"/>
                  <a:gd name="T2" fmla="*/ 74 w 144"/>
                  <a:gd name="T3" fmla="*/ 95 h 110"/>
                  <a:gd name="T4" fmla="*/ 62 w 144"/>
                  <a:gd name="T5" fmla="*/ 107 h 110"/>
                  <a:gd name="T6" fmla="*/ 55 w 144"/>
                  <a:gd name="T7" fmla="*/ 110 h 110"/>
                  <a:gd name="T8" fmla="*/ 49 w 144"/>
                  <a:gd name="T9" fmla="*/ 107 h 110"/>
                  <a:gd name="T10" fmla="*/ 36 w 144"/>
                  <a:gd name="T11" fmla="*/ 95 h 110"/>
                  <a:gd name="T12" fmla="*/ 3 w 144"/>
                  <a:gd name="T13" fmla="*/ 61 h 110"/>
                  <a:gd name="T14" fmla="*/ 0 w 144"/>
                  <a:gd name="T15" fmla="*/ 55 h 110"/>
                  <a:gd name="T16" fmla="*/ 3 w 144"/>
                  <a:gd name="T17" fmla="*/ 49 h 110"/>
                  <a:gd name="T18" fmla="*/ 16 w 144"/>
                  <a:gd name="T19" fmla="*/ 36 h 110"/>
                  <a:gd name="T20" fmla="*/ 22 w 144"/>
                  <a:gd name="T21" fmla="*/ 34 h 110"/>
                  <a:gd name="T22" fmla="*/ 28 w 144"/>
                  <a:gd name="T23" fmla="*/ 36 h 110"/>
                  <a:gd name="T24" fmla="*/ 55 w 144"/>
                  <a:gd name="T25" fmla="*/ 63 h 110"/>
                  <a:gd name="T26" fmla="*/ 116 w 144"/>
                  <a:gd name="T27" fmla="*/ 3 h 110"/>
                  <a:gd name="T28" fmla="*/ 122 w 144"/>
                  <a:gd name="T29" fmla="*/ 0 h 110"/>
                  <a:gd name="T30" fmla="*/ 129 w 144"/>
                  <a:gd name="T31" fmla="*/ 3 h 110"/>
                  <a:gd name="T32" fmla="*/ 141 w 144"/>
                  <a:gd name="T33" fmla="*/ 15 h 110"/>
                  <a:gd name="T34" fmla="*/ 144 w 144"/>
                  <a:gd name="T35" fmla="*/ 22 h 110"/>
                  <a:gd name="T36" fmla="*/ 141 w 144"/>
                  <a:gd name="T37" fmla="*/ 2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10">
                    <a:moveTo>
                      <a:pt x="141" y="28"/>
                    </a:moveTo>
                    <a:cubicBezTo>
                      <a:pt x="74" y="95"/>
                      <a:pt x="74" y="95"/>
                      <a:pt x="74" y="95"/>
                    </a:cubicBezTo>
                    <a:cubicBezTo>
                      <a:pt x="62" y="107"/>
                      <a:pt x="62" y="107"/>
                      <a:pt x="62" y="107"/>
                    </a:cubicBezTo>
                    <a:cubicBezTo>
                      <a:pt x="60" y="109"/>
                      <a:pt x="58" y="110"/>
                      <a:pt x="55" y="110"/>
                    </a:cubicBezTo>
                    <a:cubicBezTo>
                      <a:pt x="53" y="110"/>
                      <a:pt x="51" y="109"/>
                      <a:pt x="49" y="107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0"/>
                      <a:pt x="0" y="57"/>
                      <a:pt x="0" y="55"/>
                    </a:cubicBezTo>
                    <a:cubicBezTo>
                      <a:pt x="0" y="53"/>
                      <a:pt x="1" y="50"/>
                      <a:pt x="3" y="4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7" y="35"/>
                      <a:pt x="20" y="34"/>
                      <a:pt x="22" y="34"/>
                    </a:cubicBezTo>
                    <a:cubicBezTo>
                      <a:pt x="24" y="34"/>
                      <a:pt x="27" y="35"/>
                      <a:pt x="28" y="36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8" y="1"/>
                      <a:pt x="120" y="0"/>
                      <a:pt x="122" y="0"/>
                    </a:cubicBezTo>
                    <a:cubicBezTo>
                      <a:pt x="125" y="0"/>
                      <a:pt x="127" y="1"/>
                      <a:pt x="129" y="3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43" y="17"/>
                      <a:pt x="144" y="19"/>
                      <a:pt x="144" y="22"/>
                    </a:cubicBezTo>
                    <a:cubicBezTo>
                      <a:pt x="144" y="24"/>
                      <a:pt x="143" y="26"/>
                      <a:pt x="141" y="2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2" name="Freeform 221">
                <a:extLst>
                  <a:ext uri="{FF2B5EF4-FFF2-40B4-BE49-F238E27FC236}">
                    <a16:creationId xmlns:a16="http://schemas.microsoft.com/office/drawing/2014/main" id="{0F272B97-3B0C-466C-9A0E-7FE372E74C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483" y="4733497"/>
                <a:ext cx="155604" cy="118926"/>
              </a:xfrm>
              <a:custGeom>
                <a:avLst/>
                <a:gdLst>
                  <a:gd name="T0" fmla="*/ 141 w 144"/>
                  <a:gd name="T1" fmla="*/ 28 h 110"/>
                  <a:gd name="T2" fmla="*/ 74 w 144"/>
                  <a:gd name="T3" fmla="*/ 95 h 110"/>
                  <a:gd name="T4" fmla="*/ 62 w 144"/>
                  <a:gd name="T5" fmla="*/ 107 h 110"/>
                  <a:gd name="T6" fmla="*/ 55 w 144"/>
                  <a:gd name="T7" fmla="*/ 110 h 110"/>
                  <a:gd name="T8" fmla="*/ 49 w 144"/>
                  <a:gd name="T9" fmla="*/ 107 h 110"/>
                  <a:gd name="T10" fmla="*/ 36 w 144"/>
                  <a:gd name="T11" fmla="*/ 95 h 110"/>
                  <a:gd name="T12" fmla="*/ 3 w 144"/>
                  <a:gd name="T13" fmla="*/ 61 h 110"/>
                  <a:gd name="T14" fmla="*/ 0 w 144"/>
                  <a:gd name="T15" fmla="*/ 55 h 110"/>
                  <a:gd name="T16" fmla="*/ 3 w 144"/>
                  <a:gd name="T17" fmla="*/ 49 h 110"/>
                  <a:gd name="T18" fmla="*/ 16 w 144"/>
                  <a:gd name="T19" fmla="*/ 36 h 110"/>
                  <a:gd name="T20" fmla="*/ 22 w 144"/>
                  <a:gd name="T21" fmla="*/ 34 h 110"/>
                  <a:gd name="T22" fmla="*/ 28 w 144"/>
                  <a:gd name="T23" fmla="*/ 36 h 110"/>
                  <a:gd name="T24" fmla="*/ 55 w 144"/>
                  <a:gd name="T25" fmla="*/ 63 h 110"/>
                  <a:gd name="T26" fmla="*/ 116 w 144"/>
                  <a:gd name="T27" fmla="*/ 3 h 110"/>
                  <a:gd name="T28" fmla="*/ 122 w 144"/>
                  <a:gd name="T29" fmla="*/ 0 h 110"/>
                  <a:gd name="T30" fmla="*/ 129 w 144"/>
                  <a:gd name="T31" fmla="*/ 3 h 110"/>
                  <a:gd name="T32" fmla="*/ 141 w 144"/>
                  <a:gd name="T33" fmla="*/ 15 h 110"/>
                  <a:gd name="T34" fmla="*/ 144 w 144"/>
                  <a:gd name="T35" fmla="*/ 22 h 110"/>
                  <a:gd name="T36" fmla="*/ 141 w 144"/>
                  <a:gd name="T37" fmla="*/ 2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10">
                    <a:moveTo>
                      <a:pt x="141" y="28"/>
                    </a:moveTo>
                    <a:cubicBezTo>
                      <a:pt x="74" y="95"/>
                      <a:pt x="74" y="95"/>
                      <a:pt x="74" y="95"/>
                    </a:cubicBezTo>
                    <a:cubicBezTo>
                      <a:pt x="62" y="107"/>
                      <a:pt x="62" y="107"/>
                      <a:pt x="62" y="107"/>
                    </a:cubicBezTo>
                    <a:cubicBezTo>
                      <a:pt x="60" y="109"/>
                      <a:pt x="58" y="110"/>
                      <a:pt x="55" y="110"/>
                    </a:cubicBezTo>
                    <a:cubicBezTo>
                      <a:pt x="53" y="110"/>
                      <a:pt x="51" y="109"/>
                      <a:pt x="49" y="107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0"/>
                      <a:pt x="0" y="57"/>
                      <a:pt x="0" y="55"/>
                    </a:cubicBezTo>
                    <a:cubicBezTo>
                      <a:pt x="0" y="53"/>
                      <a:pt x="1" y="50"/>
                      <a:pt x="3" y="4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7" y="35"/>
                      <a:pt x="20" y="34"/>
                      <a:pt x="22" y="34"/>
                    </a:cubicBezTo>
                    <a:cubicBezTo>
                      <a:pt x="24" y="34"/>
                      <a:pt x="27" y="35"/>
                      <a:pt x="28" y="36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8" y="1"/>
                      <a:pt x="120" y="0"/>
                      <a:pt x="122" y="0"/>
                    </a:cubicBezTo>
                    <a:cubicBezTo>
                      <a:pt x="125" y="0"/>
                      <a:pt x="127" y="1"/>
                      <a:pt x="129" y="3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43" y="17"/>
                      <a:pt x="144" y="19"/>
                      <a:pt x="144" y="22"/>
                    </a:cubicBezTo>
                    <a:cubicBezTo>
                      <a:pt x="144" y="24"/>
                      <a:pt x="143" y="26"/>
                      <a:pt x="141" y="2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3" name="Freeform 221">
                <a:extLst>
                  <a:ext uri="{FF2B5EF4-FFF2-40B4-BE49-F238E27FC236}">
                    <a16:creationId xmlns:a16="http://schemas.microsoft.com/office/drawing/2014/main" id="{FC604FB9-BBF4-4CEA-B319-70238FE596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87483" y="5106288"/>
                <a:ext cx="155604" cy="118926"/>
              </a:xfrm>
              <a:custGeom>
                <a:avLst/>
                <a:gdLst>
                  <a:gd name="T0" fmla="*/ 141 w 144"/>
                  <a:gd name="T1" fmla="*/ 28 h 110"/>
                  <a:gd name="T2" fmla="*/ 74 w 144"/>
                  <a:gd name="T3" fmla="*/ 95 h 110"/>
                  <a:gd name="T4" fmla="*/ 62 w 144"/>
                  <a:gd name="T5" fmla="*/ 107 h 110"/>
                  <a:gd name="T6" fmla="*/ 55 w 144"/>
                  <a:gd name="T7" fmla="*/ 110 h 110"/>
                  <a:gd name="T8" fmla="*/ 49 w 144"/>
                  <a:gd name="T9" fmla="*/ 107 h 110"/>
                  <a:gd name="T10" fmla="*/ 36 w 144"/>
                  <a:gd name="T11" fmla="*/ 95 h 110"/>
                  <a:gd name="T12" fmla="*/ 3 w 144"/>
                  <a:gd name="T13" fmla="*/ 61 h 110"/>
                  <a:gd name="T14" fmla="*/ 0 w 144"/>
                  <a:gd name="T15" fmla="*/ 55 h 110"/>
                  <a:gd name="T16" fmla="*/ 3 w 144"/>
                  <a:gd name="T17" fmla="*/ 49 h 110"/>
                  <a:gd name="T18" fmla="*/ 16 w 144"/>
                  <a:gd name="T19" fmla="*/ 36 h 110"/>
                  <a:gd name="T20" fmla="*/ 22 w 144"/>
                  <a:gd name="T21" fmla="*/ 34 h 110"/>
                  <a:gd name="T22" fmla="*/ 28 w 144"/>
                  <a:gd name="T23" fmla="*/ 36 h 110"/>
                  <a:gd name="T24" fmla="*/ 55 w 144"/>
                  <a:gd name="T25" fmla="*/ 63 h 110"/>
                  <a:gd name="T26" fmla="*/ 116 w 144"/>
                  <a:gd name="T27" fmla="*/ 3 h 110"/>
                  <a:gd name="T28" fmla="*/ 122 w 144"/>
                  <a:gd name="T29" fmla="*/ 0 h 110"/>
                  <a:gd name="T30" fmla="*/ 129 w 144"/>
                  <a:gd name="T31" fmla="*/ 3 h 110"/>
                  <a:gd name="T32" fmla="*/ 141 w 144"/>
                  <a:gd name="T33" fmla="*/ 15 h 110"/>
                  <a:gd name="T34" fmla="*/ 144 w 144"/>
                  <a:gd name="T35" fmla="*/ 22 h 110"/>
                  <a:gd name="T36" fmla="*/ 141 w 144"/>
                  <a:gd name="T37" fmla="*/ 28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4" h="110">
                    <a:moveTo>
                      <a:pt x="141" y="28"/>
                    </a:moveTo>
                    <a:cubicBezTo>
                      <a:pt x="74" y="95"/>
                      <a:pt x="74" y="95"/>
                      <a:pt x="74" y="95"/>
                    </a:cubicBezTo>
                    <a:cubicBezTo>
                      <a:pt x="62" y="107"/>
                      <a:pt x="62" y="107"/>
                      <a:pt x="62" y="107"/>
                    </a:cubicBezTo>
                    <a:cubicBezTo>
                      <a:pt x="60" y="109"/>
                      <a:pt x="58" y="110"/>
                      <a:pt x="55" y="110"/>
                    </a:cubicBezTo>
                    <a:cubicBezTo>
                      <a:pt x="53" y="110"/>
                      <a:pt x="51" y="109"/>
                      <a:pt x="49" y="107"/>
                    </a:cubicBezTo>
                    <a:cubicBezTo>
                      <a:pt x="36" y="95"/>
                      <a:pt x="36" y="95"/>
                      <a:pt x="36" y="95"/>
                    </a:cubicBezTo>
                    <a:cubicBezTo>
                      <a:pt x="3" y="61"/>
                      <a:pt x="3" y="61"/>
                      <a:pt x="3" y="61"/>
                    </a:cubicBezTo>
                    <a:cubicBezTo>
                      <a:pt x="1" y="60"/>
                      <a:pt x="0" y="57"/>
                      <a:pt x="0" y="55"/>
                    </a:cubicBezTo>
                    <a:cubicBezTo>
                      <a:pt x="0" y="53"/>
                      <a:pt x="1" y="50"/>
                      <a:pt x="3" y="49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7" y="35"/>
                      <a:pt x="20" y="34"/>
                      <a:pt x="22" y="34"/>
                    </a:cubicBezTo>
                    <a:cubicBezTo>
                      <a:pt x="24" y="34"/>
                      <a:pt x="27" y="35"/>
                      <a:pt x="28" y="36"/>
                    </a:cubicBezTo>
                    <a:cubicBezTo>
                      <a:pt x="55" y="63"/>
                      <a:pt x="55" y="63"/>
                      <a:pt x="55" y="63"/>
                    </a:cubicBezTo>
                    <a:cubicBezTo>
                      <a:pt x="116" y="3"/>
                      <a:pt x="116" y="3"/>
                      <a:pt x="116" y="3"/>
                    </a:cubicBezTo>
                    <a:cubicBezTo>
                      <a:pt x="118" y="1"/>
                      <a:pt x="120" y="0"/>
                      <a:pt x="122" y="0"/>
                    </a:cubicBezTo>
                    <a:cubicBezTo>
                      <a:pt x="125" y="0"/>
                      <a:pt x="127" y="1"/>
                      <a:pt x="129" y="3"/>
                    </a:cubicBezTo>
                    <a:cubicBezTo>
                      <a:pt x="141" y="15"/>
                      <a:pt x="141" y="15"/>
                      <a:pt x="141" y="15"/>
                    </a:cubicBezTo>
                    <a:cubicBezTo>
                      <a:pt x="143" y="17"/>
                      <a:pt x="144" y="19"/>
                      <a:pt x="144" y="22"/>
                    </a:cubicBezTo>
                    <a:cubicBezTo>
                      <a:pt x="144" y="24"/>
                      <a:pt x="143" y="26"/>
                      <a:pt x="141" y="28"/>
                    </a:cubicBez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071082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B138469-7560-487D-8E1C-616E8E932E88}"/>
              </a:ext>
            </a:extLst>
          </p:cNvPr>
          <p:cNvSpPr/>
          <p:nvPr/>
        </p:nvSpPr>
        <p:spPr>
          <a:xfrm>
            <a:off x="6096000" y="800100"/>
            <a:ext cx="6096000" cy="6057900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39243-4D53-4612-8915-FAEE38BC9C5A}"/>
              </a:ext>
            </a:extLst>
          </p:cNvPr>
          <p:cNvSpPr/>
          <p:nvPr/>
        </p:nvSpPr>
        <p:spPr>
          <a:xfrm>
            <a:off x="0" y="800100"/>
            <a:ext cx="6096000" cy="6057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C97174A-8C84-4071-A085-8176A148CD02}"/>
              </a:ext>
            </a:extLst>
          </p:cNvPr>
          <p:cNvSpPr txBox="1"/>
          <p:nvPr/>
        </p:nvSpPr>
        <p:spPr>
          <a:xfrm>
            <a:off x="747622" y="3165569"/>
            <a:ext cx="4106601" cy="14602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bibendum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pulvinar.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Nullam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lorem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ut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ipsum</a:t>
            </a:r>
            <a:endParaRPr lang="vi-VN" sz="1200" spc="20" dirty="0">
              <a:solidFill>
                <a:schemeClr val="bg1"/>
              </a:solidFill>
              <a:cs typeface="iCiel Gotham Thin" pitchFamily="50" charset="0"/>
            </a:endParaRPr>
          </a:p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bibendum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pulvinar.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Nullam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lorem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ut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ipsum</a:t>
            </a: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278799A6-5381-4397-8590-32B4839D311F}"/>
              </a:ext>
            </a:extLst>
          </p:cNvPr>
          <p:cNvSpPr/>
          <p:nvPr/>
        </p:nvSpPr>
        <p:spPr>
          <a:xfrm>
            <a:off x="747622" y="5078493"/>
            <a:ext cx="1885950" cy="457200"/>
          </a:xfrm>
          <a:prstGeom prst="roundRect">
            <a:avLst>
              <a:gd name="adj" fmla="val 50000"/>
            </a:avLst>
          </a:prstGeom>
          <a:solidFill>
            <a:srgbClr val="F2B8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8F281-8710-4C30-99E6-7BFD1F17E56F}"/>
              </a:ext>
            </a:extLst>
          </p:cNvPr>
          <p:cNvSpPr txBox="1"/>
          <p:nvPr/>
        </p:nvSpPr>
        <p:spPr>
          <a:xfrm>
            <a:off x="805579" y="5168594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pc="300">
                <a:solidFill>
                  <a:schemeClr val="bg1"/>
                </a:solidFill>
                <a:latin typeface="iCiel Gotham Ultra" pitchFamily="50" charset="0"/>
                <a:ea typeface="Lato" charset="0"/>
                <a:cs typeface="iCiel Gotham Ultra" pitchFamily="50" charset="0"/>
              </a:rPr>
              <a:t>GET STARTED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6D17D2-F7DF-4901-90E2-2F2C4CABEAB7}"/>
              </a:ext>
            </a:extLst>
          </p:cNvPr>
          <p:cNvSpPr txBox="1"/>
          <p:nvPr/>
        </p:nvSpPr>
        <p:spPr>
          <a:xfrm>
            <a:off x="747622" y="2122407"/>
            <a:ext cx="4600755" cy="58477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PRODUCTS </a:t>
            </a:r>
            <a:r>
              <a:rPr lang="en-US" sz="3200" spc="1000" dirty="0">
                <a:solidFill>
                  <a:srgbClr val="F2B800"/>
                </a:solidFill>
                <a:latin typeface="iCiel Gotham Ultra" pitchFamily="50" charset="0"/>
                <a:cs typeface="iCiel Gotham Ultra" pitchFamily="50" charset="0"/>
              </a:rPr>
              <a:t>SHOP</a:t>
            </a:r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9F2DCBA-9928-4965-8D2D-837B9D22B962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5CFF39-9D93-420F-BF4F-341F5ECFE081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38DE65C-863E-4A01-9026-C4CE5D89AB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154" y="1266825"/>
            <a:ext cx="5114925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343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Placeholder 41">
            <a:extLst>
              <a:ext uri="{FF2B5EF4-FFF2-40B4-BE49-F238E27FC236}">
                <a16:creationId xmlns:a16="http://schemas.microsoft.com/office/drawing/2014/main" id="{5A8F3918-8402-4885-ADA8-40AFA3744C1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62" b="7834"/>
          <a:stretch/>
        </p:blipFill>
        <p:spPr>
          <a:xfrm>
            <a:off x="0" y="800100"/>
            <a:ext cx="12192000" cy="3036069"/>
          </a:xfr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0811A6B7-B157-46F7-A914-1428E66915D2}"/>
              </a:ext>
            </a:extLst>
          </p:cNvPr>
          <p:cNvSpPr/>
          <p:nvPr/>
        </p:nvSpPr>
        <p:spPr>
          <a:xfrm>
            <a:off x="0" y="788713"/>
            <a:ext cx="12192000" cy="3047455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2A133AC-59DE-4503-BEF0-BDD20F6F6715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BDBB0F1-4FFB-4CAE-9A2F-015D1FBB1F7B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4B89FFA-C77C-4109-AE4C-B5A8D196B609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DB3E8F5D-F5E9-483A-8694-C93FCF7503AA}"/>
              </a:ext>
            </a:extLst>
          </p:cNvPr>
          <p:cNvGrpSpPr/>
          <p:nvPr/>
        </p:nvGrpSpPr>
        <p:grpSpPr>
          <a:xfrm>
            <a:off x="1873863" y="4100835"/>
            <a:ext cx="8460762" cy="2134858"/>
            <a:chOff x="1569063" y="4072260"/>
            <a:chExt cx="8460762" cy="21348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1234D06-3658-44AA-A013-5750ECADEF64}"/>
                </a:ext>
              </a:extLst>
            </p:cNvPr>
            <p:cNvSpPr txBox="1"/>
            <p:nvPr/>
          </p:nvSpPr>
          <p:spPr>
            <a:xfrm>
              <a:off x="2162175" y="4072260"/>
              <a:ext cx="325754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" panose="02000504050000020004" pitchFamily="2" charset="0"/>
                  <a:ea typeface="Lato Light" panose="020F0502020204030203" pitchFamily="34" charset="0"/>
                  <a:cs typeface="iCiel Gotham Ultra" pitchFamily="50" charset="0"/>
                </a:rPr>
                <a:t>LOREM IPSUM DOLOR </a:t>
              </a:r>
              <a:endParaRPr lang="en-US" sz="16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  <a:ea typeface="Lato Black" panose="020F0502020204030203" pitchFamily="34" charset="0"/>
                <a:cs typeface="iCiel Gotham Ultra" pitchFamily="50" charset="0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2F8E855-B190-48E3-8CF9-A530F6509FA2}"/>
                </a:ext>
              </a:extLst>
            </p:cNvPr>
            <p:cNvSpPr txBox="1"/>
            <p:nvPr/>
          </p:nvSpPr>
          <p:spPr>
            <a:xfrm>
              <a:off x="2162175" y="4308607"/>
              <a:ext cx="3257550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spc="2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3rd Floor, 234 south ciry</a:t>
              </a:r>
            </a:p>
            <a:p>
              <a:pPr>
                <a:lnSpc>
                  <a:spcPct val="125000"/>
                </a:lnSpc>
              </a:pPr>
              <a:r>
                <a:rPr lang="vi-VN" sz="1600" spc="2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08244533</a:t>
              </a:r>
              <a:endParaRPr lang="en-US" sz="16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ea typeface="Lato Light" panose="020F0502020204030203" pitchFamily="34" charset="0"/>
                <a:cs typeface="iCiel Gotham Thin" pitchFamily="50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33FD02-5D87-497C-9914-3571FE2D6B53}"/>
                </a:ext>
              </a:extLst>
            </p:cNvPr>
            <p:cNvSpPr txBox="1"/>
            <p:nvPr/>
          </p:nvSpPr>
          <p:spPr>
            <a:xfrm>
              <a:off x="2162175" y="5262885"/>
              <a:ext cx="325754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" panose="02000504050000020004" pitchFamily="2" charset="0"/>
                  <a:ea typeface="Lato Light" panose="020F0502020204030203" pitchFamily="34" charset="0"/>
                  <a:cs typeface="iCiel Gotham Ultra" pitchFamily="50" charset="0"/>
                </a:rPr>
                <a:t>LOREM IPSUM DOLOR </a:t>
              </a:r>
              <a:endParaRPr lang="en-US"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  <a:ea typeface="Lato Black" panose="020F0502020204030203" pitchFamily="34" charset="0"/>
                <a:cs typeface="iCiel Gotham Ultra" pitchFamily="50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FD42FB1-F7F1-4C3A-9C7B-02A61B71A5B6}"/>
                </a:ext>
              </a:extLst>
            </p:cNvPr>
            <p:cNvSpPr txBox="1"/>
            <p:nvPr/>
          </p:nvSpPr>
          <p:spPr>
            <a:xfrm>
              <a:off x="2162175" y="5499232"/>
              <a:ext cx="3257550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spc="2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3rd Floor, 234 south ciry</a:t>
              </a:r>
            </a:p>
            <a:p>
              <a:pPr>
                <a:lnSpc>
                  <a:spcPct val="125000"/>
                </a:lnSpc>
              </a:pPr>
              <a:r>
                <a:rPr lang="vi-VN" sz="1600" spc="2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08244533</a:t>
              </a:r>
              <a:endParaRPr lang="en-US" sz="1600" spc="2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ea typeface="Lato Light" panose="020F0502020204030203" pitchFamily="34" charset="0"/>
                <a:cs typeface="iCiel Gotham Thin" pitchFamily="50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B8BEC7-3284-42A2-BE09-C8FCE10ED16C}"/>
                </a:ext>
              </a:extLst>
            </p:cNvPr>
            <p:cNvSpPr txBox="1"/>
            <p:nvPr/>
          </p:nvSpPr>
          <p:spPr>
            <a:xfrm>
              <a:off x="6772275" y="4072260"/>
              <a:ext cx="325754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" panose="02000504050000020004" pitchFamily="2" charset="0"/>
                  <a:ea typeface="Lato Light" panose="020F0502020204030203" pitchFamily="34" charset="0"/>
                  <a:cs typeface="iCiel Gotham Ultra" pitchFamily="50" charset="0"/>
                </a:rPr>
                <a:t>LOREM IPSUM DOLOR </a:t>
              </a:r>
              <a:endParaRPr lang="en-US"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  <a:ea typeface="Lato Black" panose="020F0502020204030203" pitchFamily="34" charset="0"/>
                <a:cs typeface="iCiel Gotham Ultra" pitchFamily="50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2C43090-07AA-4554-A317-C6093FD54290}"/>
                </a:ext>
              </a:extLst>
            </p:cNvPr>
            <p:cNvSpPr txBox="1"/>
            <p:nvPr/>
          </p:nvSpPr>
          <p:spPr>
            <a:xfrm>
              <a:off x="6772275" y="4308607"/>
              <a:ext cx="3257550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spc="2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3rd Floor, 234 south ciry</a:t>
              </a:r>
            </a:p>
            <a:p>
              <a:pPr>
                <a:lnSpc>
                  <a:spcPct val="125000"/>
                </a:lnSpc>
              </a:pPr>
              <a:r>
                <a:rPr lang="vi-VN" sz="1600" spc="2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08244533</a:t>
              </a:r>
              <a:endParaRPr lang="en-US" sz="1600" spc="2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ea typeface="Lato Light" panose="020F0502020204030203" pitchFamily="34" charset="0"/>
                <a:cs typeface="iCiel Gotham Thin" pitchFamily="50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C2771EA-A0DB-4F59-B9DF-1B8DC0E27D07}"/>
                </a:ext>
              </a:extLst>
            </p:cNvPr>
            <p:cNvSpPr txBox="1"/>
            <p:nvPr/>
          </p:nvSpPr>
          <p:spPr>
            <a:xfrm>
              <a:off x="6772275" y="5262885"/>
              <a:ext cx="3257549" cy="338554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r>
                <a:rPr lang="en-US" sz="1600" spc="300">
                  <a:solidFill>
                    <a:schemeClr val="tx1">
                      <a:lumMod val="75000"/>
                      <a:lumOff val="25000"/>
                    </a:schemeClr>
                  </a:solidFill>
                  <a:latin typeface="Gotham" panose="02000504050000020004" pitchFamily="2" charset="0"/>
                  <a:ea typeface="Lato Light" panose="020F0502020204030203" pitchFamily="34" charset="0"/>
                  <a:cs typeface="iCiel Gotham Ultra" pitchFamily="50" charset="0"/>
                </a:rPr>
                <a:t>LOREM IPSUM DOLOR </a:t>
              </a:r>
              <a:endParaRPr lang="en-US" sz="1600" spc="30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  <a:ea typeface="Lato Black" panose="020F0502020204030203" pitchFamily="34" charset="0"/>
                <a:cs typeface="iCiel Gotham Ultra" pitchFamily="50" charset="0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5A565CF-517C-4450-9314-8D436ABBB367}"/>
                </a:ext>
              </a:extLst>
            </p:cNvPr>
            <p:cNvSpPr txBox="1"/>
            <p:nvPr/>
          </p:nvSpPr>
          <p:spPr>
            <a:xfrm>
              <a:off x="6772275" y="5499232"/>
              <a:ext cx="3257550" cy="7078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vi-VN" sz="1600" spc="2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3rd Floor, 234 south ciry</a:t>
              </a:r>
            </a:p>
            <a:p>
              <a:pPr>
                <a:lnSpc>
                  <a:spcPct val="125000"/>
                </a:lnSpc>
              </a:pPr>
              <a:r>
                <a:rPr lang="vi-VN" sz="1600" spc="2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Thin" pitchFamily="50" charset="0"/>
                  <a:ea typeface="Lato Light" panose="020F0502020204030203" pitchFamily="34" charset="0"/>
                  <a:cs typeface="iCiel Gotham Thin" pitchFamily="50" charset="0"/>
                </a:rPr>
                <a:t>08244533</a:t>
              </a:r>
              <a:endParaRPr lang="en-US" sz="1600" spc="2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ea typeface="Lato Light" panose="020F0502020204030203" pitchFamily="34" charset="0"/>
                <a:cs typeface="iCiel Gotham Thin" pitchFamily="50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34B0A80-7909-4418-A5B6-F252988C6969}"/>
                </a:ext>
              </a:extLst>
            </p:cNvPr>
            <p:cNvGrpSpPr/>
            <p:nvPr/>
          </p:nvGrpSpPr>
          <p:grpSpPr>
            <a:xfrm>
              <a:off x="1569063" y="4269739"/>
              <a:ext cx="390525" cy="549275"/>
              <a:chOff x="3686175" y="3886200"/>
              <a:chExt cx="390525" cy="549275"/>
            </a:xfrm>
            <a:solidFill>
              <a:srgbClr val="F2B800"/>
            </a:solidFill>
          </p:grpSpPr>
          <p:sp>
            <p:nvSpPr>
              <p:cNvPr id="22" name="Freeform 64">
                <a:extLst>
                  <a:ext uri="{FF2B5EF4-FFF2-40B4-BE49-F238E27FC236}">
                    <a16:creationId xmlns:a16="http://schemas.microsoft.com/office/drawing/2014/main" id="{FADDCE8B-0248-42C7-AE62-3FABEABA0AD2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175" y="3886200"/>
                <a:ext cx="390525" cy="549275"/>
              </a:xfrm>
              <a:custGeom>
                <a:avLst/>
                <a:gdLst>
                  <a:gd name="T0" fmla="*/ 52 w 104"/>
                  <a:gd name="T1" fmla="*/ 146 h 146"/>
                  <a:gd name="T2" fmla="*/ 49 w 104"/>
                  <a:gd name="T3" fmla="*/ 142 h 146"/>
                  <a:gd name="T4" fmla="*/ 0 w 104"/>
                  <a:gd name="T5" fmla="*/ 52 h 146"/>
                  <a:gd name="T6" fmla="*/ 52 w 104"/>
                  <a:gd name="T7" fmla="*/ 0 h 146"/>
                  <a:gd name="T8" fmla="*/ 104 w 104"/>
                  <a:gd name="T9" fmla="*/ 52 h 146"/>
                  <a:gd name="T10" fmla="*/ 55 w 104"/>
                  <a:gd name="T11" fmla="*/ 142 h 146"/>
                  <a:gd name="T12" fmla="*/ 52 w 104"/>
                  <a:gd name="T13" fmla="*/ 146 h 146"/>
                  <a:gd name="T14" fmla="*/ 52 w 104"/>
                  <a:gd name="T15" fmla="*/ 8 h 146"/>
                  <a:gd name="T16" fmla="*/ 8 w 104"/>
                  <a:gd name="T17" fmla="*/ 52 h 146"/>
                  <a:gd name="T18" fmla="*/ 52 w 104"/>
                  <a:gd name="T19" fmla="*/ 134 h 146"/>
                  <a:gd name="T20" fmla="*/ 96 w 104"/>
                  <a:gd name="T21" fmla="*/ 52 h 146"/>
                  <a:gd name="T22" fmla="*/ 52 w 104"/>
                  <a:gd name="T23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46">
                    <a:moveTo>
                      <a:pt x="52" y="146"/>
                    </a:moveTo>
                    <a:cubicBezTo>
                      <a:pt x="49" y="142"/>
                      <a:pt x="49" y="142"/>
                      <a:pt x="49" y="142"/>
                    </a:cubicBezTo>
                    <a:cubicBezTo>
                      <a:pt x="47" y="140"/>
                      <a:pt x="0" y="85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  <a:cubicBezTo>
                      <a:pt x="104" y="85"/>
                      <a:pt x="57" y="140"/>
                      <a:pt x="55" y="142"/>
                    </a:cubicBezTo>
                    <a:lnTo>
                      <a:pt x="52" y="146"/>
                    </a:lnTo>
                    <a:close/>
                    <a:moveTo>
                      <a:pt x="52" y="8"/>
                    </a:moveTo>
                    <a:cubicBezTo>
                      <a:pt x="28" y="8"/>
                      <a:pt x="8" y="28"/>
                      <a:pt x="8" y="52"/>
                    </a:cubicBezTo>
                    <a:cubicBezTo>
                      <a:pt x="8" y="78"/>
                      <a:pt x="42" y="122"/>
                      <a:pt x="52" y="134"/>
                    </a:cubicBezTo>
                    <a:cubicBezTo>
                      <a:pt x="62" y="122"/>
                      <a:pt x="96" y="78"/>
                      <a:pt x="96" y="52"/>
                    </a:cubicBezTo>
                    <a:cubicBezTo>
                      <a:pt x="96" y="28"/>
                      <a:pt x="76" y="8"/>
                      <a:pt x="5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3" name="Freeform 65">
                <a:extLst>
                  <a:ext uri="{FF2B5EF4-FFF2-40B4-BE49-F238E27FC236}">
                    <a16:creationId xmlns:a16="http://schemas.microsoft.com/office/drawing/2014/main" id="{C67003B7-2420-4289-B6FE-62DCC80E9CB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5238" y="4006850"/>
                <a:ext cx="150812" cy="150813"/>
              </a:xfrm>
              <a:custGeom>
                <a:avLst/>
                <a:gdLst>
                  <a:gd name="T0" fmla="*/ 20 w 40"/>
                  <a:gd name="T1" fmla="*/ 40 h 40"/>
                  <a:gd name="T2" fmla="*/ 0 w 40"/>
                  <a:gd name="T3" fmla="*/ 20 h 40"/>
                  <a:gd name="T4" fmla="*/ 20 w 40"/>
                  <a:gd name="T5" fmla="*/ 0 h 40"/>
                  <a:gd name="T6" fmla="*/ 40 w 40"/>
                  <a:gd name="T7" fmla="*/ 20 h 40"/>
                  <a:gd name="T8" fmla="*/ 20 w 40"/>
                  <a:gd name="T9" fmla="*/ 40 h 40"/>
                  <a:gd name="T10" fmla="*/ 20 w 40"/>
                  <a:gd name="T11" fmla="*/ 8 h 40"/>
                  <a:gd name="T12" fmla="*/ 8 w 40"/>
                  <a:gd name="T13" fmla="*/ 20 h 40"/>
                  <a:gd name="T14" fmla="*/ 20 w 40"/>
                  <a:gd name="T15" fmla="*/ 32 h 40"/>
                  <a:gd name="T16" fmla="*/ 32 w 40"/>
                  <a:gd name="T17" fmla="*/ 20 h 40"/>
                  <a:gd name="T18" fmla="*/ 20 w 40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8" y="13"/>
                      <a:pt x="8" y="20"/>
                    </a:cubicBezTo>
                    <a:cubicBezTo>
                      <a:pt x="8" y="27"/>
                      <a:pt x="13" y="32"/>
                      <a:pt x="20" y="32"/>
                    </a:cubicBezTo>
                    <a:cubicBezTo>
                      <a:pt x="27" y="32"/>
                      <a:pt x="32" y="27"/>
                      <a:pt x="32" y="20"/>
                    </a:cubicBezTo>
                    <a:cubicBezTo>
                      <a:pt x="32" y="13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3D48FAB-E336-428F-9255-70DEDF0BE642}"/>
                </a:ext>
              </a:extLst>
            </p:cNvPr>
            <p:cNvGrpSpPr/>
            <p:nvPr/>
          </p:nvGrpSpPr>
          <p:grpSpPr>
            <a:xfrm>
              <a:off x="1569063" y="5460364"/>
              <a:ext cx="390525" cy="549275"/>
              <a:chOff x="3686175" y="3886200"/>
              <a:chExt cx="390525" cy="549275"/>
            </a:xfrm>
            <a:solidFill>
              <a:srgbClr val="F2B800"/>
            </a:solidFill>
          </p:grpSpPr>
          <p:sp>
            <p:nvSpPr>
              <p:cNvPr id="25" name="Freeform 64">
                <a:extLst>
                  <a:ext uri="{FF2B5EF4-FFF2-40B4-BE49-F238E27FC236}">
                    <a16:creationId xmlns:a16="http://schemas.microsoft.com/office/drawing/2014/main" id="{B34D20D9-C497-4E14-BDD2-1902EC517926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175" y="3886200"/>
                <a:ext cx="390525" cy="549275"/>
              </a:xfrm>
              <a:custGeom>
                <a:avLst/>
                <a:gdLst>
                  <a:gd name="T0" fmla="*/ 52 w 104"/>
                  <a:gd name="T1" fmla="*/ 146 h 146"/>
                  <a:gd name="T2" fmla="*/ 49 w 104"/>
                  <a:gd name="T3" fmla="*/ 142 h 146"/>
                  <a:gd name="T4" fmla="*/ 0 w 104"/>
                  <a:gd name="T5" fmla="*/ 52 h 146"/>
                  <a:gd name="T6" fmla="*/ 52 w 104"/>
                  <a:gd name="T7" fmla="*/ 0 h 146"/>
                  <a:gd name="T8" fmla="*/ 104 w 104"/>
                  <a:gd name="T9" fmla="*/ 52 h 146"/>
                  <a:gd name="T10" fmla="*/ 55 w 104"/>
                  <a:gd name="T11" fmla="*/ 142 h 146"/>
                  <a:gd name="T12" fmla="*/ 52 w 104"/>
                  <a:gd name="T13" fmla="*/ 146 h 146"/>
                  <a:gd name="T14" fmla="*/ 52 w 104"/>
                  <a:gd name="T15" fmla="*/ 8 h 146"/>
                  <a:gd name="T16" fmla="*/ 8 w 104"/>
                  <a:gd name="T17" fmla="*/ 52 h 146"/>
                  <a:gd name="T18" fmla="*/ 52 w 104"/>
                  <a:gd name="T19" fmla="*/ 134 h 146"/>
                  <a:gd name="T20" fmla="*/ 96 w 104"/>
                  <a:gd name="T21" fmla="*/ 52 h 146"/>
                  <a:gd name="T22" fmla="*/ 52 w 104"/>
                  <a:gd name="T23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46">
                    <a:moveTo>
                      <a:pt x="52" y="146"/>
                    </a:moveTo>
                    <a:cubicBezTo>
                      <a:pt x="49" y="142"/>
                      <a:pt x="49" y="142"/>
                      <a:pt x="49" y="142"/>
                    </a:cubicBezTo>
                    <a:cubicBezTo>
                      <a:pt x="47" y="140"/>
                      <a:pt x="0" y="85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  <a:cubicBezTo>
                      <a:pt x="104" y="85"/>
                      <a:pt x="57" y="140"/>
                      <a:pt x="55" y="142"/>
                    </a:cubicBezTo>
                    <a:lnTo>
                      <a:pt x="52" y="146"/>
                    </a:lnTo>
                    <a:close/>
                    <a:moveTo>
                      <a:pt x="52" y="8"/>
                    </a:moveTo>
                    <a:cubicBezTo>
                      <a:pt x="28" y="8"/>
                      <a:pt x="8" y="28"/>
                      <a:pt x="8" y="52"/>
                    </a:cubicBezTo>
                    <a:cubicBezTo>
                      <a:pt x="8" y="78"/>
                      <a:pt x="42" y="122"/>
                      <a:pt x="52" y="134"/>
                    </a:cubicBezTo>
                    <a:cubicBezTo>
                      <a:pt x="62" y="122"/>
                      <a:pt x="96" y="78"/>
                      <a:pt x="96" y="52"/>
                    </a:cubicBezTo>
                    <a:cubicBezTo>
                      <a:pt x="96" y="28"/>
                      <a:pt x="76" y="8"/>
                      <a:pt x="5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6" name="Freeform 65">
                <a:extLst>
                  <a:ext uri="{FF2B5EF4-FFF2-40B4-BE49-F238E27FC236}">
                    <a16:creationId xmlns:a16="http://schemas.microsoft.com/office/drawing/2014/main" id="{AA4C1C0A-3DE9-4DFF-9A45-4444837E1419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5238" y="4006850"/>
                <a:ext cx="150812" cy="150813"/>
              </a:xfrm>
              <a:custGeom>
                <a:avLst/>
                <a:gdLst>
                  <a:gd name="T0" fmla="*/ 20 w 40"/>
                  <a:gd name="T1" fmla="*/ 40 h 40"/>
                  <a:gd name="T2" fmla="*/ 0 w 40"/>
                  <a:gd name="T3" fmla="*/ 20 h 40"/>
                  <a:gd name="T4" fmla="*/ 20 w 40"/>
                  <a:gd name="T5" fmla="*/ 0 h 40"/>
                  <a:gd name="T6" fmla="*/ 40 w 40"/>
                  <a:gd name="T7" fmla="*/ 20 h 40"/>
                  <a:gd name="T8" fmla="*/ 20 w 40"/>
                  <a:gd name="T9" fmla="*/ 40 h 40"/>
                  <a:gd name="T10" fmla="*/ 20 w 40"/>
                  <a:gd name="T11" fmla="*/ 8 h 40"/>
                  <a:gd name="T12" fmla="*/ 8 w 40"/>
                  <a:gd name="T13" fmla="*/ 20 h 40"/>
                  <a:gd name="T14" fmla="*/ 20 w 40"/>
                  <a:gd name="T15" fmla="*/ 32 h 40"/>
                  <a:gd name="T16" fmla="*/ 32 w 40"/>
                  <a:gd name="T17" fmla="*/ 20 h 40"/>
                  <a:gd name="T18" fmla="*/ 20 w 40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8" y="13"/>
                      <a:pt x="8" y="20"/>
                    </a:cubicBezTo>
                    <a:cubicBezTo>
                      <a:pt x="8" y="27"/>
                      <a:pt x="13" y="32"/>
                      <a:pt x="20" y="32"/>
                    </a:cubicBezTo>
                    <a:cubicBezTo>
                      <a:pt x="27" y="32"/>
                      <a:pt x="32" y="27"/>
                      <a:pt x="32" y="20"/>
                    </a:cubicBezTo>
                    <a:cubicBezTo>
                      <a:pt x="32" y="13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54558DB-D082-46FC-84F5-7AB2C9A1556E}"/>
                </a:ext>
              </a:extLst>
            </p:cNvPr>
            <p:cNvGrpSpPr/>
            <p:nvPr/>
          </p:nvGrpSpPr>
          <p:grpSpPr>
            <a:xfrm>
              <a:off x="6255363" y="4269739"/>
              <a:ext cx="390525" cy="549275"/>
              <a:chOff x="3686175" y="3886200"/>
              <a:chExt cx="390525" cy="549275"/>
            </a:xfrm>
            <a:solidFill>
              <a:srgbClr val="F2B800"/>
            </a:solidFill>
          </p:grpSpPr>
          <p:sp>
            <p:nvSpPr>
              <p:cNvPr id="28" name="Freeform 64">
                <a:extLst>
                  <a:ext uri="{FF2B5EF4-FFF2-40B4-BE49-F238E27FC236}">
                    <a16:creationId xmlns:a16="http://schemas.microsoft.com/office/drawing/2014/main" id="{47D378BE-DC39-4203-AAEA-921F597F75B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175" y="3886200"/>
                <a:ext cx="390525" cy="549275"/>
              </a:xfrm>
              <a:custGeom>
                <a:avLst/>
                <a:gdLst>
                  <a:gd name="T0" fmla="*/ 52 w 104"/>
                  <a:gd name="T1" fmla="*/ 146 h 146"/>
                  <a:gd name="T2" fmla="*/ 49 w 104"/>
                  <a:gd name="T3" fmla="*/ 142 h 146"/>
                  <a:gd name="T4" fmla="*/ 0 w 104"/>
                  <a:gd name="T5" fmla="*/ 52 h 146"/>
                  <a:gd name="T6" fmla="*/ 52 w 104"/>
                  <a:gd name="T7" fmla="*/ 0 h 146"/>
                  <a:gd name="T8" fmla="*/ 104 w 104"/>
                  <a:gd name="T9" fmla="*/ 52 h 146"/>
                  <a:gd name="T10" fmla="*/ 55 w 104"/>
                  <a:gd name="T11" fmla="*/ 142 h 146"/>
                  <a:gd name="T12" fmla="*/ 52 w 104"/>
                  <a:gd name="T13" fmla="*/ 146 h 146"/>
                  <a:gd name="T14" fmla="*/ 52 w 104"/>
                  <a:gd name="T15" fmla="*/ 8 h 146"/>
                  <a:gd name="T16" fmla="*/ 8 w 104"/>
                  <a:gd name="T17" fmla="*/ 52 h 146"/>
                  <a:gd name="T18" fmla="*/ 52 w 104"/>
                  <a:gd name="T19" fmla="*/ 134 h 146"/>
                  <a:gd name="T20" fmla="*/ 96 w 104"/>
                  <a:gd name="T21" fmla="*/ 52 h 146"/>
                  <a:gd name="T22" fmla="*/ 52 w 104"/>
                  <a:gd name="T23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46">
                    <a:moveTo>
                      <a:pt x="52" y="146"/>
                    </a:moveTo>
                    <a:cubicBezTo>
                      <a:pt x="49" y="142"/>
                      <a:pt x="49" y="142"/>
                      <a:pt x="49" y="142"/>
                    </a:cubicBezTo>
                    <a:cubicBezTo>
                      <a:pt x="47" y="140"/>
                      <a:pt x="0" y="85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  <a:cubicBezTo>
                      <a:pt x="104" y="85"/>
                      <a:pt x="57" y="140"/>
                      <a:pt x="55" y="142"/>
                    </a:cubicBezTo>
                    <a:lnTo>
                      <a:pt x="52" y="146"/>
                    </a:lnTo>
                    <a:close/>
                    <a:moveTo>
                      <a:pt x="52" y="8"/>
                    </a:moveTo>
                    <a:cubicBezTo>
                      <a:pt x="28" y="8"/>
                      <a:pt x="8" y="28"/>
                      <a:pt x="8" y="52"/>
                    </a:cubicBezTo>
                    <a:cubicBezTo>
                      <a:pt x="8" y="78"/>
                      <a:pt x="42" y="122"/>
                      <a:pt x="52" y="134"/>
                    </a:cubicBezTo>
                    <a:cubicBezTo>
                      <a:pt x="62" y="122"/>
                      <a:pt x="96" y="78"/>
                      <a:pt x="96" y="52"/>
                    </a:cubicBezTo>
                    <a:cubicBezTo>
                      <a:pt x="96" y="28"/>
                      <a:pt x="76" y="8"/>
                      <a:pt x="5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29" name="Freeform 65">
                <a:extLst>
                  <a:ext uri="{FF2B5EF4-FFF2-40B4-BE49-F238E27FC236}">
                    <a16:creationId xmlns:a16="http://schemas.microsoft.com/office/drawing/2014/main" id="{ED3A1CB2-058C-4BDE-BFAD-CF582708F758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5238" y="4006850"/>
                <a:ext cx="150812" cy="150813"/>
              </a:xfrm>
              <a:custGeom>
                <a:avLst/>
                <a:gdLst>
                  <a:gd name="T0" fmla="*/ 20 w 40"/>
                  <a:gd name="T1" fmla="*/ 40 h 40"/>
                  <a:gd name="T2" fmla="*/ 0 w 40"/>
                  <a:gd name="T3" fmla="*/ 20 h 40"/>
                  <a:gd name="T4" fmla="*/ 20 w 40"/>
                  <a:gd name="T5" fmla="*/ 0 h 40"/>
                  <a:gd name="T6" fmla="*/ 40 w 40"/>
                  <a:gd name="T7" fmla="*/ 20 h 40"/>
                  <a:gd name="T8" fmla="*/ 20 w 40"/>
                  <a:gd name="T9" fmla="*/ 40 h 40"/>
                  <a:gd name="T10" fmla="*/ 20 w 40"/>
                  <a:gd name="T11" fmla="*/ 8 h 40"/>
                  <a:gd name="T12" fmla="*/ 8 w 40"/>
                  <a:gd name="T13" fmla="*/ 20 h 40"/>
                  <a:gd name="T14" fmla="*/ 20 w 40"/>
                  <a:gd name="T15" fmla="*/ 32 h 40"/>
                  <a:gd name="T16" fmla="*/ 32 w 40"/>
                  <a:gd name="T17" fmla="*/ 20 h 40"/>
                  <a:gd name="T18" fmla="*/ 20 w 40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8" y="13"/>
                      <a:pt x="8" y="20"/>
                    </a:cubicBezTo>
                    <a:cubicBezTo>
                      <a:pt x="8" y="27"/>
                      <a:pt x="13" y="32"/>
                      <a:pt x="20" y="32"/>
                    </a:cubicBezTo>
                    <a:cubicBezTo>
                      <a:pt x="27" y="32"/>
                      <a:pt x="32" y="27"/>
                      <a:pt x="32" y="20"/>
                    </a:cubicBezTo>
                    <a:cubicBezTo>
                      <a:pt x="32" y="13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5DEC0875-6AD7-4CD0-A52A-59AD2AA5173F}"/>
                </a:ext>
              </a:extLst>
            </p:cNvPr>
            <p:cNvGrpSpPr/>
            <p:nvPr/>
          </p:nvGrpSpPr>
          <p:grpSpPr>
            <a:xfrm>
              <a:off x="6255363" y="5460364"/>
              <a:ext cx="390525" cy="549275"/>
              <a:chOff x="3686175" y="3886200"/>
              <a:chExt cx="390525" cy="549275"/>
            </a:xfrm>
            <a:solidFill>
              <a:srgbClr val="F2B800"/>
            </a:solidFill>
          </p:grpSpPr>
          <p:sp>
            <p:nvSpPr>
              <p:cNvPr id="31" name="Freeform 64">
                <a:extLst>
                  <a:ext uri="{FF2B5EF4-FFF2-40B4-BE49-F238E27FC236}">
                    <a16:creationId xmlns:a16="http://schemas.microsoft.com/office/drawing/2014/main" id="{9121237C-1CD0-4FD7-B721-4C28AAD1F47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686175" y="3886200"/>
                <a:ext cx="390525" cy="549275"/>
              </a:xfrm>
              <a:custGeom>
                <a:avLst/>
                <a:gdLst>
                  <a:gd name="T0" fmla="*/ 52 w 104"/>
                  <a:gd name="T1" fmla="*/ 146 h 146"/>
                  <a:gd name="T2" fmla="*/ 49 w 104"/>
                  <a:gd name="T3" fmla="*/ 142 h 146"/>
                  <a:gd name="T4" fmla="*/ 0 w 104"/>
                  <a:gd name="T5" fmla="*/ 52 h 146"/>
                  <a:gd name="T6" fmla="*/ 52 w 104"/>
                  <a:gd name="T7" fmla="*/ 0 h 146"/>
                  <a:gd name="T8" fmla="*/ 104 w 104"/>
                  <a:gd name="T9" fmla="*/ 52 h 146"/>
                  <a:gd name="T10" fmla="*/ 55 w 104"/>
                  <a:gd name="T11" fmla="*/ 142 h 146"/>
                  <a:gd name="T12" fmla="*/ 52 w 104"/>
                  <a:gd name="T13" fmla="*/ 146 h 146"/>
                  <a:gd name="T14" fmla="*/ 52 w 104"/>
                  <a:gd name="T15" fmla="*/ 8 h 146"/>
                  <a:gd name="T16" fmla="*/ 8 w 104"/>
                  <a:gd name="T17" fmla="*/ 52 h 146"/>
                  <a:gd name="T18" fmla="*/ 52 w 104"/>
                  <a:gd name="T19" fmla="*/ 134 h 146"/>
                  <a:gd name="T20" fmla="*/ 96 w 104"/>
                  <a:gd name="T21" fmla="*/ 52 h 146"/>
                  <a:gd name="T22" fmla="*/ 52 w 104"/>
                  <a:gd name="T23" fmla="*/ 8 h 1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04" h="146">
                    <a:moveTo>
                      <a:pt x="52" y="146"/>
                    </a:moveTo>
                    <a:cubicBezTo>
                      <a:pt x="49" y="142"/>
                      <a:pt x="49" y="142"/>
                      <a:pt x="49" y="142"/>
                    </a:cubicBezTo>
                    <a:cubicBezTo>
                      <a:pt x="47" y="140"/>
                      <a:pt x="0" y="85"/>
                      <a:pt x="0" y="52"/>
                    </a:cubicBezTo>
                    <a:cubicBezTo>
                      <a:pt x="0" y="23"/>
                      <a:pt x="23" y="0"/>
                      <a:pt x="52" y="0"/>
                    </a:cubicBezTo>
                    <a:cubicBezTo>
                      <a:pt x="81" y="0"/>
                      <a:pt x="104" y="23"/>
                      <a:pt x="104" y="52"/>
                    </a:cubicBezTo>
                    <a:cubicBezTo>
                      <a:pt x="104" y="85"/>
                      <a:pt x="57" y="140"/>
                      <a:pt x="55" y="142"/>
                    </a:cubicBezTo>
                    <a:lnTo>
                      <a:pt x="52" y="146"/>
                    </a:lnTo>
                    <a:close/>
                    <a:moveTo>
                      <a:pt x="52" y="8"/>
                    </a:moveTo>
                    <a:cubicBezTo>
                      <a:pt x="28" y="8"/>
                      <a:pt x="8" y="28"/>
                      <a:pt x="8" y="52"/>
                    </a:cubicBezTo>
                    <a:cubicBezTo>
                      <a:pt x="8" y="78"/>
                      <a:pt x="42" y="122"/>
                      <a:pt x="52" y="134"/>
                    </a:cubicBezTo>
                    <a:cubicBezTo>
                      <a:pt x="62" y="122"/>
                      <a:pt x="96" y="78"/>
                      <a:pt x="96" y="52"/>
                    </a:cubicBezTo>
                    <a:cubicBezTo>
                      <a:pt x="96" y="28"/>
                      <a:pt x="76" y="8"/>
                      <a:pt x="52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  <p:sp>
            <p:nvSpPr>
              <p:cNvPr id="32" name="Freeform 65">
                <a:extLst>
                  <a:ext uri="{FF2B5EF4-FFF2-40B4-BE49-F238E27FC236}">
                    <a16:creationId xmlns:a16="http://schemas.microsoft.com/office/drawing/2014/main" id="{BC8F13C3-1E29-439D-AB99-98FAA0367860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3805238" y="4006850"/>
                <a:ext cx="150812" cy="150813"/>
              </a:xfrm>
              <a:custGeom>
                <a:avLst/>
                <a:gdLst>
                  <a:gd name="T0" fmla="*/ 20 w 40"/>
                  <a:gd name="T1" fmla="*/ 40 h 40"/>
                  <a:gd name="T2" fmla="*/ 0 w 40"/>
                  <a:gd name="T3" fmla="*/ 20 h 40"/>
                  <a:gd name="T4" fmla="*/ 20 w 40"/>
                  <a:gd name="T5" fmla="*/ 0 h 40"/>
                  <a:gd name="T6" fmla="*/ 40 w 40"/>
                  <a:gd name="T7" fmla="*/ 20 h 40"/>
                  <a:gd name="T8" fmla="*/ 20 w 40"/>
                  <a:gd name="T9" fmla="*/ 40 h 40"/>
                  <a:gd name="T10" fmla="*/ 20 w 40"/>
                  <a:gd name="T11" fmla="*/ 8 h 40"/>
                  <a:gd name="T12" fmla="*/ 8 w 40"/>
                  <a:gd name="T13" fmla="*/ 20 h 40"/>
                  <a:gd name="T14" fmla="*/ 20 w 40"/>
                  <a:gd name="T15" fmla="*/ 32 h 40"/>
                  <a:gd name="T16" fmla="*/ 32 w 40"/>
                  <a:gd name="T17" fmla="*/ 20 h 40"/>
                  <a:gd name="T18" fmla="*/ 20 w 40"/>
                  <a:gd name="T19" fmla="*/ 8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8"/>
                    </a:moveTo>
                    <a:cubicBezTo>
                      <a:pt x="13" y="8"/>
                      <a:pt x="8" y="13"/>
                      <a:pt x="8" y="20"/>
                    </a:cubicBezTo>
                    <a:cubicBezTo>
                      <a:pt x="8" y="27"/>
                      <a:pt x="13" y="32"/>
                      <a:pt x="20" y="32"/>
                    </a:cubicBezTo>
                    <a:cubicBezTo>
                      <a:pt x="27" y="32"/>
                      <a:pt x="32" y="27"/>
                      <a:pt x="32" y="20"/>
                    </a:cubicBezTo>
                    <a:cubicBezTo>
                      <a:pt x="32" y="13"/>
                      <a:pt x="27" y="8"/>
                      <a:pt x="20" y="8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IN"/>
              </a:p>
            </p:txBody>
          </p:sp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5A1B21A-8562-4C21-B87A-E59D4D07B2AA}"/>
              </a:ext>
            </a:extLst>
          </p:cNvPr>
          <p:cNvGrpSpPr/>
          <p:nvPr/>
        </p:nvGrpSpPr>
        <p:grpSpPr>
          <a:xfrm>
            <a:off x="2886075" y="1925614"/>
            <a:ext cx="6419850" cy="762267"/>
            <a:chOff x="2536045" y="1822163"/>
            <a:chExt cx="7119910" cy="762267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25904F3-9377-4AAE-B2C7-47C4D9AF8896}"/>
                </a:ext>
              </a:extLst>
            </p:cNvPr>
            <p:cNvSpPr txBox="1"/>
            <p:nvPr/>
          </p:nvSpPr>
          <p:spPr>
            <a:xfrm>
              <a:off x="4173038" y="1822163"/>
              <a:ext cx="3845925" cy="584775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3200" spc="1000" dirty="0">
                  <a:solidFill>
                    <a:schemeClr val="bg1"/>
                  </a:solidFill>
                  <a:latin typeface="iCiel Gotham Ultra" pitchFamily="50" charset="0"/>
                  <a:cs typeface="iCiel Gotham Ultra" pitchFamily="50" charset="0"/>
                </a:rPr>
                <a:t>SHOP </a:t>
              </a:r>
              <a:r>
                <a:rPr lang="en-US" sz="3200" spc="1000" dirty="0">
                  <a:solidFill>
                    <a:srgbClr val="F2B800"/>
                  </a:solidFill>
                  <a:latin typeface="iCiel Gotham Ultra" pitchFamily="50" charset="0"/>
                  <a:cs typeface="iCiel Gotham Ultra" pitchFamily="50" charset="0"/>
                </a:rPr>
                <a:t>SYSTEM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13718C6-851E-4142-A7CA-4E6B6418D5FA}"/>
                </a:ext>
              </a:extLst>
            </p:cNvPr>
            <p:cNvSpPr txBox="1"/>
            <p:nvPr/>
          </p:nvSpPr>
          <p:spPr>
            <a:xfrm>
              <a:off x="2536045" y="2278321"/>
              <a:ext cx="7119910" cy="306109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sz="1200" spc="20" dirty="0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Lorem ipsum dolor sit </a:t>
              </a:r>
              <a:r>
                <a:rPr lang="en-US" sz="1200" spc="20" dirty="0" err="1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amet</a:t>
              </a:r>
              <a:r>
                <a:rPr lang="en-US" sz="1200" spc="20" dirty="0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, </a:t>
              </a:r>
              <a:r>
                <a:rPr lang="en-US" sz="1200" spc="20" dirty="0" err="1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consectetur</a:t>
              </a:r>
              <a:r>
                <a:rPr lang="en-US" sz="1200" spc="20" dirty="0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adipiscing</a:t>
              </a:r>
              <a:r>
                <a:rPr lang="en-US" sz="1200" spc="20" dirty="0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elit</a:t>
              </a:r>
              <a:r>
                <a:rPr lang="en-US" sz="1200" spc="20" dirty="0">
                  <a:solidFill>
                    <a:schemeClr val="bg1"/>
                  </a:solidFill>
                  <a:ea typeface="Lato Light" panose="020F0502020204030203" pitchFamily="34" charset="0"/>
                  <a:cs typeface="iCiel Gotham Thin" pitchFamily="50" charset="0"/>
                </a:rPr>
                <a:t>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23758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Placeholder 23">
            <a:extLst>
              <a:ext uri="{FF2B5EF4-FFF2-40B4-BE49-F238E27FC236}">
                <a16:creationId xmlns:a16="http://schemas.microsoft.com/office/drawing/2014/main" id="{10294A63-9724-46B2-8862-90203A05EB5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0"/>
          <a:stretch/>
        </p:blipFill>
        <p:spPr>
          <a:xfrm>
            <a:off x="0" y="788714"/>
            <a:ext cx="12192000" cy="6069286"/>
          </a:xfr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6A9380F9-A8CB-42C5-ACC6-48EE89EBF8F7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CB8485A-0F6B-4F24-95E6-B46756D96134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D0A3F18-20C8-4F5E-8572-FD552F103CA8}"/>
              </a:ext>
            </a:extLst>
          </p:cNvPr>
          <p:cNvSpPr/>
          <p:nvPr/>
        </p:nvSpPr>
        <p:spPr>
          <a:xfrm>
            <a:off x="0" y="788714"/>
            <a:ext cx="12192000" cy="6069286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FAC37AD-B6E3-4442-8A66-76F86CF15A96}"/>
              </a:ext>
            </a:extLst>
          </p:cNvPr>
          <p:cNvSpPr txBox="1"/>
          <p:nvPr/>
        </p:nvSpPr>
        <p:spPr>
          <a:xfrm>
            <a:off x="2429101" y="4529322"/>
            <a:ext cx="2197934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vi-VN" spc="600" dirty="0">
                <a:solidFill>
                  <a:schemeClr val="bg1"/>
                </a:solidFill>
                <a:latin typeface="iCiel Gotham Thin" pitchFamily="50" charset="0"/>
                <a:ea typeface="Lato Black" panose="020F0502020204030203" pitchFamily="34" charset="0"/>
                <a:cs typeface="iCiel Gotham Thin" pitchFamily="50" charset="0"/>
              </a:rPr>
              <a:t>CRISTIANO </a:t>
            </a:r>
            <a:r>
              <a:rPr lang="vi-VN" spc="600" dirty="0">
                <a:solidFill>
                  <a:schemeClr val="bg1"/>
                </a:solidFill>
                <a:latin typeface="iCiel Gotham Ultra" pitchFamily="50" charset="0"/>
                <a:ea typeface="Lato Black" panose="020F0502020204030203" pitchFamily="34" charset="0"/>
                <a:cs typeface="iCiel Gotham Ultra" pitchFamily="50" charset="0"/>
              </a:rPr>
              <a:t>ALFRED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4BEE763-A103-419B-8B6A-3C08D5CD2B51}"/>
              </a:ext>
            </a:extLst>
          </p:cNvPr>
          <p:cNvSpPr txBox="1"/>
          <p:nvPr/>
        </p:nvSpPr>
        <p:spPr>
          <a:xfrm>
            <a:off x="2429101" y="5174737"/>
            <a:ext cx="202958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spc="20" dirty="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</a:t>
            </a:r>
            <a:r>
              <a:rPr lang="vi-VN" sz="2000" spc="20" dirty="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ootball </a:t>
            </a:r>
            <a:r>
              <a:rPr lang="en-US" sz="2000" spc="20" dirty="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</a:t>
            </a:r>
            <a:r>
              <a:rPr lang="vi-VN" sz="2000" spc="20" dirty="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layer</a:t>
            </a:r>
            <a:endParaRPr lang="en-US" sz="2000" spc="20" dirty="0">
              <a:solidFill>
                <a:schemeClr val="bg1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1F792B-F03E-4157-9880-7BE1E2E13771}"/>
              </a:ext>
            </a:extLst>
          </p:cNvPr>
          <p:cNvSpPr txBox="1"/>
          <p:nvPr/>
        </p:nvSpPr>
        <p:spPr>
          <a:xfrm>
            <a:off x="7988866" y="4529322"/>
            <a:ext cx="1711102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vi-VN" spc="600">
                <a:solidFill>
                  <a:schemeClr val="bg1"/>
                </a:solidFill>
                <a:latin typeface="iCiel Gotham Thin" pitchFamily="50" charset="0"/>
                <a:ea typeface="Lato Black" panose="020F0502020204030203" pitchFamily="34" charset="0"/>
                <a:cs typeface="iCiel Gotham Thin" pitchFamily="50" charset="0"/>
              </a:rPr>
              <a:t>LIONEL</a:t>
            </a:r>
            <a:r>
              <a:rPr lang="vi-VN" spc="600">
                <a:solidFill>
                  <a:schemeClr val="bg1"/>
                </a:solidFill>
                <a:latin typeface="iCiel Gotham Ultra" pitchFamily="50" charset="0"/>
                <a:ea typeface="Lato Black" panose="020F0502020204030203" pitchFamily="34" charset="0"/>
                <a:cs typeface="iCiel Gotham Ultra" pitchFamily="50" charset="0"/>
              </a:rPr>
              <a:t> OSCAR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D17782-5EAF-437E-94BE-70D60C64D540}"/>
              </a:ext>
            </a:extLst>
          </p:cNvPr>
          <p:cNvSpPr txBox="1"/>
          <p:nvPr/>
        </p:nvSpPr>
        <p:spPr>
          <a:xfrm>
            <a:off x="7993535" y="5174737"/>
            <a:ext cx="2029589" cy="40011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2000" spc="2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F</a:t>
            </a:r>
            <a:r>
              <a:rPr lang="vi-VN" sz="2000" spc="2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ootball </a:t>
            </a:r>
            <a:r>
              <a:rPr lang="en-US" sz="2000" spc="2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P</a:t>
            </a:r>
            <a:r>
              <a:rPr lang="vi-VN" sz="2000" spc="20">
                <a:solidFill>
                  <a:schemeClr val="bg1"/>
                </a:solidFill>
                <a:ea typeface="Lato Light" panose="020F0502020204030203" pitchFamily="34" charset="0"/>
                <a:cs typeface="Lato Light" panose="020F0502020204030203" pitchFamily="34" charset="0"/>
              </a:rPr>
              <a:t>layer</a:t>
            </a:r>
            <a:endParaRPr lang="en-US" sz="2000" spc="20">
              <a:solidFill>
                <a:schemeClr val="bg1"/>
              </a:solidFill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936349-26FE-4ED7-88C9-9CEE246468C4}"/>
              </a:ext>
            </a:extLst>
          </p:cNvPr>
          <p:cNvSpPr txBox="1"/>
          <p:nvPr/>
        </p:nvSpPr>
        <p:spPr>
          <a:xfrm>
            <a:off x="1020234" y="3165700"/>
            <a:ext cx="4588933" cy="767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“Lorem ipsum dolor sit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Donec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luctus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nibh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sit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sem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vulputate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bibendum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orci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pulvinar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Nullam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lorem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ipsum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rhoncus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imperdiet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molestie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dolor. Maecenas”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FC3D04-917E-409E-BEE8-AF8DCA76F922}"/>
              </a:ext>
            </a:extLst>
          </p:cNvPr>
          <p:cNvSpPr txBox="1"/>
          <p:nvPr/>
        </p:nvSpPr>
        <p:spPr>
          <a:xfrm>
            <a:off x="6582834" y="3165700"/>
            <a:ext cx="4588933" cy="76777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“Lorem ipsum dolor sit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Donec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luctus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nibh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sit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sem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vulputate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bibendum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orci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pulvinar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Nullam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lorem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ipsum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rhoncus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imperdiet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molestie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dolor. Maecenas”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0861A61-4ACD-4DF2-9C41-B0B6158DADA3}"/>
              </a:ext>
            </a:extLst>
          </p:cNvPr>
          <p:cNvSpPr txBox="1"/>
          <p:nvPr/>
        </p:nvSpPr>
        <p:spPr>
          <a:xfrm>
            <a:off x="3096626" y="1486823"/>
            <a:ext cx="5998758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CUSTOMER </a:t>
            </a:r>
            <a:r>
              <a:rPr lang="en-US" sz="3200" spc="1000" dirty="0">
                <a:solidFill>
                  <a:srgbClr val="F2B800"/>
                </a:solidFill>
                <a:latin typeface="iCiel Gotham Ultra" pitchFamily="50" charset="0"/>
                <a:cs typeface="iCiel Gotham Ultra" pitchFamily="50" charset="0"/>
              </a:rPr>
              <a:t>FEEDBACK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48F8AE-0766-4FA4-A873-0B674FD2B35B}"/>
              </a:ext>
            </a:extLst>
          </p:cNvPr>
          <p:cNvSpPr txBox="1"/>
          <p:nvPr/>
        </p:nvSpPr>
        <p:spPr>
          <a:xfrm>
            <a:off x="2536045" y="1935737"/>
            <a:ext cx="7119910" cy="30610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</a:p>
        </p:txBody>
      </p:sp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C6852E33-8548-43B6-AD85-BC47DD594DE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solidFill>
            <a:schemeClr val="bg1">
              <a:lumMod val="95000"/>
            </a:schemeClr>
          </a:solidFill>
        </p:spPr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67F838C8-282A-4C5A-B961-374BEDBBEED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solidFill>
            <a:schemeClr val="bg1">
              <a:lumMod val="95000"/>
            </a:schemeClr>
          </a:solidFill>
        </p:spPr>
      </p:sp>
    </p:spTree>
    <p:extLst>
      <p:ext uri="{BB962C8B-B14F-4D97-AF65-F5344CB8AC3E}">
        <p14:creationId xmlns:p14="http://schemas.microsoft.com/office/powerpoint/2010/main" val="3937350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Placeholder 27">
            <a:extLst>
              <a:ext uri="{FF2B5EF4-FFF2-40B4-BE49-F238E27FC236}">
                <a16:creationId xmlns:a16="http://schemas.microsoft.com/office/drawing/2014/main" id="{317F424C-A149-4A27-AF15-ED5527A87AC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39" b="11623"/>
          <a:stretch/>
        </p:blipFill>
        <p:spPr>
          <a:xfrm>
            <a:off x="0" y="976588"/>
            <a:ext cx="12192000" cy="3798891"/>
          </a:xfr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8D5786D8-8039-4962-A4DB-4B1C993EE01A}"/>
              </a:ext>
            </a:extLst>
          </p:cNvPr>
          <p:cNvSpPr/>
          <p:nvPr/>
        </p:nvSpPr>
        <p:spPr>
          <a:xfrm>
            <a:off x="0" y="976587"/>
            <a:ext cx="12192000" cy="3773391"/>
          </a:xfrm>
          <a:prstGeom prst="rect">
            <a:avLst/>
          </a:prstGeom>
          <a:solidFill>
            <a:schemeClr val="tx1"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E0952822-64B1-46A7-9ED0-CD6655BC245F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225776-83B0-46B5-AD4E-C02C493C59E9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5C454BE-DA8B-48CB-9C00-755A17D61F6C}"/>
              </a:ext>
            </a:extLst>
          </p:cNvPr>
          <p:cNvSpPr/>
          <p:nvPr/>
        </p:nvSpPr>
        <p:spPr>
          <a:xfrm>
            <a:off x="0" y="4749977"/>
            <a:ext cx="12192000" cy="163953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11332D8-602D-4088-9D3E-0B8899938C35}"/>
              </a:ext>
            </a:extLst>
          </p:cNvPr>
          <p:cNvSpPr/>
          <p:nvPr/>
        </p:nvSpPr>
        <p:spPr>
          <a:xfrm>
            <a:off x="0" y="791214"/>
            <a:ext cx="12192000" cy="185374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3346968-065F-44E4-9BA2-AF1C70581C2E}"/>
              </a:ext>
            </a:extLst>
          </p:cNvPr>
          <p:cNvGrpSpPr/>
          <p:nvPr/>
        </p:nvGrpSpPr>
        <p:grpSpPr>
          <a:xfrm>
            <a:off x="2614439" y="4946570"/>
            <a:ext cx="6983742" cy="1132088"/>
            <a:chOff x="293941" y="4946570"/>
            <a:chExt cx="6983742" cy="113208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970859D-5B5D-4FC2-802E-3947FE744899}"/>
                </a:ext>
              </a:extLst>
            </p:cNvPr>
            <p:cNvGrpSpPr/>
            <p:nvPr/>
          </p:nvGrpSpPr>
          <p:grpSpPr>
            <a:xfrm>
              <a:off x="314577" y="5767165"/>
              <a:ext cx="360651" cy="278002"/>
              <a:chOff x="7142162" y="2531342"/>
              <a:chExt cx="457200" cy="352425"/>
            </a:xfrm>
            <a:solidFill>
              <a:schemeClr val="bg1"/>
            </a:solidFill>
          </p:grpSpPr>
          <p:sp>
            <p:nvSpPr>
              <p:cNvPr id="11" name="Freeform 82">
                <a:extLst>
                  <a:ext uri="{FF2B5EF4-FFF2-40B4-BE49-F238E27FC236}">
                    <a16:creationId xmlns:a16="http://schemas.microsoft.com/office/drawing/2014/main" id="{20E3C26E-7E58-4B69-A268-08A9A1611B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42162" y="2531342"/>
                <a:ext cx="457200" cy="155575"/>
              </a:xfrm>
              <a:custGeom>
                <a:avLst/>
                <a:gdLst>
                  <a:gd name="T0" fmla="*/ 200 w 203"/>
                  <a:gd name="T1" fmla="*/ 52 h 69"/>
                  <a:gd name="T2" fmla="*/ 146 w 203"/>
                  <a:gd name="T3" fmla="*/ 0 h 69"/>
                  <a:gd name="T4" fmla="*/ 102 w 203"/>
                  <a:gd name="T5" fmla="*/ 0 h 69"/>
                  <a:gd name="T6" fmla="*/ 101 w 203"/>
                  <a:gd name="T7" fmla="*/ 0 h 69"/>
                  <a:gd name="T8" fmla="*/ 57 w 203"/>
                  <a:gd name="T9" fmla="*/ 0 h 69"/>
                  <a:gd name="T10" fmla="*/ 3 w 203"/>
                  <a:gd name="T11" fmla="*/ 52 h 69"/>
                  <a:gd name="T12" fmla="*/ 12 w 203"/>
                  <a:gd name="T13" fmla="*/ 67 h 69"/>
                  <a:gd name="T14" fmla="*/ 34 w 203"/>
                  <a:gd name="T15" fmla="*/ 67 h 69"/>
                  <a:gd name="T16" fmla="*/ 47 w 203"/>
                  <a:gd name="T17" fmla="*/ 52 h 69"/>
                  <a:gd name="T18" fmla="*/ 80 w 203"/>
                  <a:gd name="T19" fmla="*/ 24 h 69"/>
                  <a:gd name="T20" fmla="*/ 101 w 203"/>
                  <a:gd name="T21" fmla="*/ 24 h 69"/>
                  <a:gd name="T22" fmla="*/ 102 w 203"/>
                  <a:gd name="T23" fmla="*/ 24 h 69"/>
                  <a:gd name="T24" fmla="*/ 122 w 203"/>
                  <a:gd name="T25" fmla="*/ 24 h 69"/>
                  <a:gd name="T26" fmla="*/ 156 w 203"/>
                  <a:gd name="T27" fmla="*/ 52 h 69"/>
                  <a:gd name="T28" fmla="*/ 169 w 203"/>
                  <a:gd name="T29" fmla="*/ 67 h 69"/>
                  <a:gd name="T30" fmla="*/ 191 w 203"/>
                  <a:gd name="T31" fmla="*/ 67 h 69"/>
                  <a:gd name="T32" fmla="*/ 200 w 203"/>
                  <a:gd name="T33" fmla="*/ 52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03" h="69">
                    <a:moveTo>
                      <a:pt x="200" y="52"/>
                    </a:moveTo>
                    <a:cubicBezTo>
                      <a:pt x="192" y="1"/>
                      <a:pt x="146" y="0"/>
                      <a:pt x="146" y="0"/>
                    </a:cubicBezTo>
                    <a:cubicBezTo>
                      <a:pt x="146" y="0"/>
                      <a:pt x="124" y="0"/>
                      <a:pt x="102" y="0"/>
                    </a:cubicBezTo>
                    <a:cubicBezTo>
                      <a:pt x="101" y="0"/>
                      <a:pt x="101" y="0"/>
                      <a:pt x="101" y="0"/>
                    </a:cubicBezTo>
                    <a:cubicBezTo>
                      <a:pt x="79" y="0"/>
                      <a:pt x="57" y="0"/>
                      <a:pt x="57" y="0"/>
                    </a:cubicBezTo>
                    <a:cubicBezTo>
                      <a:pt x="57" y="0"/>
                      <a:pt x="11" y="1"/>
                      <a:pt x="3" y="52"/>
                    </a:cubicBezTo>
                    <a:cubicBezTo>
                      <a:pt x="0" y="69"/>
                      <a:pt x="12" y="67"/>
                      <a:pt x="12" y="67"/>
                    </a:cubicBezTo>
                    <a:cubicBezTo>
                      <a:pt x="34" y="67"/>
                      <a:pt x="34" y="67"/>
                      <a:pt x="34" y="67"/>
                    </a:cubicBezTo>
                    <a:cubicBezTo>
                      <a:pt x="48" y="67"/>
                      <a:pt x="47" y="52"/>
                      <a:pt x="47" y="52"/>
                    </a:cubicBezTo>
                    <a:cubicBezTo>
                      <a:pt x="49" y="39"/>
                      <a:pt x="57" y="24"/>
                      <a:pt x="80" y="24"/>
                    </a:cubicBezTo>
                    <a:cubicBezTo>
                      <a:pt x="101" y="24"/>
                      <a:pt x="101" y="24"/>
                      <a:pt x="101" y="24"/>
                    </a:cubicBezTo>
                    <a:cubicBezTo>
                      <a:pt x="102" y="24"/>
                      <a:pt x="102" y="24"/>
                      <a:pt x="102" y="24"/>
                    </a:cubicBezTo>
                    <a:cubicBezTo>
                      <a:pt x="122" y="24"/>
                      <a:pt x="122" y="24"/>
                      <a:pt x="122" y="24"/>
                    </a:cubicBezTo>
                    <a:cubicBezTo>
                      <a:pt x="146" y="24"/>
                      <a:pt x="153" y="39"/>
                      <a:pt x="156" y="52"/>
                    </a:cubicBezTo>
                    <a:cubicBezTo>
                      <a:pt x="156" y="52"/>
                      <a:pt x="155" y="67"/>
                      <a:pt x="169" y="67"/>
                    </a:cubicBezTo>
                    <a:cubicBezTo>
                      <a:pt x="191" y="67"/>
                      <a:pt x="191" y="67"/>
                      <a:pt x="191" y="67"/>
                    </a:cubicBezTo>
                    <a:cubicBezTo>
                      <a:pt x="191" y="67"/>
                      <a:pt x="203" y="69"/>
                      <a:pt x="200" y="5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83">
                <a:extLst>
                  <a:ext uri="{FF2B5EF4-FFF2-40B4-BE49-F238E27FC236}">
                    <a16:creationId xmlns:a16="http://schemas.microsoft.com/office/drawing/2014/main" id="{50F247FC-81D2-47D1-9400-30B7E0C38C0A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7158037" y="2650404"/>
                <a:ext cx="417513" cy="233363"/>
              </a:xfrm>
              <a:custGeom>
                <a:avLst/>
                <a:gdLst>
                  <a:gd name="T0" fmla="*/ 163 w 185"/>
                  <a:gd name="T1" fmla="*/ 56 h 103"/>
                  <a:gd name="T2" fmla="*/ 129 w 185"/>
                  <a:gd name="T3" fmla="*/ 0 h 103"/>
                  <a:gd name="T4" fmla="*/ 61 w 185"/>
                  <a:gd name="T5" fmla="*/ 0 h 103"/>
                  <a:gd name="T6" fmla="*/ 25 w 185"/>
                  <a:gd name="T7" fmla="*/ 61 h 103"/>
                  <a:gd name="T8" fmla="*/ 53 w 185"/>
                  <a:gd name="T9" fmla="*/ 103 h 103"/>
                  <a:gd name="T10" fmla="*/ 151 w 185"/>
                  <a:gd name="T11" fmla="*/ 103 h 103"/>
                  <a:gd name="T12" fmla="*/ 163 w 185"/>
                  <a:gd name="T13" fmla="*/ 56 h 103"/>
                  <a:gd name="T14" fmla="*/ 96 w 185"/>
                  <a:gd name="T15" fmla="*/ 82 h 103"/>
                  <a:gd name="T16" fmla="*/ 65 w 185"/>
                  <a:gd name="T17" fmla="*/ 51 h 103"/>
                  <a:gd name="T18" fmla="*/ 96 w 185"/>
                  <a:gd name="T19" fmla="*/ 20 h 103"/>
                  <a:gd name="T20" fmla="*/ 127 w 185"/>
                  <a:gd name="T21" fmla="*/ 51 h 103"/>
                  <a:gd name="T22" fmla="*/ 96 w 185"/>
                  <a:gd name="T23" fmla="*/ 82 h 10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5" h="103">
                    <a:moveTo>
                      <a:pt x="163" y="56"/>
                    </a:moveTo>
                    <a:cubicBezTo>
                      <a:pt x="140" y="16"/>
                      <a:pt x="129" y="0"/>
                      <a:pt x="129" y="0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25" y="61"/>
                      <a:pt x="25" y="61"/>
                      <a:pt x="25" y="61"/>
                    </a:cubicBezTo>
                    <a:cubicBezTo>
                      <a:pt x="25" y="61"/>
                      <a:pt x="0" y="103"/>
                      <a:pt x="53" y="103"/>
                    </a:cubicBezTo>
                    <a:cubicBezTo>
                      <a:pt x="107" y="103"/>
                      <a:pt x="151" y="103"/>
                      <a:pt x="151" y="103"/>
                    </a:cubicBezTo>
                    <a:cubicBezTo>
                      <a:pt x="151" y="103"/>
                      <a:pt x="185" y="96"/>
                      <a:pt x="163" y="56"/>
                    </a:cubicBezTo>
                    <a:close/>
                    <a:moveTo>
                      <a:pt x="96" y="82"/>
                    </a:moveTo>
                    <a:cubicBezTo>
                      <a:pt x="79" y="82"/>
                      <a:pt x="65" y="68"/>
                      <a:pt x="65" y="51"/>
                    </a:cubicBezTo>
                    <a:cubicBezTo>
                      <a:pt x="65" y="34"/>
                      <a:pt x="79" y="20"/>
                      <a:pt x="96" y="20"/>
                    </a:cubicBezTo>
                    <a:cubicBezTo>
                      <a:pt x="113" y="20"/>
                      <a:pt x="127" y="34"/>
                      <a:pt x="127" y="51"/>
                    </a:cubicBezTo>
                    <a:cubicBezTo>
                      <a:pt x="127" y="68"/>
                      <a:pt x="113" y="82"/>
                      <a:pt x="96" y="8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3" name="Freeform 156">
              <a:extLst>
                <a:ext uri="{FF2B5EF4-FFF2-40B4-BE49-F238E27FC236}">
                  <a16:creationId xmlns:a16="http://schemas.microsoft.com/office/drawing/2014/main" id="{3CC3FDE8-82A6-480E-A98F-40335F9551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19351" y="5728025"/>
              <a:ext cx="363156" cy="350633"/>
            </a:xfrm>
            <a:custGeom>
              <a:avLst/>
              <a:gdLst>
                <a:gd name="T0" fmla="*/ 204 w 204"/>
                <a:gd name="T1" fmla="*/ 80 h 197"/>
                <a:gd name="T2" fmla="*/ 102 w 204"/>
                <a:gd name="T3" fmla="*/ 0 h 197"/>
                <a:gd name="T4" fmla="*/ 0 w 204"/>
                <a:gd name="T5" fmla="*/ 80 h 197"/>
                <a:gd name="T6" fmla="*/ 102 w 204"/>
                <a:gd name="T7" fmla="*/ 161 h 197"/>
                <a:gd name="T8" fmla="*/ 109 w 204"/>
                <a:gd name="T9" fmla="*/ 161 h 197"/>
                <a:gd name="T10" fmla="*/ 160 w 204"/>
                <a:gd name="T11" fmla="*/ 197 h 197"/>
                <a:gd name="T12" fmla="*/ 141 w 204"/>
                <a:gd name="T13" fmla="*/ 155 h 197"/>
                <a:gd name="T14" fmla="*/ 204 w 204"/>
                <a:gd name="T15" fmla="*/ 80 h 197"/>
                <a:gd name="T16" fmla="*/ 44 w 204"/>
                <a:gd name="T17" fmla="*/ 55 h 197"/>
                <a:gd name="T18" fmla="*/ 157 w 204"/>
                <a:gd name="T19" fmla="*/ 55 h 197"/>
                <a:gd name="T20" fmla="*/ 157 w 204"/>
                <a:gd name="T21" fmla="*/ 73 h 197"/>
                <a:gd name="T22" fmla="*/ 44 w 204"/>
                <a:gd name="T23" fmla="*/ 73 h 197"/>
                <a:gd name="T24" fmla="*/ 44 w 204"/>
                <a:gd name="T25" fmla="*/ 55 h 197"/>
                <a:gd name="T26" fmla="*/ 44 w 204"/>
                <a:gd name="T27" fmla="*/ 110 h 197"/>
                <a:gd name="T28" fmla="*/ 44 w 204"/>
                <a:gd name="T29" fmla="*/ 92 h 197"/>
                <a:gd name="T30" fmla="*/ 157 w 204"/>
                <a:gd name="T31" fmla="*/ 92 h 197"/>
                <a:gd name="T32" fmla="*/ 157 w 204"/>
                <a:gd name="T33" fmla="*/ 110 h 197"/>
                <a:gd name="T34" fmla="*/ 44 w 204"/>
                <a:gd name="T35" fmla="*/ 110 h 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4" h="197">
                  <a:moveTo>
                    <a:pt x="204" y="80"/>
                  </a:moveTo>
                  <a:cubicBezTo>
                    <a:pt x="204" y="36"/>
                    <a:pt x="158" y="0"/>
                    <a:pt x="102" y="0"/>
                  </a:cubicBezTo>
                  <a:cubicBezTo>
                    <a:pt x="45" y="0"/>
                    <a:pt x="0" y="36"/>
                    <a:pt x="0" y="80"/>
                  </a:cubicBezTo>
                  <a:cubicBezTo>
                    <a:pt x="0" y="125"/>
                    <a:pt x="45" y="161"/>
                    <a:pt x="102" y="161"/>
                  </a:cubicBezTo>
                  <a:cubicBezTo>
                    <a:pt x="104" y="161"/>
                    <a:pt x="107" y="161"/>
                    <a:pt x="109" y="161"/>
                  </a:cubicBezTo>
                  <a:cubicBezTo>
                    <a:pt x="113" y="172"/>
                    <a:pt x="124" y="192"/>
                    <a:pt x="160" y="197"/>
                  </a:cubicBezTo>
                  <a:cubicBezTo>
                    <a:pt x="152" y="188"/>
                    <a:pt x="136" y="175"/>
                    <a:pt x="141" y="155"/>
                  </a:cubicBezTo>
                  <a:cubicBezTo>
                    <a:pt x="178" y="142"/>
                    <a:pt x="204" y="114"/>
                    <a:pt x="204" y="80"/>
                  </a:cubicBezTo>
                  <a:close/>
                  <a:moveTo>
                    <a:pt x="44" y="55"/>
                  </a:moveTo>
                  <a:cubicBezTo>
                    <a:pt x="157" y="55"/>
                    <a:pt x="157" y="55"/>
                    <a:pt x="157" y="55"/>
                  </a:cubicBezTo>
                  <a:cubicBezTo>
                    <a:pt x="157" y="73"/>
                    <a:pt x="157" y="73"/>
                    <a:pt x="157" y="73"/>
                  </a:cubicBezTo>
                  <a:cubicBezTo>
                    <a:pt x="44" y="73"/>
                    <a:pt x="44" y="73"/>
                    <a:pt x="44" y="73"/>
                  </a:cubicBezTo>
                  <a:lnTo>
                    <a:pt x="44" y="55"/>
                  </a:lnTo>
                  <a:close/>
                  <a:moveTo>
                    <a:pt x="44" y="110"/>
                  </a:moveTo>
                  <a:cubicBezTo>
                    <a:pt x="44" y="92"/>
                    <a:pt x="44" y="92"/>
                    <a:pt x="44" y="92"/>
                  </a:cubicBezTo>
                  <a:cubicBezTo>
                    <a:pt x="157" y="92"/>
                    <a:pt x="157" y="92"/>
                    <a:pt x="157" y="92"/>
                  </a:cubicBezTo>
                  <a:cubicBezTo>
                    <a:pt x="157" y="110"/>
                    <a:pt x="157" y="110"/>
                    <a:pt x="157" y="110"/>
                  </a:cubicBezTo>
                  <a:lnTo>
                    <a:pt x="44" y="11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7CE1EFD-EED2-4CFC-845D-51732DA60434}"/>
                </a:ext>
              </a:extLst>
            </p:cNvPr>
            <p:cNvGrpSpPr/>
            <p:nvPr/>
          </p:nvGrpSpPr>
          <p:grpSpPr>
            <a:xfrm>
              <a:off x="293941" y="4993417"/>
              <a:ext cx="393210" cy="344372"/>
              <a:chOff x="7110412" y="2579400"/>
              <a:chExt cx="498475" cy="436563"/>
            </a:xfrm>
            <a:solidFill>
              <a:schemeClr val="bg1"/>
            </a:solidFill>
          </p:grpSpPr>
          <p:sp>
            <p:nvSpPr>
              <p:cNvPr id="15" name="Freeform 92">
                <a:extLst>
                  <a:ext uri="{FF2B5EF4-FFF2-40B4-BE49-F238E27FC236}">
                    <a16:creationId xmlns:a16="http://schemas.microsoft.com/office/drawing/2014/main" id="{1C65C4C4-F43F-4C65-A258-27076A8C48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96137" y="2687350"/>
                <a:ext cx="338138" cy="328613"/>
              </a:xfrm>
              <a:custGeom>
                <a:avLst/>
                <a:gdLst>
                  <a:gd name="T0" fmla="*/ 145 w 150"/>
                  <a:gd name="T1" fmla="*/ 71 h 145"/>
                  <a:gd name="T2" fmla="*/ 70 w 150"/>
                  <a:gd name="T3" fmla="*/ 0 h 145"/>
                  <a:gd name="T4" fmla="*/ 0 w 150"/>
                  <a:gd name="T5" fmla="*/ 71 h 145"/>
                  <a:gd name="T6" fmla="*/ 0 w 150"/>
                  <a:gd name="T7" fmla="*/ 119 h 145"/>
                  <a:gd name="T8" fmla="*/ 47 w 150"/>
                  <a:gd name="T9" fmla="*/ 144 h 145"/>
                  <a:gd name="T10" fmla="*/ 47 w 150"/>
                  <a:gd name="T11" fmla="*/ 98 h 145"/>
                  <a:gd name="T12" fmla="*/ 99 w 150"/>
                  <a:gd name="T13" fmla="*/ 98 h 145"/>
                  <a:gd name="T14" fmla="*/ 99 w 150"/>
                  <a:gd name="T15" fmla="*/ 144 h 145"/>
                  <a:gd name="T16" fmla="*/ 145 w 150"/>
                  <a:gd name="T17" fmla="*/ 120 h 145"/>
                  <a:gd name="T18" fmla="*/ 145 w 150"/>
                  <a:gd name="T19" fmla="*/ 71 h 1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0" h="145">
                    <a:moveTo>
                      <a:pt x="145" y="71"/>
                    </a:moveTo>
                    <a:cubicBezTo>
                      <a:pt x="70" y="0"/>
                      <a:pt x="70" y="0"/>
                      <a:pt x="70" y="0"/>
                    </a:cubicBezTo>
                    <a:cubicBezTo>
                      <a:pt x="0" y="71"/>
                      <a:pt x="0" y="71"/>
                      <a:pt x="0" y="71"/>
                    </a:cubicBezTo>
                    <a:cubicBezTo>
                      <a:pt x="0" y="71"/>
                      <a:pt x="0" y="93"/>
                      <a:pt x="0" y="119"/>
                    </a:cubicBezTo>
                    <a:cubicBezTo>
                      <a:pt x="0" y="145"/>
                      <a:pt x="47" y="144"/>
                      <a:pt x="47" y="144"/>
                    </a:cubicBezTo>
                    <a:cubicBezTo>
                      <a:pt x="47" y="98"/>
                      <a:pt x="47" y="98"/>
                      <a:pt x="47" y="98"/>
                    </a:cubicBezTo>
                    <a:cubicBezTo>
                      <a:pt x="99" y="98"/>
                      <a:pt x="99" y="98"/>
                      <a:pt x="99" y="98"/>
                    </a:cubicBezTo>
                    <a:cubicBezTo>
                      <a:pt x="99" y="144"/>
                      <a:pt x="99" y="144"/>
                      <a:pt x="99" y="144"/>
                    </a:cubicBezTo>
                    <a:cubicBezTo>
                      <a:pt x="150" y="144"/>
                      <a:pt x="145" y="120"/>
                      <a:pt x="145" y="120"/>
                    </a:cubicBezTo>
                    <a:lnTo>
                      <a:pt x="145" y="7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93">
                <a:extLst>
                  <a:ext uri="{FF2B5EF4-FFF2-40B4-BE49-F238E27FC236}">
                    <a16:creationId xmlns:a16="http://schemas.microsoft.com/office/drawing/2014/main" id="{2A4BECE9-C9B0-48CC-A41B-DD39AF0EF7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10412" y="2579400"/>
                <a:ext cx="498475" cy="260350"/>
              </a:xfrm>
              <a:custGeom>
                <a:avLst/>
                <a:gdLst>
                  <a:gd name="T0" fmla="*/ 208 w 221"/>
                  <a:gd name="T1" fmla="*/ 91 h 115"/>
                  <a:gd name="T2" fmla="*/ 125 w 221"/>
                  <a:gd name="T3" fmla="*/ 13 h 115"/>
                  <a:gd name="T4" fmla="*/ 92 w 221"/>
                  <a:gd name="T5" fmla="*/ 13 h 115"/>
                  <a:gd name="T6" fmla="*/ 18 w 221"/>
                  <a:gd name="T7" fmla="*/ 84 h 115"/>
                  <a:gd name="T8" fmla="*/ 20 w 221"/>
                  <a:gd name="T9" fmla="*/ 115 h 115"/>
                  <a:gd name="T10" fmla="*/ 108 w 221"/>
                  <a:gd name="T11" fmla="*/ 29 h 115"/>
                  <a:gd name="T12" fmla="*/ 200 w 221"/>
                  <a:gd name="T13" fmla="*/ 115 h 115"/>
                  <a:gd name="T14" fmla="*/ 208 w 221"/>
                  <a:gd name="T15" fmla="*/ 91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21" h="115">
                    <a:moveTo>
                      <a:pt x="208" y="91"/>
                    </a:moveTo>
                    <a:cubicBezTo>
                      <a:pt x="195" y="77"/>
                      <a:pt x="125" y="13"/>
                      <a:pt x="125" y="13"/>
                    </a:cubicBezTo>
                    <a:cubicBezTo>
                      <a:pt x="125" y="13"/>
                      <a:pt x="107" y="0"/>
                      <a:pt x="92" y="13"/>
                    </a:cubicBezTo>
                    <a:cubicBezTo>
                      <a:pt x="77" y="28"/>
                      <a:pt x="18" y="84"/>
                      <a:pt x="18" y="84"/>
                    </a:cubicBezTo>
                    <a:cubicBezTo>
                      <a:pt x="18" y="84"/>
                      <a:pt x="0" y="99"/>
                      <a:pt x="20" y="115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200" y="115"/>
                      <a:pt x="200" y="115"/>
                      <a:pt x="200" y="115"/>
                    </a:cubicBezTo>
                    <a:cubicBezTo>
                      <a:pt x="200" y="115"/>
                      <a:pt x="221" y="105"/>
                      <a:pt x="208" y="9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7" name="Freeform 96">
              <a:extLst>
                <a:ext uri="{FF2B5EF4-FFF2-40B4-BE49-F238E27FC236}">
                  <a16:creationId xmlns:a16="http://schemas.microsoft.com/office/drawing/2014/main" id="{60E53BD8-49C6-42AB-BEBF-62DD1A9BEB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22507" y="4993417"/>
              <a:ext cx="360000" cy="360000"/>
            </a:xfrm>
            <a:custGeom>
              <a:avLst/>
              <a:gdLst>
                <a:gd name="T0" fmla="*/ 0 w 200"/>
                <a:gd name="T1" fmla="*/ 105 h 210"/>
                <a:gd name="T2" fmla="*/ 200 w 200"/>
                <a:gd name="T3" fmla="*/ 105 h 210"/>
                <a:gd name="T4" fmla="*/ 171 w 200"/>
                <a:gd name="T5" fmla="*/ 164 h 210"/>
                <a:gd name="T6" fmla="*/ 152 w 200"/>
                <a:gd name="T7" fmla="*/ 110 h 210"/>
                <a:gd name="T8" fmla="*/ 171 w 200"/>
                <a:gd name="T9" fmla="*/ 164 h 210"/>
                <a:gd name="T10" fmla="*/ 51 w 200"/>
                <a:gd name="T11" fmla="*/ 60 h 210"/>
                <a:gd name="T12" fmla="*/ 9 w 200"/>
                <a:gd name="T13" fmla="*/ 101 h 210"/>
                <a:gd name="T14" fmla="*/ 94 w 200"/>
                <a:gd name="T15" fmla="*/ 13 h 210"/>
                <a:gd name="T16" fmla="*/ 95 w 200"/>
                <a:gd name="T17" fmla="*/ 9 h 210"/>
                <a:gd name="T18" fmla="*/ 62 w 200"/>
                <a:gd name="T19" fmla="*/ 54 h 210"/>
                <a:gd name="T20" fmla="*/ 105 w 200"/>
                <a:gd name="T21" fmla="*/ 67 h 210"/>
                <a:gd name="T22" fmla="*/ 143 w 200"/>
                <a:gd name="T23" fmla="*/ 101 h 210"/>
                <a:gd name="T24" fmla="*/ 105 w 200"/>
                <a:gd name="T25" fmla="*/ 67 h 210"/>
                <a:gd name="T26" fmla="*/ 105 w 200"/>
                <a:gd name="T27" fmla="*/ 14 h 210"/>
                <a:gd name="T28" fmla="*/ 105 w 200"/>
                <a:gd name="T29" fmla="*/ 58 h 210"/>
                <a:gd name="T30" fmla="*/ 105 w 200"/>
                <a:gd name="T31" fmla="*/ 9 h 210"/>
                <a:gd name="T32" fmla="*/ 105 w 200"/>
                <a:gd name="T33" fmla="*/ 10 h 210"/>
                <a:gd name="T34" fmla="*/ 95 w 200"/>
                <a:gd name="T35" fmla="*/ 101 h 210"/>
                <a:gd name="T36" fmla="*/ 60 w 200"/>
                <a:gd name="T37" fmla="*/ 63 h 210"/>
                <a:gd name="T38" fmla="*/ 45 w 200"/>
                <a:gd name="T39" fmla="*/ 110 h 210"/>
                <a:gd name="T40" fmla="*/ 27 w 200"/>
                <a:gd name="T41" fmla="*/ 162 h 210"/>
                <a:gd name="T42" fmla="*/ 45 w 200"/>
                <a:gd name="T43" fmla="*/ 110 h 210"/>
                <a:gd name="T44" fmla="*/ 95 w 200"/>
                <a:gd name="T45" fmla="*/ 110 h 210"/>
                <a:gd name="T46" fmla="*/ 60 w 200"/>
                <a:gd name="T47" fmla="*/ 146 h 210"/>
                <a:gd name="T48" fmla="*/ 95 w 200"/>
                <a:gd name="T49" fmla="*/ 150 h 210"/>
                <a:gd name="T50" fmla="*/ 62 w 200"/>
                <a:gd name="T51" fmla="*/ 155 h 210"/>
                <a:gd name="T52" fmla="*/ 105 w 200"/>
                <a:gd name="T53" fmla="*/ 198 h 210"/>
                <a:gd name="T54" fmla="*/ 135 w 200"/>
                <a:gd name="T55" fmla="*/ 154 h 210"/>
                <a:gd name="T56" fmla="*/ 105 w 200"/>
                <a:gd name="T57" fmla="*/ 140 h 210"/>
                <a:gd name="T58" fmla="*/ 143 w 200"/>
                <a:gd name="T59" fmla="*/ 110 h 210"/>
                <a:gd name="T60" fmla="*/ 105 w 200"/>
                <a:gd name="T61" fmla="*/ 140 h 210"/>
                <a:gd name="T62" fmla="*/ 147 w 200"/>
                <a:gd name="T63" fmla="*/ 61 h 210"/>
                <a:gd name="T64" fmla="*/ 190 w 200"/>
                <a:gd name="T65" fmla="*/ 101 h 210"/>
                <a:gd name="T66" fmla="*/ 164 w 200"/>
                <a:gd name="T67" fmla="*/ 38 h 210"/>
                <a:gd name="T68" fmla="*/ 116 w 200"/>
                <a:gd name="T69" fmla="*/ 11 h 210"/>
                <a:gd name="T70" fmla="*/ 80 w 200"/>
                <a:gd name="T71" fmla="*/ 12 h 210"/>
                <a:gd name="T72" fmla="*/ 33 w 200"/>
                <a:gd name="T73" fmla="*/ 40 h 210"/>
                <a:gd name="T74" fmla="*/ 32 w 200"/>
                <a:gd name="T75" fmla="*/ 169 h 210"/>
                <a:gd name="T76" fmla="*/ 77 w 200"/>
                <a:gd name="T77" fmla="*/ 198 h 210"/>
                <a:gd name="T78" fmla="*/ 119 w 200"/>
                <a:gd name="T79" fmla="*/ 199 h 210"/>
                <a:gd name="T80" fmla="*/ 165 w 200"/>
                <a:gd name="T81" fmla="*/ 171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200" h="210">
                  <a:moveTo>
                    <a:pt x="100" y="0"/>
                  </a:moveTo>
                  <a:cubicBezTo>
                    <a:pt x="45" y="0"/>
                    <a:pt x="0" y="47"/>
                    <a:pt x="0" y="105"/>
                  </a:cubicBezTo>
                  <a:cubicBezTo>
                    <a:pt x="0" y="163"/>
                    <a:pt x="45" y="210"/>
                    <a:pt x="100" y="210"/>
                  </a:cubicBezTo>
                  <a:cubicBezTo>
                    <a:pt x="155" y="210"/>
                    <a:pt x="200" y="163"/>
                    <a:pt x="200" y="105"/>
                  </a:cubicBezTo>
                  <a:cubicBezTo>
                    <a:pt x="200" y="47"/>
                    <a:pt x="155" y="0"/>
                    <a:pt x="100" y="0"/>
                  </a:cubicBezTo>
                  <a:close/>
                  <a:moveTo>
                    <a:pt x="171" y="164"/>
                  </a:moveTo>
                  <a:cubicBezTo>
                    <a:pt x="168" y="161"/>
                    <a:pt x="160" y="154"/>
                    <a:pt x="146" y="148"/>
                  </a:cubicBezTo>
                  <a:cubicBezTo>
                    <a:pt x="151" y="132"/>
                    <a:pt x="152" y="117"/>
                    <a:pt x="152" y="110"/>
                  </a:cubicBezTo>
                  <a:cubicBezTo>
                    <a:pt x="190" y="110"/>
                    <a:pt x="190" y="110"/>
                    <a:pt x="190" y="110"/>
                  </a:cubicBezTo>
                  <a:cubicBezTo>
                    <a:pt x="189" y="130"/>
                    <a:pt x="182" y="149"/>
                    <a:pt x="171" y="164"/>
                  </a:cubicBezTo>
                  <a:close/>
                  <a:moveTo>
                    <a:pt x="27" y="48"/>
                  </a:moveTo>
                  <a:cubicBezTo>
                    <a:pt x="31" y="51"/>
                    <a:pt x="38" y="56"/>
                    <a:pt x="51" y="60"/>
                  </a:cubicBezTo>
                  <a:cubicBezTo>
                    <a:pt x="47" y="71"/>
                    <a:pt x="45" y="85"/>
                    <a:pt x="45" y="101"/>
                  </a:cubicBezTo>
                  <a:cubicBezTo>
                    <a:pt x="9" y="101"/>
                    <a:pt x="9" y="101"/>
                    <a:pt x="9" y="101"/>
                  </a:cubicBezTo>
                  <a:cubicBezTo>
                    <a:pt x="10" y="81"/>
                    <a:pt x="17" y="63"/>
                    <a:pt x="27" y="48"/>
                  </a:cubicBezTo>
                  <a:close/>
                  <a:moveTo>
                    <a:pt x="94" y="13"/>
                  </a:moveTo>
                  <a:cubicBezTo>
                    <a:pt x="93" y="10"/>
                    <a:pt x="93" y="10"/>
                    <a:pt x="93" y="10"/>
                  </a:cubicBezTo>
                  <a:cubicBezTo>
                    <a:pt x="93" y="10"/>
                    <a:pt x="94" y="10"/>
                    <a:pt x="95" y="9"/>
                  </a:cubicBezTo>
                  <a:cubicBezTo>
                    <a:pt x="95" y="58"/>
                    <a:pt x="95" y="58"/>
                    <a:pt x="95" y="58"/>
                  </a:cubicBezTo>
                  <a:cubicBezTo>
                    <a:pt x="82" y="57"/>
                    <a:pt x="71" y="56"/>
                    <a:pt x="62" y="54"/>
                  </a:cubicBezTo>
                  <a:cubicBezTo>
                    <a:pt x="74" y="23"/>
                    <a:pt x="93" y="14"/>
                    <a:pt x="94" y="13"/>
                  </a:cubicBezTo>
                  <a:close/>
                  <a:moveTo>
                    <a:pt x="105" y="67"/>
                  </a:moveTo>
                  <a:cubicBezTo>
                    <a:pt x="118" y="67"/>
                    <a:pt x="129" y="65"/>
                    <a:pt x="138" y="63"/>
                  </a:cubicBezTo>
                  <a:cubicBezTo>
                    <a:pt x="141" y="74"/>
                    <a:pt x="143" y="86"/>
                    <a:pt x="143" y="101"/>
                  </a:cubicBezTo>
                  <a:cubicBezTo>
                    <a:pt x="105" y="101"/>
                    <a:pt x="105" y="101"/>
                    <a:pt x="105" y="101"/>
                  </a:cubicBezTo>
                  <a:lnTo>
                    <a:pt x="105" y="67"/>
                  </a:lnTo>
                  <a:close/>
                  <a:moveTo>
                    <a:pt x="105" y="58"/>
                  </a:moveTo>
                  <a:cubicBezTo>
                    <a:pt x="105" y="14"/>
                    <a:pt x="105" y="14"/>
                    <a:pt x="105" y="14"/>
                  </a:cubicBezTo>
                  <a:cubicBezTo>
                    <a:pt x="109" y="17"/>
                    <a:pt x="125" y="28"/>
                    <a:pt x="135" y="54"/>
                  </a:cubicBezTo>
                  <a:cubicBezTo>
                    <a:pt x="127" y="56"/>
                    <a:pt x="117" y="58"/>
                    <a:pt x="105" y="58"/>
                  </a:cubicBezTo>
                  <a:close/>
                  <a:moveTo>
                    <a:pt x="105" y="10"/>
                  </a:moveTo>
                  <a:cubicBezTo>
                    <a:pt x="105" y="9"/>
                    <a:pt x="105" y="9"/>
                    <a:pt x="105" y="9"/>
                  </a:cubicBezTo>
                  <a:cubicBezTo>
                    <a:pt x="105" y="9"/>
                    <a:pt x="105" y="9"/>
                    <a:pt x="105" y="9"/>
                  </a:cubicBezTo>
                  <a:lnTo>
                    <a:pt x="105" y="10"/>
                  </a:lnTo>
                  <a:close/>
                  <a:moveTo>
                    <a:pt x="95" y="67"/>
                  </a:moveTo>
                  <a:cubicBezTo>
                    <a:pt x="95" y="101"/>
                    <a:pt x="95" y="101"/>
                    <a:pt x="95" y="101"/>
                  </a:cubicBezTo>
                  <a:cubicBezTo>
                    <a:pt x="54" y="101"/>
                    <a:pt x="54" y="101"/>
                    <a:pt x="54" y="101"/>
                  </a:cubicBezTo>
                  <a:cubicBezTo>
                    <a:pt x="54" y="86"/>
                    <a:pt x="57" y="73"/>
                    <a:pt x="60" y="63"/>
                  </a:cubicBezTo>
                  <a:cubicBezTo>
                    <a:pt x="69" y="65"/>
                    <a:pt x="81" y="67"/>
                    <a:pt x="95" y="67"/>
                  </a:cubicBezTo>
                  <a:close/>
                  <a:moveTo>
                    <a:pt x="45" y="110"/>
                  </a:moveTo>
                  <a:cubicBezTo>
                    <a:pt x="45" y="117"/>
                    <a:pt x="47" y="132"/>
                    <a:pt x="51" y="149"/>
                  </a:cubicBezTo>
                  <a:cubicBezTo>
                    <a:pt x="39" y="154"/>
                    <a:pt x="30" y="159"/>
                    <a:pt x="27" y="162"/>
                  </a:cubicBezTo>
                  <a:cubicBezTo>
                    <a:pt x="16" y="147"/>
                    <a:pt x="10" y="129"/>
                    <a:pt x="9" y="110"/>
                  </a:cubicBezTo>
                  <a:lnTo>
                    <a:pt x="45" y="110"/>
                  </a:lnTo>
                  <a:close/>
                  <a:moveTo>
                    <a:pt x="54" y="110"/>
                  </a:moveTo>
                  <a:cubicBezTo>
                    <a:pt x="95" y="110"/>
                    <a:pt x="95" y="110"/>
                    <a:pt x="95" y="110"/>
                  </a:cubicBezTo>
                  <a:cubicBezTo>
                    <a:pt x="95" y="140"/>
                    <a:pt x="95" y="140"/>
                    <a:pt x="95" y="140"/>
                  </a:cubicBezTo>
                  <a:cubicBezTo>
                    <a:pt x="81" y="141"/>
                    <a:pt x="70" y="143"/>
                    <a:pt x="60" y="146"/>
                  </a:cubicBezTo>
                  <a:cubicBezTo>
                    <a:pt x="56" y="131"/>
                    <a:pt x="55" y="117"/>
                    <a:pt x="54" y="110"/>
                  </a:cubicBezTo>
                  <a:close/>
                  <a:moveTo>
                    <a:pt x="95" y="150"/>
                  </a:moveTo>
                  <a:cubicBezTo>
                    <a:pt x="95" y="199"/>
                    <a:pt x="95" y="199"/>
                    <a:pt x="95" y="199"/>
                  </a:cubicBezTo>
                  <a:cubicBezTo>
                    <a:pt x="78" y="191"/>
                    <a:pt x="68" y="173"/>
                    <a:pt x="62" y="155"/>
                  </a:cubicBezTo>
                  <a:cubicBezTo>
                    <a:pt x="71" y="152"/>
                    <a:pt x="82" y="150"/>
                    <a:pt x="95" y="150"/>
                  </a:cubicBezTo>
                  <a:close/>
                  <a:moveTo>
                    <a:pt x="105" y="198"/>
                  </a:moveTo>
                  <a:cubicBezTo>
                    <a:pt x="105" y="150"/>
                    <a:pt x="105" y="150"/>
                    <a:pt x="105" y="150"/>
                  </a:cubicBezTo>
                  <a:cubicBezTo>
                    <a:pt x="116" y="150"/>
                    <a:pt x="127" y="152"/>
                    <a:pt x="135" y="154"/>
                  </a:cubicBezTo>
                  <a:cubicBezTo>
                    <a:pt x="129" y="172"/>
                    <a:pt x="120" y="189"/>
                    <a:pt x="105" y="198"/>
                  </a:cubicBezTo>
                  <a:close/>
                  <a:moveTo>
                    <a:pt x="105" y="140"/>
                  </a:moveTo>
                  <a:cubicBezTo>
                    <a:pt x="105" y="110"/>
                    <a:pt x="105" y="110"/>
                    <a:pt x="105" y="110"/>
                  </a:cubicBezTo>
                  <a:cubicBezTo>
                    <a:pt x="143" y="110"/>
                    <a:pt x="143" y="110"/>
                    <a:pt x="143" y="110"/>
                  </a:cubicBezTo>
                  <a:cubicBezTo>
                    <a:pt x="142" y="117"/>
                    <a:pt x="141" y="130"/>
                    <a:pt x="137" y="145"/>
                  </a:cubicBezTo>
                  <a:cubicBezTo>
                    <a:pt x="128" y="143"/>
                    <a:pt x="117" y="141"/>
                    <a:pt x="105" y="140"/>
                  </a:cubicBezTo>
                  <a:close/>
                  <a:moveTo>
                    <a:pt x="152" y="101"/>
                  </a:moveTo>
                  <a:cubicBezTo>
                    <a:pt x="152" y="85"/>
                    <a:pt x="150" y="72"/>
                    <a:pt x="147" y="61"/>
                  </a:cubicBezTo>
                  <a:cubicBezTo>
                    <a:pt x="160" y="56"/>
                    <a:pt x="167" y="50"/>
                    <a:pt x="170" y="45"/>
                  </a:cubicBezTo>
                  <a:cubicBezTo>
                    <a:pt x="182" y="61"/>
                    <a:pt x="189" y="80"/>
                    <a:pt x="190" y="101"/>
                  </a:cubicBezTo>
                  <a:lnTo>
                    <a:pt x="152" y="101"/>
                  </a:lnTo>
                  <a:close/>
                  <a:moveTo>
                    <a:pt x="164" y="38"/>
                  </a:moveTo>
                  <a:cubicBezTo>
                    <a:pt x="163" y="41"/>
                    <a:pt x="157" y="47"/>
                    <a:pt x="144" y="52"/>
                  </a:cubicBezTo>
                  <a:cubicBezTo>
                    <a:pt x="136" y="30"/>
                    <a:pt x="124" y="18"/>
                    <a:pt x="116" y="11"/>
                  </a:cubicBezTo>
                  <a:cubicBezTo>
                    <a:pt x="135" y="15"/>
                    <a:pt x="152" y="24"/>
                    <a:pt x="164" y="38"/>
                  </a:cubicBezTo>
                  <a:close/>
                  <a:moveTo>
                    <a:pt x="80" y="12"/>
                  </a:moveTo>
                  <a:cubicBezTo>
                    <a:pt x="72" y="18"/>
                    <a:pt x="61" y="31"/>
                    <a:pt x="53" y="51"/>
                  </a:cubicBezTo>
                  <a:cubicBezTo>
                    <a:pt x="42" y="47"/>
                    <a:pt x="35" y="43"/>
                    <a:pt x="33" y="40"/>
                  </a:cubicBezTo>
                  <a:cubicBezTo>
                    <a:pt x="45" y="26"/>
                    <a:pt x="62" y="16"/>
                    <a:pt x="80" y="12"/>
                  </a:cubicBezTo>
                  <a:close/>
                  <a:moveTo>
                    <a:pt x="32" y="169"/>
                  </a:moveTo>
                  <a:cubicBezTo>
                    <a:pt x="36" y="167"/>
                    <a:pt x="43" y="162"/>
                    <a:pt x="54" y="158"/>
                  </a:cubicBezTo>
                  <a:cubicBezTo>
                    <a:pt x="58" y="173"/>
                    <a:pt x="66" y="188"/>
                    <a:pt x="77" y="198"/>
                  </a:cubicBezTo>
                  <a:cubicBezTo>
                    <a:pt x="60" y="193"/>
                    <a:pt x="44" y="183"/>
                    <a:pt x="32" y="169"/>
                  </a:cubicBezTo>
                  <a:close/>
                  <a:moveTo>
                    <a:pt x="119" y="199"/>
                  </a:moveTo>
                  <a:cubicBezTo>
                    <a:pt x="131" y="188"/>
                    <a:pt x="139" y="173"/>
                    <a:pt x="144" y="157"/>
                  </a:cubicBezTo>
                  <a:cubicBezTo>
                    <a:pt x="157" y="163"/>
                    <a:pt x="164" y="170"/>
                    <a:pt x="165" y="171"/>
                  </a:cubicBezTo>
                  <a:cubicBezTo>
                    <a:pt x="153" y="185"/>
                    <a:pt x="137" y="195"/>
                    <a:pt x="119" y="19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E1BB5A50-58C5-420D-B519-988E08C21444}"/>
                </a:ext>
              </a:extLst>
            </p:cNvPr>
            <p:cNvSpPr txBox="1"/>
            <p:nvPr/>
          </p:nvSpPr>
          <p:spPr>
            <a:xfrm>
              <a:off x="792415" y="4946570"/>
              <a:ext cx="3049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Lorem </a:t>
              </a:r>
              <a:r>
                <a:rPr lang="en-US" sz="1400" b="1" dirty="0" err="1">
                  <a:solidFill>
                    <a:schemeClr val="bg1"/>
                  </a:solidFill>
                  <a:latin typeface="+mj-lt"/>
                </a:rPr>
                <a:t>Ispum</a:t>
              </a:r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, 2</a:t>
              </a: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99</a:t>
              </a:r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 E</a:t>
              </a: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c</a:t>
              </a:r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a. Pt.S</a:t>
              </a:r>
              <a:r>
                <a:rPr lang="en-US" sz="1400" b="1" dirty="0" err="1">
                  <a:solidFill>
                    <a:schemeClr val="bg1"/>
                  </a:solidFill>
                  <a:latin typeface="+mj-lt"/>
                </a:rPr>
                <a:t>mds</a:t>
              </a:r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erus</a:t>
              </a:r>
            </a:p>
            <a:p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Ujung</a:t>
              </a:r>
              <a:r>
                <a:rPr lang="en-US" sz="1400" b="1" dirty="0" err="1">
                  <a:solidFill>
                    <a:schemeClr val="bg1"/>
                  </a:solidFill>
                  <a:latin typeface="+mj-lt"/>
                </a:rPr>
                <a:t>fhfxd</a:t>
              </a:r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ung, Central Lond</a:t>
              </a:r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gf</a:t>
              </a:r>
              <a:r>
                <a:rPr lang="id-ID" sz="1400" b="1" dirty="0">
                  <a:solidFill>
                    <a:schemeClr val="bg1"/>
                  </a:solidFill>
                  <a:latin typeface="+mj-lt"/>
                </a:rPr>
                <a:t>ng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B8CC892-48C9-4A6D-AE7D-373B64428D54}"/>
                </a:ext>
              </a:extLst>
            </p:cNvPr>
            <p:cNvSpPr txBox="1"/>
            <p:nvPr/>
          </p:nvSpPr>
          <p:spPr>
            <a:xfrm>
              <a:off x="790155" y="5728025"/>
              <a:ext cx="25058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+123 456 789 / +2324 5657 01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8FF746-5198-43A3-9073-DD795342B585}"/>
                </a:ext>
              </a:extLst>
            </p:cNvPr>
            <p:cNvSpPr txBox="1"/>
            <p:nvPr/>
          </p:nvSpPr>
          <p:spPr>
            <a:xfrm>
              <a:off x="5230328" y="5728025"/>
              <a:ext cx="171059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yourdom@gmail.com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B21037F-3AE2-495E-920A-3B27992639AA}"/>
                </a:ext>
              </a:extLst>
            </p:cNvPr>
            <p:cNvSpPr txBox="1"/>
            <p:nvPr/>
          </p:nvSpPr>
          <p:spPr>
            <a:xfrm>
              <a:off x="5230328" y="5019528"/>
              <a:ext cx="204735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  <a:latin typeface="+mj-lt"/>
                </a:rPr>
                <a:t>www.yourdomain.com</a:t>
              </a:r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10B4C668-634C-4E81-BC51-026A8DED7028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38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5D1BAF-9116-430B-9379-A7E36249B91A}"/>
              </a:ext>
            </a:extLst>
          </p:cNvPr>
          <p:cNvSpPr/>
          <p:nvPr/>
        </p:nvSpPr>
        <p:spPr>
          <a:xfrm>
            <a:off x="0" y="800100"/>
            <a:ext cx="12192000" cy="60579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B1C25B0-9C91-45E2-9B8F-572ACAFCC87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38" r="17176"/>
          <a:stretch/>
        </p:blipFill>
        <p:spPr>
          <a:xfrm>
            <a:off x="-1" y="800100"/>
            <a:ext cx="4278489" cy="6057900"/>
          </a:xfrm>
        </p:spPr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C4B902C8-C531-48F5-AAA2-10C2016FFF5E}"/>
              </a:ext>
            </a:extLst>
          </p:cNvPr>
          <p:cNvSpPr>
            <a:spLocks noGrp="1"/>
          </p:cNvSpPr>
          <p:nvPr>
            <p:ph type="ftr" sz="quarter" idx="4294967295"/>
          </p:nvPr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/>
          <a:p>
            <a:r>
              <a:rPr lang="en-US" b="1" dirty="0"/>
              <a:t>SPORTS WORLD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12B7C6-210A-4B4B-98BC-A9D18A8AD466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B7926D-C363-42DD-95B5-328ED4496EC0}"/>
              </a:ext>
            </a:extLst>
          </p:cNvPr>
          <p:cNvSpPr txBox="1"/>
          <p:nvPr/>
        </p:nvSpPr>
        <p:spPr>
          <a:xfrm>
            <a:off x="5181601" y="2633838"/>
            <a:ext cx="5943600" cy="192193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bibendum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pulvinar.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Nullam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lorem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ipsum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rhoncus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imperdiet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molestie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dolor. Maecenas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pellentesque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eleifend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</a:p>
          <a:p>
            <a:pPr>
              <a:lnSpc>
                <a:spcPct val="125000"/>
              </a:lnSpc>
            </a:pPr>
            <a:endParaRPr lang="en-US" sz="1200" spc="20" dirty="0">
              <a:solidFill>
                <a:schemeClr val="bg1"/>
              </a:solidFill>
              <a:ea typeface="Lato Light" panose="020F0502020204030203" pitchFamily="34" charset="0"/>
              <a:cs typeface="iCiel Gotham Thin" pitchFamily="50" charset="0"/>
            </a:endParaRPr>
          </a:p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Ut ligula mi,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pellentesque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eu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massa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vitae,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mollis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lacinia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felis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Ut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posuere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libero id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sodales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porta.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Fusce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gravida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sodales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placerat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massa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quis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leo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egestas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suscipit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ac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nulla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. Nam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viverra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dolor.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Quisque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posuere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urna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ac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sagittis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sagittis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ipsum ex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mollis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consequat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massa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metus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eget</a:t>
            </a:r>
            <a:r>
              <a:rPr lang="en-US" sz="1200" spc="20" dirty="0">
                <a:solidFill>
                  <a:schemeClr val="bg1"/>
                </a:solidFill>
                <a:ea typeface="Lato Light" panose="020F0502020204030203" pitchFamily="34" charset="0"/>
                <a:cs typeface="iCiel Gotham Thin" pitchFamily="50" charset="0"/>
              </a:rPr>
              <a:t> ante.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998F30-CBEF-48C3-A975-D9DB3404DA08}"/>
              </a:ext>
            </a:extLst>
          </p:cNvPr>
          <p:cNvSpPr txBox="1"/>
          <p:nvPr/>
        </p:nvSpPr>
        <p:spPr>
          <a:xfrm>
            <a:off x="10438625" y="4951820"/>
            <a:ext cx="686576" cy="377283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600" spc="20" dirty="0">
                <a:solidFill>
                  <a:schemeClr val="bg1"/>
                </a:solidFill>
                <a:latin typeface="iCiel Gotham Medium" pitchFamily="50" charset="0"/>
                <a:ea typeface="Lato Light" panose="020F0502020204030203" pitchFamily="34" charset="0"/>
                <a:cs typeface="iCiel Gotham Medium" pitchFamily="50" charset="0"/>
              </a:rPr>
              <a:t> Lorem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0297BDF-BF5C-47D6-A459-D96B70B96075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12BBF0-B6B0-4785-BC9C-BBBB7E9B745E}"/>
              </a:ext>
            </a:extLst>
          </p:cNvPr>
          <p:cNvSpPr txBox="1"/>
          <p:nvPr/>
        </p:nvSpPr>
        <p:spPr>
          <a:xfrm>
            <a:off x="5398006" y="1671029"/>
            <a:ext cx="2958502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>
              <a:tabLst>
                <a:tab pos="1943100" algn="l"/>
              </a:tabLst>
            </a:pPr>
            <a:r>
              <a:rPr lang="en-US" sz="3200" spc="1000" dirty="0">
                <a:solidFill>
                  <a:srgbClr val="F2B800"/>
                </a:solidFill>
                <a:latin typeface="iCiel Gotham Ultra" pitchFamily="50" charset="0"/>
                <a:cs typeface="iCiel Gotham Ultra" pitchFamily="50" charset="0"/>
              </a:rPr>
              <a:t>ABOUT</a:t>
            </a:r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 ME</a:t>
            </a:r>
          </a:p>
        </p:txBody>
      </p:sp>
    </p:spTree>
    <p:extLst>
      <p:ext uri="{BB962C8B-B14F-4D97-AF65-F5344CB8AC3E}">
        <p14:creationId xmlns:p14="http://schemas.microsoft.com/office/powerpoint/2010/main" val="29120395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85638029-CEAD-4752-9A64-1DAA21939C1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2" b="12772"/>
          <a:stretch>
            <a:fillRect/>
          </a:stretch>
        </p:blipFill>
        <p:spPr/>
      </p:pic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F8071A67-3F85-4C0A-B00C-A365E8B84630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2BFAF6-8D6A-4C84-8DD8-7653ED02D3B4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7C6CE-D923-4227-A6FF-6231EE6763B8}"/>
              </a:ext>
            </a:extLst>
          </p:cNvPr>
          <p:cNvSpPr/>
          <p:nvPr/>
        </p:nvSpPr>
        <p:spPr>
          <a:xfrm>
            <a:off x="0" y="788714"/>
            <a:ext cx="12192000" cy="6069286"/>
          </a:xfrm>
          <a:prstGeom prst="rect">
            <a:avLst/>
          </a:prstGeom>
          <a:solidFill>
            <a:schemeClr val="tx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85064C-8D64-4B94-BEFB-7197924923F5}"/>
              </a:ext>
            </a:extLst>
          </p:cNvPr>
          <p:cNvSpPr txBox="1"/>
          <p:nvPr/>
        </p:nvSpPr>
        <p:spPr>
          <a:xfrm>
            <a:off x="6761400" y="2274837"/>
            <a:ext cx="480727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latin typeface="Gotham" panose="02000504050000020004" pitchFamily="2" charset="0"/>
              </a:rPr>
              <a:t>Thank For</a:t>
            </a:r>
          </a:p>
          <a:p>
            <a:r>
              <a:rPr lang="en-US" sz="7200" dirty="0">
                <a:solidFill>
                  <a:schemeClr val="bg1"/>
                </a:solidFill>
                <a:latin typeface="Gotham" panose="02000504050000020004" pitchFamily="2" charset="0"/>
              </a:rPr>
              <a:t>Coming</a:t>
            </a:r>
          </a:p>
        </p:txBody>
      </p:sp>
    </p:spTree>
    <p:extLst>
      <p:ext uri="{BB962C8B-B14F-4D97-AF65-F5344CB8AC3E}">
        <p14:creationId xmlns:p14="http://schemas.microsoft.com/office/powerpoint/2010/main" val="439476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E473C1F-FADE-4F07-9CF7-9FC1C5972119}"/>
              </a:ext>
            </a:extLst>
          </p:cNvPr>
          <p:cNvSpPr/>
          <p:nvPr/>
        </p:nvSpPr>
        <p:spPr>
          <a:xfrm>
            <a:off x="0" y="788714"/>
            <a:ext cx="12192000" cy="606928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92E5B8AD-8CE5-4141-9AF9-C970AA271E5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>
          <a:xfrm>
            <a:off x="0" y="800100"/>
            <a:ext cx="12192000" cy="6057900"/>
          </a:xfr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9FEC738-1E57-4B87-8368-52CA2775F722}"/>
              </a:ext>
            </a:extLst>
          </p:cNvPr>
          <p:cNvSpPr/>
          <p:nvPr/>
        </p:nvSpPr>
        <p:spPr>
          <a:xfrm>
            <a:off x="0" y="788714"/>
            <a:ext cx="12192000" cy="6069286"/>
          </a:xfrm>
          <a:prstGeom prst="rect">
            <a:avLst/>
          </a:pr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K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9030429D-4E0B-41AB-9855-B818DEDF6819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FCC9B8-B3FA-41DE-AF1D-6F56896C437D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51411A-F45D-4367-AA1D-D497764DB0CE}"/>
              </a:ext>
            </a:extLst>
          </p:cNvPr>
          <p:cNvSpPr txBox="1"/>
          <p:nvPr/>
        </p:nvSpPr>
        <p:spPr>
          <a:xfrm>
            <a:off x="1066800" y="4255912"/>
            <a:ext cx="6777433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>
              <a:lnSpc>
                <a:spcPct val="125000"/>
              </a:lnSpc>
            </a:pP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Lorem ipsum dolor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,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consectetur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adipiscing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elit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Donec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luctus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nibh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sit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amet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sem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vulputate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venenatis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bibendum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orci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pulvinar.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Nullam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nec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lorem </a:t>
            </a:r>
            <a:r>
              <a:rPr lang="en-US" sz="1200" spc="20" dirty="0" err="1">
                <a:solidFill>
                  <a:schemeClr val="bg1"/>
                </a:solidFill>
                <a:cs typeface="iCiel Gotham Thin" pitchFamily="50" charset="0"/>
              </a:rPr>
              <a:t>ut</a:t>
            </a:r>
            <a:r>
              <a:rPr lang="en-US" sz="1200" spc="20" dirty="0">
                <a:solidFill>
                  <a:schemeClr val="bg1"/>
                </a:solidFill>
                <a:cs typeface="iCiel Gotham Thin" pitchFamily="50" charset="0"/>
              </a:rPr>
              <a:t> ipsum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21F1CC3-80D0-47F7-8042-C25CCFD14BC2}"/>
              </a:ext>
            </a:extLst>
          </p:cNvPr>
          <p:cNvSpPr/>
          <p:nvPr/>
        </p:nvSpPr>
        <p:spPr>
          <a:xfrm>
            <a:off x="1050871" y="5053373"/>
            <a:ext cx="1885950" cy="457200"/>
          </a:xfrm>
          <a:prstGeom prst="roundRect">
            <a:avLst>
              <a:gd name="adj" fmla="val 50000"/>
            </a:avLst>
          </a:prstGeom>
          <a:solidFill>
            <a:srgbClr val="F2B800"/>
          </a:solidFill>
          <a:ln>
            <a:noFill/>
          </a:ln>
          <a:effectLst>
            <a:outerShdw blurRad="381000" dist="76200" dir="5400000" algn="t" rotWithShape="0">
              <a:prstClr val="black">
                <a:alpha val="3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AEB69D-F4AD-4C1D-A556-51488E367B6D}"/>
              </a:ext>
            </a:extLst>
          </p:cNvPr>
          <p:cNvSpPr txBox="1"/>
          <p:nvPr/>
        </p:nvSpPr>
        <p:spPr>
          <a:xfrm>
            <a:off x="1108828" y="5143474"/>
            <a:ext cx="17700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spc="300" dirty="0">
                <a:solidFill>
                  <a:schemeClr val="bg1"/>
                </a:solidFill>
                <a:latin typeface="iCiel Gotham Ultra" pitchFamily="50" charset="0"/>
                <a:ea typeface="Lato" charset="0"/>
                <a:cs typeface="iCiel Gotham Ultra" pitchFamily="50" charset="0"/>
              </a:rPr>
              <a:t>GET STARTED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F3EAE-9C94-4447-9B91-71B43AA37DF3}"/>
              </a:ext>
            </a:extLst>
          </p:cNvPr>
          <p:cNvSpPr txBox="1"/>
          <p:nvPr/>
        </p:nvSpPr>
        <p:spPr>
          <a:xfrm>
            <a:off x="1050871" y="3443557"/>
            <a:ext cx="6777433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vi-VN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WHAT IS </a:t>
            </a:r>
            <a:r>
              <a:rPr lang="vi-VN" sz="3200" spc="1000" dirty="0">
                <a:solidFill>
                  <a:srgbClr val="F2B800"/>
                </a:solidFill>
                <a:latin typeface="iCiel Gotham Ultra" pitchFamily="50" charset="0"/>
                <a:cs typeface="iCiel Gotham Ultra" pitchFamily="50" charset="0"/>
              </a:rPr>
              <a:t>LOREM IPSUM?</a:t>
            </a:r>
            <a:endParaRPr lang="en-US" sz="3200" spc="1000" dirty="0">
              <a:solidFill>
                <a:srgbClr val="F2B800"/>
              </a:solidFill>
              <a:latin typeface="iCiel Gotham Ultra" pitchFamily="50" charset="0"/>
              <a:cs typeface="iCiel Gotham Ultr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259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545DC12-87BC-4C72-A9C9-CF70053908C4}"/>
              </a:ext>
            </a:extLst>
          </p:cNvPr>
          <p:cNvSpPr/>
          <p:nvPr/>
        </p:nvSpPr>
        <p:spPr>
          <a:xfrm>
            <a:off x="8572500" y="800098"/>
            <a:ext cx="3619500" cy="5589413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BA83E345-B528-4C57-8E49-BB2B2A3EEE75}"/>
              </a:ext>
            </a:extLst>
          </p:cNvPr>
          <p:cNvGrpSpPr/>
          <p:nvPr/>
        </p:nvGrpSpPr>
        <p:grpSpPr>
          <a:xfrm>
            <a:off x="709613" y="1784038"/>
            <a:ext cx="4300537" cy="3291866"/>
            <a:chOff x="1100138" y="1850713"/>
            <a:chExt cx="4300537" cy="3291866"/>
          </a:xfrm>
        </p:grpSpPr>
        <p:sp>
          <p:nvSpPr>
            <p:cNvPr id="4" name="Title 2">
              <a:extLst>
                <a:ext uri="{FF2B5EF4-FFF2-40B4-BE49-F238E27FC236}">
                  <a16:creationId xmlns:a16="http://schemas.microsoft.com/office/drawing/2014/main" id="{8BA26627-187E-4E1B-8D00-20FFBB01FEDF}"/>
                </a:ext>
              </a:extLst>
            </p:cNvPr>
            <p:cNvSpPr txBox="1">
              <a:spLocks/>
            </p:cNvSpPr>
            <p:nvPr/>
          </p:nvSpPr>
          <p:spPr>
            <a:xfrm>
              <a:off x="1100138" y="1850713"/>
              <a:ext cx="3800475" cy="1370012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3600" dirty="0">
                  <a:latin typeface="Gotham" panose="02000504050000020004" pitchFamily="2" charset="0"/>
                </a:rPr>
                <a:t>It’s an </a:t>
              </a:r>
              <a:r>
                <a:rPr lang="en-US" sz="3600" dirty="0">
                  <a:solidFill>
                    <a:srgbClr val="F2B800"/>
                  </a:solidFill>
                  <a:latin typeface="Gotham" panose="02000504050000020004" pitchFamily="2" charset="0"/>
                </a:rPr>
                <a:t>honor to Play</a:t>
              </a:r>
              <a:r>
                <a:rPr lang="en-US" sz="3600" dirty="0">
                  <a:latin typeface="Gotham" panose="02000504050000020004" pitchFamily="2" charset="0"/>
                </a:rPr>
                <a:t> Badminton 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23F5EB8-7BE3-4B81-8111-4BABC5BBE487}"/>
                </a:ext>
              </a:extLst>
            </p:cNvPr>
            <p:cNvSpPr txBox="1"/>
            <p:nvPr/>
          </p:nvSpPr>
          <p:spPr>
            <a:xfrm>
              <a:off x="1100138" y="3970848"/>
              <a:ext cx="4300537" cy="1171731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Lorem ipsum dolor sit amet, consectetuer adipiscing elit. Maecenas porttitor congue massa. Fusce posuere, magna sed pulvinar ultricies, purus lectus malesuada libero, sit amet commodo magna eros quis </a:t>
              </a:r>
              <a:r>
                <a:rPr lang="en-US" sz="1200" dirty="0" err="1"/>
                <a:t>urna</a:t>
              </a:r>
              <a:r>
                <a:rPr lang="en-US" sz="1200" dirty="0"/>
                <a:t>.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497710C-EF9E-420D-891B-D7EDE086BA80}"/>
                </a:ext>
              </a:extLst>
            </p:cNvPr>
            <p:cNvSpPr txBox="1"/>
            <p:nvPr/>
          </p:nvSpPr>
          <p:spPr>
            <a:xfrm>
              <a:off x="1100138" y="3286920"/>
              <a:ext cx="3629025" cy="617733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200" dirty="0"/>
                <a:t>Enjoy your everything in your life would make you really happy</a:t>
              </a:r>
            </a:p>
          </p:txBody>
        </p:sp>
      </p:grp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0B853686-D41B-498D-AFB5-B54EDD0BF3B1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4D9A3A-7A31-41AD-8A66-B4EA58904380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95947252-D0FE-4C3E-BF7E-77E6D0D5A23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9" r="15049"/>
          <a:stretch>
            <a:fillRect/>
          </a:stretch>
        </p:blipFill>
        <p:spPr/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CB0E0FAF-3CF5-4CDD-BC63-E56451ACAC64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3643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1">
            <a:extLst>
              <a:ext uri="{FF2B5EF4-FFF2-40B4-BE49-F238E27FC236}">
                <a16:creationId xmlns:a16="http://schemas.microsoft.com/office/drawing/2014/main" id="{E01125C3-058E-4CBF-9DA2-8A1D470F9607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36E022D-23F9-48F4-A279-E45D01344315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688D7BD7-B604-46F7-977A-85EABDBCA4E5}"/>
              </a:ext>
            </a:extLst>
          </p:cNvPr>
          <p:cNvSpPr/>
          <p:nvPr/>
        </p:nvSpPr>
        <p:spPr>
          <a:xfrm>
            <a:off x="0" y="797510"/>
            <a:ext cx="12192000" cy="606049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B14D12-23F2-4BA3-A44B-E9574B05BBC0}"/>
              </a:ext>
            </a:extLst>
          </p:cNvPr>
          <p:cNvSpPr txBox="1"/>
          <p:nvPr/>
        </p:nvSpPr>
        <p:spPr>
          <a:xfrm>
            <a:off x="3354803" y="1515398"/>
            <a:ext cx="5482398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RUNNING SPORT 01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615EB39-EAE7-4637-944F-F566D4183FC4}"/>
              </a:ext>
            </a:extLst>
          </p:cNvPr>
          <p:cNvSpPr txBox="1"/>
          <p:nvPr/>
        </p:nvSpPr>
        <p:spPr>
          <a:xfrm>
            <a:off x="9055874" y="1515397"/>
            <a:ext cx="428965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3200" spc="10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®</a:t>
            </a:r>
          </a:p>
        </p:txBody>
      </p:sp>
      <p:pic>
        <p:nvPicPr>
          <p:cNvPr id="95" name="Picture Placeholder 94">
            <a:extLst>
              <a:ext uri="{FF2B5EF4-FFF2-40B4-BE49-F238E27FC236}">
                <a16:creationId xmlns:a16="http://schemas.microsoft.com/office/drawing/2014/main" id="{C12FE9BC-16D9-49D7-9889-89EB06B28E5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7" b="21228"/>
          <a:stretch/>
        </p:blipFill>
        <p:spPr>
          <a:xfrm>
            <a:off x="0" y="800100"/>
            <a:ext cx="12192000" cy="6057900"/>
          </a:xfrm>
        </p:spPr>
      </p:pic>
      <p:sp>
        <p:nvSpPr>
          <p:cNvPr id="50" name="Freeform 37">
            <a:extLst>
              <a:ext uri="{FF2B5EF4-FFF2-40B4-BE49-F238E27FC236}">
                <a16:creationId xmlns:a16="http://schemas.microsoft.com/office/drawing/2014/main" id="{4B3B7403-5A13-4E51-9D39-B8796CD395C5}"/>
              </a:ext>
            </a:extLst>
          </p:cNvPr>
          <p:cNvSpPr/>
          <p:nvPr/>
        </p:nvSpPr>
        <p:spPr>
          <a:xfrm flipH="1">
            <a:off x="2506979" y="5600699"/>
            <a:ext cx="7178044" cy="581026"/>
          </a:xfrm>
          <a:custGeom>
            <a:avLst/>
            <a:gdLst>
              <a:gd name="connsiteX0" fmla="*/ 6887531 w 7178044"/>
              <a:gd name="connsiteY0" fmla="*/ 0 h 581026"/>
              <a:gd name="connsiteX1" fmla="*/ 5366388 w 7178044"/>
              <a:gd name="connsiteY1" fmla="*/ 0 h 581026"/>
              <a:gd name="connsiteX2" fmla="*/ 3589023 w 7178044"/>
              <a:gd name="connsiteY2" fmla="*/ 0 h 581026"/>
              <a:gd name="connsiteX3" fmla="*/ 1815467 w 7178044"/>
              <a:gd name="connsiteY3" fmla="*/ 0 h 581026"/>
              <a:gd name="connsiteX4" fmla="*/ 290513 w 7178044"/>
              <a:gd name="connsiteY4" fmla="*/ 0 h 581026"/>
              <a:gd name="connsiteX5" fmla="*/ 0 w 7178044"/>
              <a:gd name="connsiteY5" fmla="*/ 290513 h 581026"/>
              <a:gd name="connsiteX6" fmla="*/ 1 w 7178044"/>
              <a:gd name="connsiteY6" fmla="*/ 290513 h 581026"/>
              <a:gd name="connsiteX7" fmla="*/ 290514 w 7178044"/>
              <a:gd name="connsiteY7" fmla="*/ 581026 h 581026"/>
              <a:gd name="connsiteX8" fmla="*/ 1815467 w 7178044"/>
              <a:gd name="connsiteY8" fmla="*/ 581026 h 581026"/>
              <a:gd name="connsiteX9" fmla="*/ 3589023 w 7178044"/>
              <a:gd name="connsiteY9" fmla="*/ 581026 h 581026"/>
              <a:gd name="connsiteX10" fmla="*/ 5366388 w 7178044"/>
              <a:gd name="connsiteY10" fmla="*/ 581025 h 581026"/>
              <a:gd name="connsiteX11" fmla="*/ 6887531 w 7178044"/>
              <a:gd name="connsiteY11" fmla="*/ 581025 h 581026"/>
              <a:gd name="connsiteX12" fmla="*/ 7172142 w 7178044"/>
              <a:gd name="connsiteY12" fmla="*/ 349061 h 581026"/>
              <a:gd name="connsiteX13" fmla="*/ 7178044 w 7178044"/>
              <a:gd name="connsiteY13" fmla="*/ 290513 h 581026"/>
              <a:gd name="connsiteX14" fmla="*/ 7172142 w 7178044"/>
              <a:gd name="connsiteY14" fmla="*/ 231964 h 581026"/>
              <a:gd name="connsiteX15" fmla="*/ 6887531 w 7178044"/>
              <a:gd name="connsiteY15" fmla="*/ 0 h 58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78044" h="581026">
                <a:moveTo>
                  <a:pt x="6887531" y="0"/>
                </a:moveTo>
                <a:lnTo>
                  <a:pt x="5366388" y="0"/>
                </a:lnTo>
                <a:lnTo>
                  <a:pt x="3589023" y="0"/>
                </a:lnTo>
                <a:lnTo>
                  <a:pt x="1815467" y="0"/>
                </a:lnTo>
                <a:lnTo>
                  <a:pt x="290513" y="0"/>
                </a:lnTo>
                <a:cubicBezTo>
                  <a:pt x="130067" y="0"/>
                  <a:pt x="0" y="130067"/>
                  <a:pt x="0" y="290513"/>
                </a:cubicBezTo>
                <a:lnTo>
                  <a:pt x="1" y="290513"/>
                </a:lnTo>
                <a:cubicBezTo>
                  <a:pt x="1" y="450959"/>
                  <a:pt x="130068" y="581026"/>
                  <a:pt x="290514" y="581026"/>
                </a:cubicBezTo>
                <a:lnTo>
                  <a:pt x="1815467" y="581026"/>
                </a:lnTo>
                <a:lnTo>
                  <a:pt x="3589023" y="581026"/>
                </a:lnTo>
                <a:lnTo>
                  <a:pt x="5366388" y="581025"/>
                </a:lnTo>
                <a:lnTo>
                  <a:pt x="6887531" y="581025"/>
                </a:lnTo>
                <a:cubicBezTo>
                  <a:pt x="7027921" y="581025"/>
                  <a:pt x="7145053" y="481443"/>
                  <a:pt x="7172142" y="349061"/>
                </a:cubicBezTo>
                <a:lnTo>
                  <a:pt x="7178044" y="290513"/>
                </a:lnTo>
                <a:lnTo>
                  <a:pt x="7172142" y="231964"/>
                </a:lnTo>
                <a:cubicBezTo>
                  <a:pt x="7145053" y="99583"/>
                  <a:pt x="7027921" y="0"/>
                  <a:pt x="688753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355600" dist="165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Freeform 25">
            <a:extLst>
              <a:ext uri="{FF2B5EF4-FFF2-40B4-BE49-F238E27FC236}">
                <a16:creationId xmlns:a16="http://schemas.microsoft.com/office/drawing/2014/main" id="{2045D78B-EE28-4B63-8CAD-DFDCC23A559A}"/>
              </a:ext>
            </a:extLst>
          </p:cNvPr>
          <p:cNvSpPr/>
          <p:nvPr/>
        </p:nvSpPr>
        <p:spPr>
          <a:xfrm flipH="1">
            <a:off x="2506978" y="5600700"/>
            <a:ext cx="1811656" cy="581025"/>
          </a:xfrm>
          <a:custGeom>
            <a:avLst/>
            <a:gdLst>
              <a:gd name="connsiteX0" fmla="*/ 1521143 w 1811656"/>
              <a:gd name="connsiteY0" fmla="*/ 0 h 581025"/>
              <a:gd name="connsiteX1" fmla="*/ 0 w 1811656"/>
              <a:gd name="connsiteY1" fmla="*/ 0 h 581025"/>
              <a:gd name="connsiteX2" fmla="*/ 0 w 1811656"/>
              <a:gd name="connsiteY2" fmla="*/ 581025 h 581025"/>
              <a:gd name="connsiteX3" fmla="*/ 1521143 w 1811656"/>
              <a:gd name="connsiteY3" fmla="*/ 581025 h 581025"/>
              <a:gd name="connsiteX4" fmla="*/ 1805754 w 1811656"/>
              <a:gd name="connsiteY4" fmla="*/ 349061 h 581025"/>
              <a:gd name="connsiteX5" fmla="*/ 1811656 w 1811656"/>
              <a:gd name="connsiteY5" fmla="*/ 290513 h 581025"/>
              <a:gd name="connsiteX6" fmla="*/ 1805754 w 1811656"/>
              <a:gd name="connsiteY6" fmla="*/ 231964 h 581025"/>
              <a:gd name="connsiteX7" fmla="*/ 1521143 w 1811656"/>
              <a:gd name="connsiteY7" fmla="*/ 0 h 5810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811656" h="581025">
                <a:moveTo>
                  <a:pt x="1521143" y="0"/>
                </a:moveTo>
                <a:lnTo>
                  <a:pt x="0" y="0"/>
                </a:lnTo>
                <a:lnTo>
                  <a:pt x="0" y="581025"/>
                </a:lnTo>
                <a:lnTo>
                  <a:pt x="1521143" y="581025"/>
                </a:lnTo>
                <a:cubicBezTo>
                  <a:pt x="1661533" y="581025"/>
                  <a:pt x="1778665" y="481443"/>
                  <a:pt x="1805754" y="349061"/>
                </a:cubicBezTo>
                <a:lnTo>
                  <a:pt x="1811656" y="290513"/>
                </a:lnTo>
                <a:lnTo>
                  <a:pt x="1805754" y="231964"/>
                </a:lnTo>
                <a:cubicBezTo>
                  <a:pt x="1778665" y="99583"/>
                  <a:pt x="1661533" y="0"/>
                  <a:pt x="1521143" y="0"/>
                </a:cubicBez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24">
            <a:extLst>
              <a:ext uri="{FF2B5EF4-FFF2-40B4-BE49-F238E27FC236}">
                <a16:creationId xmlns:a16="http://schemas.microsoft.com/office/drawing/2014/main" id="{1EB8D099-CE7B-4FFD-847D-DD416F220718}"/>
              </a:ext>
            </a:extLst>
          </p:cNvPr>
          <p:cNvSpPr/>
          <p:nvPr/>
        </p:nvSpPr>
        <p:spPr>
          <a:xfrm flipH="1">
            <a:off x="4318634" y="5600700"/>
            <a:ext cx="1777365" cy="581026"/>
          </a:xfrm>
          <a:custGeom>
            <a:avLst/>
            <a:gdLst>
              <a:gd name="connsiteX0" fmla="*/ 1777365 w 1777365"/>
              <a:gd name="connsiteY0" fmla="*/ 0 h 581026"/>
              <a:gd name="connsiteX1" fmla="*/ 0 w 1777365"/>
              <a:gd name="connsiteY1" fmla="*/ 0 h 581026"/>
              <a:gd name="connsiteX2" fmla="*/ 0 w 1777365"/>
              <a:gd name="connsiteY2" fmla="*/ 581026 h 581026"/>
              <a:gd name="connsiteX3" fmla="*/ 1777365 w 1777365"/>
              <a:gd name="connsiteY3" fmla="*/ 581025 h 581026"/>
              <a:gd name="connsiteX4" fmla="*/ 1777365 w 1777365"/>
              <a:gd name="connsiteY4" fmla="*/ 0 h 58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7365" h="581026">
                <a:moveTo>
                  <a:pt x="1777365" y="0"/>
                </a:moveTo>
                <a:lnTo>
                  <a:pt x="0" y="0"/>
                </a:lnTo>
                <a:lnTo>
                  <a:pt x="0" y="581026"/>
                </a:lnTo>
                <a:lnTo>
                  <a:pt x="1777365" y="581025"/>
                </a:lnTo>
                <a:lnTo>
                  <a:pt x="1777365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23">
            <a:extLst>
              <a:ext uri="{FF2B5EF4-FFF2-40B4-BE49-F238E27FC236}">
                <a16:creationId xmlns:a16="http://schemas.microsoft.com/office/drawing/2014/main" id="{19DFBE45-F68A-4454-8A89-20EA33ACB522}"/>
              </a:ext>
            </a:extLst>
          </p:cNvPr>
          <p:cNvSpPr/>
          <p:nvPr/>
        </p:nvSpPr>
        <p:spPr>
          <a:xfrm flipH="1">
            <a:off x="6095999" y="5600700"/>
            <a:ext cx="1773556" cy="581026"/>
          </a:xfrm>
          <a:custGeom>
            <a:avLst/>
            <a:gdLst>
              <a:gd name="connsiteX0" fmla="*/ 1773556 w 1773556"/>
              <a:gd name="connsiteY0" fmla="*/ 0 h 581026"/>
              <a:gd name="connsiteX1" fmla="*/ 0 w 1773556"/>
              <a:gd name="connsiteY1" fmla="*/ 0 h 581026"/>
              <a:gd name="connsiteX2" fmla="*/ 0 w 1773556"/>
              <a:gd name="connsiteY2" fmla="*/ 581026 h 581026"/>
              <a:gd name="connsiteX3" fmla="*/ 1773556 w 1773556"/>
              <a:gd name="connsiteY3" fmla="*/ 581026 h 581026"/>
              <a:gd name="connsiteX4" fmla="*/ 1773556 w 1773556"/>
              <a:gd name="connsiteY4" fmla="*/ 0 h 58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73556" h="581026">
                <a:moveTo>
                  <a:pt x="1773556" y="0"/>
                </a:moveTo>
                <a:lnTo>
                  <a:pt x="0" y="0"/>
                </a:lnTo>
                <a:lnTo>
                  <a:pt x="0" y="581026"/>
                </a:lnTo>
                <a:lnTo>
                  <a:pt x="1773556" y="581026"/>
                </a:lnTo>
                <a:lnTo>
                  <a:pt x="1773556" y="0"/>
                </a:lnTo>
                <a:close/>
              </a:path>
            </a:pathLst>
          </a:custGeom>
          <a:solidFill>
            <a:schemeClr val="bg1"/>
          </a:solidFill>
          <a:ln w="63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D485178C-C16D-450C-A5A3-DC6FBC72DB86}"/>
              </a:ext>
            </a:extLst>
          </p:cNvPr>
          <p:cNvSpPr/>
          <p:nvPr/>
        </p:nvSpPr>
        <p:spPr>
          <a:xfrm flipH="1">
            <a:off x="7859626" y="5600700"/>
            <a:ext cx="1951743" cy="581026"/>
          </a:xfrm>
          <a:custGeom>
            <a:avLst/>
            <a:gdLst>
              <a:gd name="connsiteX0" fmla="*/ 1815467 w 1815467"/>
              <a:gd name="connsiteY0" fmla="*/ 0 h 581026"/>
              <a:gd name="connsiteX1" fmla="*/ 290513 w 1815467"/>
              <a:gd name="connsiteY1" fmla="*/ 0 h 581026"/>
              <a:gd name="connsiteX2" fmla="*/ 0 w 1815467"/>
              <a:gd name="connsiteY2" fmla="*/ 290513 h 581026"/>
              <a:gd name="connsiteX3" fmla="*/ 1 w 1815467"/>
              <a:gd name="connsiteY3" fmla="*/ 290513 h 581026"/>
              <a:gd name="connsiteX4" fmla="*/ 290514 w 1815467"/>
              <a:gd name="connsiteY4" fmla="*/ 581026 h 581026"/>
              <a:gd name="connsiteX5" fmla="*/ 1815467 w 1815467"/>
              <a:gd name="connsiteY5" fmla="*/ 581026 h 581026"/>
              <a:gd name="connsiteX6" fmla="*/ 1815467 w 1815467"/>
              <a:gd name="connsiteY6" fmla="*/ 0 h 581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15467" h="581026">
                <a:moveTo>
                  <a:pt x="1815467" y="0"/>
                </a:moveTo>
                <a:lnTo>
                  <a:pt x="290513" y="0"/>
                </a:lnTo>
                <a:cubicBezTo>
                  <a:pt x="130067" y="0"/>
                  <a:pt x="0" y="130067"/>
                  <a:pt x="0" y="290513"/>
                </a:cubicBezTo>
                <a:lnTo>
                  <a:pt x="1" y="290513"/>
                </a:lnTo>
                <a:cubicBezTo>
                  <a:pt x="1" y="450959"/>
                  <a:pt x="130068" y="581026"/>
                  <a:pt x="290514" y="581026"/>
                </a:cubicBezTo>
                <a:lnTo>
                  <a:pt x="1815467" y="581026"/>
                </a:lnTo>
                <a:lnTo>
                  <a:pt x="1815467" y="0"/>
                </a:lnTo>
                <a:close/>
              </a:path>
            </a:pathLst>
          </a:custGeom>
          <a:solidFill>
            <a:srgbClr val="F2B800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0F7E806-AEAB-4A69-9759-D7F6C4C7C022}"/>
              </a:ext>
            </a:extLst>
          </p:cNvPr>
          <p:cNvSpPr txBox="1"/>
          <p:nvPr/>
        </p:nvSpPr>
        <p:spPr>
          <a:xfrm>
            <a:off x="2781678" y="5737323"/>
            <a:ext cx="816890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rPr>
              <a:t>COLOR: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9BC6A3D9-55A2-4036-8C8B-F4F82EDAF80E}"/>
              </a:ext>
            </a:extLst>
          </p:cNvPr>
          <p:cNvSpPr/>
          <p:nvPr/>
        </p:nvSpPr>
        <p:spPr>
          <a:xfrm>
            <a:off x="3675685" y="5778299"/>
            <a:ext cx="228700" cy="228700"/>
          </a:xfrm>
          <a:prstGeom prst="ellipse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B84FD7B-FFE9-484F-AE4F-690FBE5FBC9F}"/>
              </a:ext>
            </a:extLst>
          </p:cNvPr>
          <p:cNvGrpSpPr/>
          <p:nvPr/>
        </p:nvGrpSpPr>
        <p:grpSpPr>
          <a:xfrm>
            <a:off x="3992920" y="5855282"/>
            <a:ext cx="126164" cy="78425"/>
            <a:chOff x="5207320" y="4"/>
            <a:chExt cx="561517" cy="349045"/>
          </a:xfrm>
        </p:grpSpPr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38BD36B6-5200-46FE-BF42-75DBC71C99C3}"/>
                </a:ext>
              </a:extLst>
            </p:cNvPr>
            <p:cNvCxnSpPr/>
            <p:nvPr/>
          </p:nvCxnSpPr>
          <p:spPr>
            <a:xfrm>
              <a:off x="5207320" y="7930"/>
              <a:ext cx="280758" cy="280758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CE3E4023-FA07-4022-9644-07E253C3B07B}"/>
                </a:ext>
              </a:extLst>
            </p:cNvPr>
            <p:cNvCxnSpPr/>
            <p:nvPr/>
          </p:nvCxnSpPr>
          <p:spPr>
            <a:xfrm flipV="1">
              <a:off x="5419783" y="4"/>
              <a:ext cx="349049" cy="349045"/>
            </a:xfrm>
            <a:prstGeom prst="line">
              <a:avLst/>
            </a:prstGeom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78F19D29-3C64-4787-BD86-2733B79579DC}"/>
              </a:ext>
            </a:extLst>
          </p:cNvPr>
          <p:cNvSpPr txBox="1"/>
          <p:nvPr/>
        </p:nvSpPr>
        <p:spPr>
          <a:xfrm>
            <a:off x="4650872" y="5721936"/>
            <a:ext cx="576440" cy="338554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rPr>
              <a:t>QTY: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6FC6D3D-02A2-497F-A009-66587855D5B0}"/>
              </a:ext>
            </a:extLst>
          </p:cNvPr>
          <p:cNvSpPr txBox="1"/>
          <p:nvPr/>
        </p:nvSpPr>
        <p:spPr>
          <a:xfrm>
            <a:off x="5262425" y="5706547"/>
            <a:ext cx="209353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0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E28A300-2DEC-4BDF-BC07-67AEA08914D7}"/>
              </a:ext>
            </a:extLst>
          </p:cNvPr>
          <p:cNvGrpSpPr/>
          <p:nvPr/>
        </p:nvGrpSpPr>
        <p:grpSpPr>
          <a:xfrm>
            <a:off x="5637596" y="5780172"/>
            <a:ext cx="126164" cy="222083"/>
            <a:chOff x="5452180" y="5770647"/>
            <a:chExt cx="126164" cy="222083"/>
          </a:xfrm>
        </p:grpSpPr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6D99E14A-A3F2-4DFD-B602-A21420F87F81}"/>
                </a:ext>
              </a:extLst>
            </p:cNvPr>
            <p:cNvGrpSpPr/>
            <p:nvPr/>
          </p:nvGrpSpPr>
          <p:grpSpPr>
            <a:xfrm>
              <a:off x="5452180" y="5914305"/>
              <a:ext cx="126164" cy="78425"/>
              <a:chOff x="5207316" y="4"/>
              <a:chExt cx="561516" cy="349045"/>
            </a:xfrm>
          </p:grpSpPr>
          <p:cxnSp>
            <p:nvCxnSpPr>
              <p:cNvPr id="68" name="Straight Connector 67">
                <a:extLst>
                  <a:ext uri="{FF2B5EF4-FFF2-40B4-BE49-F238E27FC236}">
                    <a16:creationId xmlns:a16="http://schemas.microsoft.com/office/drawing/2014/main" id="{39E419D9-3A53-401D-A787-A766DBD11185}"/>
                  </a:ext>
                </a:extLst>
              </p:cNvPr>
              <p:cNvCxnSpPr/>
              <p:nvPr/>
            </p:nvCxnSpPr>
            <p:spPr>
              <a:xfrm>
                <a:off x="5207316" y="7931"/>
                <a:ext cx="280758" cy="280758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Connector 68">
                <a:extLst>
                  <a:ext uri="{FF2B5EF4-FFF2-40B4-BE49-F238E27FC236}">
                    <a16:creationId xmlns:a16="http://schemas.microsoft.com/office/drawing/2014/main" id="{7ABD9B59-358F-43F8-B888-086F79B0A6A2}"/>
                  </a:ext>
                </a:extLst>
              </p:cNvPr>
              <p:cNvCxnSpPr/>
              <p:nvPr/>
            </p:nvCxnSpPr>
            <p:spPr>
              <a:xfrm flipV="1">
                <a:off x="5419783" y="4"/>
                <a:ext cx="349049" cy="349045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FA875D4A-3B4D-4FB8-B93C-027173074DC0}"/>
                </a:ext>
              </a:extLst>
            </p:cNvPr>
            <p:cNvGrpSpPr/>
            <p:nvPr/>
          </p:nvGrpSpPr>
          <p:grpSpPr>
            <a:xfrm rot="10800000">
              <a:off x="5452180" y="5770647"/>
              <a:ext cx="126164" cy="78425"/>
              <a:chOff x="5207316" y="4"/>
              <a:chExt cx="561516" cy="349045"/>
            </a:xfrm>
          </p:grpSpPr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5D817D0E-AB0B-4B21-9FE6-D44400952679}"/>
                  </a:ext>
                </a:extLst>
              </p:cNvPr>
              <p:cNvCxnSpPr/>
              <p:nvPr/>
            </p:nvCxnSpPr>
            <p:spPr>
              <a:xfrm>
                <a:off x="5207316" y="7931"/>
                <a:ext cx="280758" cy="280758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Connector 66">
                <a:extLst>
                  <a:ext uri="{FF2B5EF4-FFF2-40B4-BE49-F238E27FC236}">
                    <a16:creationId xmlns:a16="http://schemas.microsoft.com/office/drawing/2014/main" id="{6B7390D3-B28B-456B-B022-57EDAB01EEAA}"/>
                  </a:ext>
                </a:extLst>
              </p:cNvPr>
              <p:cNvCxnSpPr/>
              <p:nvPr/>
            </p:nvCxnSpPr>
            <p:spPr>
              <a:xfrm flipV="1">
                <a:off x="5419783" y="4"/>
                <a:ext cx="349049" cy="349045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BD2D9926-28B4-428E-A858-BD9905D1B802}"/>
              </a:ext>
            </a:extLst>
          </p:cNvPr>
          <p:cNvSpPr txBox="1"/>
          <p:nvPr/>
        </p:nvSpPr>
        <p:spPr>
          <a:xfrm>
            <a:off x="6422047" y="5706547"/>
            <a:ext cx="1121461" cy="369332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$150.00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035E40B-AF44-4C54-8B26-1685B7E84FAF}"/>
              </a:ext>
            </a:extLst>
          </p:cNvPr>
          <p:cNvGrpSpPr/>
          <p:nvPr/>
        </p:nvGrpSpPr>
        <p:grpSpPr>
          <a:xfrm>
            <a:off x="8063914" y="5729022"/>
            <a:ext cx="361497" cy="324383"/>
            <a:chOff x="2419350" y="1689100"/>
            <a:chExt cx="1828800" cy="1601788"/>
          </a:xfrm>
          <a:solidFill>
            <a:schemeClr val="bg1"/>
          </a:solidFill>
        </p:grpSpPr>
        <p:sp>
          <p:nvSpPr>
            <p:cNvPr id="72" name="Freeform 6">
              <a:extLst>
                <a:ext uri="{FF2B5EF4-FFF2-40B4-BE49-F238E27FC236}">
                  <a16:creationId xmlns:a16="http://schemas.microsoft.com/office/drawing/2014/main" id="{C6F799CB-DE5A-4382-8E8F-A2E8A1B01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2419350" y="1778000"/>
              <a:ext cx="1828800" cy="1512888"/>
            </a:xfrm>
            <a:custGeom>
              <a:avLst/>
              <a:gdLst>
                <a:gd name="T0" fmla="*/ 568 w 3457"/>
                <a:gd name="T1" fmla="*/ 10 h 2861"/>
                <a:gd name="T2" fmla="*/ 706 w 3457"/>
                <a:gd name="T3" fmla="*/ 84 h 2861"/>
                <a:gd name="T4" fmla="*/ 796 w 3457"/>
                <a:gd name="T5" fmla="*/ 215 h 2861"/>
                <a:gd name="T6" fmla="*/ 2880 w 3457"/>
                <a:gd name="T7" fmla="*/ 1460 h 2861"/>
                <a:gd name="T8" fmla="*/ 3225 w 3457"/>
                <a:gd name="T9" fmla="*/ 580 h 2861"/>
                <a:gd name="T10" fmla="*/ 3211 w 3457"/>
                <a:gd name="T11" fmla="*/ 530 h 2861"/>
                <a:gd name="T12" fmla="*/ 2738 w 3457"/>
                <a:gd name="T13" fmla="*/ 493 h 2861"/>
                <a:gd name="T14" fmla="*/ 2671 w 3457"/>
                <a:gd name="T15" fmla="*/ 376 h 2861"/>
                <a:gd name="T16" fmla="*/ 2552 w 3457"/>
                <a:gd name="T17" fmla="*/ 302 h 2861"/>
                <a:gd name="T18" fmla="*/ 3259 w 3457"/>
                <a:gd name="T19" fmla="*/ 303 h 2861"/>
                <a:gd name="T20" fmla="*/ 3385 w 3457"/>
                <a:gd name="T21" fmla="*/ 380 h 2861"/>
                <a:gd name="T22" fmla="*/ 3452 w 3457"/>
                <a:gd name="T23" fmla="*/ 512 h 2861"/>
                <a:gd name="T24" fmla="*/ 3440 w 3457"/>
                <a:gd name="T25" fmla="*/ 660 h 2861"/>
                <a:gd name="T26" fmla="*/ 3065 w 3457"/>
                <a:gd name="T27" fmla="*/ 1607 h 2861"/>
                <a:gd name="T28" fmla="*/ 2941 w 3457"/>
                <a:gd name="T29" fmla="*/ 1681 h 2861"/>
                <a:gd name="T30" fmla="*/ 1189 w 3457"/>
                <a:gd name="T31" fmla="*/ 1880 h 2861"/>
                <a:gd name="T32" fmla="*/ 2902 w 3457"/>
                <a:gd name="T33" fmla="*/ 1905 h 2861"/>
                <a:gd name="T34" fmla="*/ 2977 w 3457"/>
                <a:gd name="T35" fmla="*/ 1993 h 2861"/>
                <a:gd name="T36" fmla="*/ 2977 w 3457"/>
                <a:gd name="T37" fmla="*/ 2112 h 2861"/>
                <a:gd name="T38" fmla="*/ 2902 w 3457"/>
                <a:gd name="T39" fmla="*/ 2200 h 2861"/>
                <a:gd name="T40" fmla="*/ 2656 w 3457"/>
                <a:gd name="T41" fmla="*/ 2224 h 2861"/>
                <a:gd name="T42" fmla="*/ 2762 w 3457"/>
                <a:gd name="T43" fmla="*/ 2346 h 2861"/>
                <a:gd name="T44" fmla="*/ 2802 w 3457"/>
                <a:gd name="T45" fmla="*/ 2508 h 2861"/>
                <a:gd name="T46" fmla="*/ 2754 w 3457"/>
                <a:gd name="T47" fmla="*/ 2686 h 2861"/>
                <a:gd name="T48" fmla="*/ 2627 w 3457"/>
                <a:gd name="T49" fmla="*/ 2812 h 2861"/>
                <a:gd name="T50" fmla="*/ 2449 w 3457"/>
                <a:gd name="T51" fmla="*/ 2861 h 2861"/>
                <a:gd name="T52" fmla="*/ 2270 w 3457"/>
                <a:gd name="T53" fmla="*/ 2812 h 2861"/>
                <a:gd name="T54" fmla="*/ 2145 w 3457"/>
                <a:gd name="T55" fmla="*/ 2686 h 2861"/>
                <a:gd name="T56" fmla="*/ 2096 w 3457"/>
                <a:gd name="T57" fmla="*/ 2508 h 2861"/>
                <a:gd name="T58" fmla="*/ 2136 w 3457"/>
                <a:gd name="T59" fmla="*/ 2346 h 2861"/>
                <a:gd name="T60" fmla="*/ 2241 w 3457"/>
                <a:gd name="T61" fmla="*/ 2224 h 2861"/>
                <a:gd name="T62" fmla="*/ 1668 w 3457"/>
                <a:gd name="T63" fmla="*/ 2311 h 2861"/>
                <a:gd name="T64" fmla="*/ 1726 w 3457"/>
                <a:gd name="T65" fmla="*/ 2465 h 2861"/>
                <a:gd name="T66" fmla="*/ 1701 w 3457"/>
                <a:gd name="T67" fmla="*/ 2646 h 2861"/>
                <a:gd name="T68" fmla="*/ 1592 w 3457"/>
                <a:gd name="T69" fmla="*/ 2787 h 2861"/>
                <a:gd name="T70" fmla="*/ 1424 w 3457"/>
                <a:gd name="T71" fmla="*/ 2857 h 2861"/>
                <a:gd name="T72" fmla="*/ 1239 w 3457"/>
                <a:gd name="T73" fmla="*/ 2833 h 2861"/>
                <a:gd name="T74" fmla="*/ 1097 w 3457"/>
                <a:gd name="T75" fmla="*/ 2723 h 2861"/>
                <a:gd name="T76" fmla="*/ 1027 w 3457"/>
                <a:gd name="T77" fmla="*/ 2556 h 2861"/>
                <a:gd name="T78" fmla="*/ 1047 w 3457"/>
                <a:gd name="T79" fmla="*/ 2384 h 2861"/>
                <a:gd name="T80" fmla="*/ 1138 w 3457"/>
                <a:gd name="T81" fmla="*/ 2249 h 2861"/>
                <a:gd name="T82" fmla="*/ 1043 w 3457"/>
                <a:gd name="T83" fmla="*/ 2195 h 2861"/>
                <a:gd name="T84" fmla="*/ 912 w 3457"/>
                <a:gd name="T85" fmla="*/ 2088 h 2861"/>
                <a:gd name="T86" fmla="*/ 476 w 3457"/>
                <a:gd name="T87" fmla="*/ 344 h 2861"/>
                <a:gd name="T88" fmla="*/ 85 w 3457"/>
                <a:gd name="T89" fmla="*/ 319 h 2861"/>
                <a:gd name="T90" fmla="*/ 10 w 3457"/>
                <a:gd name="T91" fmla="*/ 231 h 2861"/>
                <a:gd name="T92" fmla="*/ 10 w 3457"/>
                <a:gd name="T93" fmla="*/ 112 h 2861"/>
                <a:gd name="T94" fmla="*/ 85 w 3457"/>
                <a:gd name="T95" fmla="*/ 24 h 2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457" h="2861">
                  <a:moveTo>
                    <a:pt x="172" y="0"/>
                  </a:moveTo>
                  <a:lnTo>
                    <a:pt x="486" y="0"/>
                  </a:lnTo>
                  <a:lnTo>
                    <a:pt x="528" y="3"/>
                  </a:lnTo>
                  <a:lnTo>
                    <a:pt x="568" y="10"/>
                  </a:lnTo>
                  <a:lnTo>
                    <a:pt x="606" y="23"/>
                  </a:lnTo>
                  <a:lnTo>
                    <a:pt x="643" y="38"/>
                  </a:lnTo>
                  <a:lnTo>
                    <a:pt x="676" y="59"/>
                  </a:lnTo>
                  <a:lnTo>
                    <a:pt x="706" y="84"/>
                  </a:lnTo>
                  <a:lnTo>
                    <a:pt x="735" y="112"/>
                  </a:lnTo>
                  <a:lnTo>
                    <a:pt x="759" y="143"/>
                  </a:lnTo>
                  <a:lnTo>
                    <a:pt x="780" y="178"/>
                  </a:lnTo>
                  <a:lnTo>
                    <a:pt x="796" y="215"/>
                  </a:lnTo>
                  <a:lnTo>
                    <a:pt x="808" y="254"/>
                  </a:lnTo>
                  <a:lnTo>
                    <a:pt x="1091" y="1462"/>
                  </a:lnTo>
                  <a:lnTo>
                    <a:pt x="2868" y="1462"/>
                  </a:lnTo>
                  <a:lnTo>
                    <a:pt x="2880" y="1460"/>
                  </a:lnTo>
                  <a:lnTo>
                    <a:pt x="2893" y="1455"/>
                  </a:lnTo>
                  <a:lnTo>
                    <a:pt x="2902" y="1445"/>
                  </a:lnTo>
                  <a:lnTo>
                    <a:pt x="2909" y="1434"/>
                  </a:lnTo>
                  <a:lnTo>
                    <a:pt x="3225" y="580"/>
                  </a:lnTo>
                  <a:lnTo>
                    <a:pt x="3228" y="567"/>
                  </a:lnTo>
                  <a:lnTo>
                    <a:pt x="3226" y="553"/>
                  </a:lnTo>
                  <a:lnTo>
                    <a:pt x="3221" y="540"/>
                  </a:lnTo>
                  <a:lnTo>
                    <a:pt x="3211" y="530"/>
                  </a:lnTo>
                  <a:lnTo>
                    <a:pt x="3198" y="524"/>
                  </a:lnTo>
                  <a:lnTo>
                    <a:pt x="3184" y="521"/>
                  </a:lnTo>
                  <a:lnTo>
                    <a:pt x="2745" y="521"/>
                  </a:lnTo>
                  <a:lnTo>
                    <a:pt x="2738" y="493"/>
                  </a:lnTo>
                  <a:lnTo>
                    <a:pt x="2728" y="466"/>
                  </a:lnTo>
                  <a:lnTo>
                    <a:pt x="2713" y="433"/>
                  </a:lnTo>
                  <a:lnTo>
                    <a:pt x="2693" y="403"/>
                  </a:lnTo>
                  <a:lnTo>
                    <a:pt x="2671" y="376"/>
                  </a:lnTo>
                  <a:lnTo>
                    <a:pt x="2645" y="352"/>
                  </a:lnTo>
                  <a:lnTo>
                    <a:pt x="2616" y="332"/>
                  </a:lnTo>
                  <a:lnTo>
                    <a:pt x="2585" y="315"/>
                  </a:lnTo>
                  <a:lnTo>
                    <a:pt x="2552" y="302"/>
                  </a:lnTo>
                  <a:lnTo>
                    <a:pt x="2518" y="292"/>
                  </a:lnTo>
                  <a:lnTo>
                    <a:pt x="3184" y="292"/>
                  </a:lnTo>
                  <a:lnTo>
                    <a:pt x="3222" y="295"/>
                  </a:lnTo>
                  <a:lnTo>
                    <a:pt x="3259" y="303"/>
                  </a:lnTo>
                  <a:lnTo>
                    <a:pt x="3293" y="315"/>
                  </a:lnTo>
                  <a:lnTo>
                    <a:pt x="3327" y="333"/>
                  </a:lnTo>
                  <a:lnTo>
                    <a:pt x="3357" y="354"/>
                  </a:lnTo>
                  <a:lnTo>
                    <a:pt x="3385" y="380"/>
                  </a:lnTo>
                  <a:lnTo>
                    <a:pt x="3409" y="410"/>
                  </a:lnTo>
                  <a:lnTo>
                    <a:pt x="3428" y="442"/>
                  </a:lnTo>
                  <a:lnTo>
                    <a:pt x="3442" y="477"/>
                  </a:lnTo>
                  <a:lnTo>
                    <a:pt x="3452" y="512"/>
                  </a:lnTo>
                  <a:lnTo>
                    <a:pt x="3457" y="550"/>
                  </a:lnTo>
                  <a:lnTo>
                    <a:pt x="3457" y="587"/>
                  </a:lnTo>
                  <a:lnTo>
                    <a:pt x="3451" y="624"/>
                  </a:lnTo>
                  <a:lnTo>
                    <a:pt x="3440" y="660"/>
                  </a:lnTo>
                  <a:lnTo>
                    <a:pt x="3124" y="1513"/>
                  </a:lnTo>
                  <a:lnTo>
                    <a:pt x="3108" y="1547"/>
                  </a:lnTo>
                  <a:lnTo>
                    <a:pt x="3088" y="1578"/>
                  </a:lnTo>
                  <a:lnTo>
                    <a:pt x="3065" y="1607"/>
                  </a:lnTo>
                  <a:lnTo>
                    <a:pt x="3038" y="1631"/>
                  </a:lnTo>
                  <a:lnTo>
                    <a:pt x="3008" y="1652"/>
                  </a:lnTo>
                  <a:lnTo>
                    <a:pt x="2976" y="1669"/>
                  </a:lnTo>
                  <a:lnTo>
                    <a:pt x="2941" y="1681"/>
                  </a:lnTo>
                  <a:lnTo>
                    <a:pt x="2905" y="1689"/>
                  </a:lnTo>
                  <a:lnTo>
                    <a:pt x="2868" y="1692"/>
                  </a:lnTo>
                  <a:lnTo>
                    <a:pt x="1145" y="1692"/>
                  </a:lnTo>
                  <a:lnTo>
                    <a:pt x="1189" y="1880"/>
                  </a:lnTo>
                  <a:lnTo>
                    <a:pt x="2816" y="1880"/>
                  </a:lnTo>
                  <a:lnTo>
                    <a:pt x="2847" y="1884"/>
                  </a:lnTo>
                  <a:lnTo>
                    <a:pt x="2876" y="1892"/>
                  </a:lnTo>
                  <a:lnTo>
                    <a:pt x="2902" y="1905"/>
                  </a:lnTo>
                  <a:lnTo>
                    <a:pt x="2927" y="1921"/>
                  </a:lnTo>
                  <a:lnTo>
                    <a:pt x="2947" y="1942"/>
                  </a:lnTo>
                  <a:lnTo>
                    <a:pt x="2964" y="1966"/>
                  </a:lnTo>
                  <a:lnTo>
                    <a:pt x="2977" y="1993"/>
                  </a:lnTo>
                  <a:lnTo>
                    <a:pt x="2985" y="2022"/>
                  </a:lnTo>
                  <a:lnTo>
                    <a:pt x="2987" y="2052"/>
                  </a:lnTo>
                  <a:lnTo>
                    <a:pt x="2985" y="2084"/>
                  </a:lnTo>
                  <a:lnTo>
                    <a:pt x="2977" y="2112"/>
                  </a:lnTo>
                  <a:lnTo>
                    <a:pt x="2964" y="2139"/>
                  </a:lnTo>
                  <a:lnTo>
                    <a:pt x="2947" y="2163"/>
                  </a:lnTo>
                  <a:lnTo>
                    <a:pt x="2927" y="2183"/>
                  </a:lnTo>
                  <a:lnTo>
                    <a:pt x="2902" y="2200"/>
                  </a:lnTo>
                  <a:lnTo>
                    <a:pt x="2876" y="2214"/>
                  </a:lnTo>
                  <a:lnTo>
                    <a:pt x="2847" y="2221"/>
                  </a:lnTo>
                  <a:lnTo>
                    <a:pt x="2816" y="2224"/>
                  </a:lnTo>
                  <a:lnTo>
                    <a:pt x="2656" y="2224"/>
                  </a:lnTo>
                  <a:lnTo>
                    <a:pt x="2688" y="2249"/>
                  </a:lnTo>
                  <a:lnTo>
                    <a:pt x="2716" y="2279"/>
                  </a:lnTo>
                  <a:lnTo>
                    <a:pt x="2741" y="2311"/>
                  </a:lnTo>
                  <a:lnTo>
                    <a:pt x="2762" y="2346"/>
                  </a:lnTo>
                  <a:lnTo>
                    <a:pt x="2779" y="2384"/>
                  </a:lnTo>
                  <a:lnTo>
                    <a:pt x="2791" y="2423"/>
                  </a:lnTo>
                  <a:lnTo>
                    <a:pt x="2799" y="2465"/>
                  </a:lnTo>
                  <a:lnTo>
                    <a:pt x="2802" y="2508"/>
                  </a:lnTo>
                  <a:lnTo>
                    <a:pt x="2799" y="2556"/>
                  </a:lnTo>
                  <a:lnTo>
                    <a:pt x="2789" y="2602"/>
                  </a:lnTo>
                  <a:lnTo>
                    <a:pt x="2773" y="2646"/>
                  </a:lnTo>
                  <a:lnTo>
                    <a:pt x="2754" y="2686"/>
                  </a:lnTo>
                  <a:lnTo>
                    <a:pt x="2728" y="2723"/>
                  </a:lnTo>
                  <a:lnTo>
                    <a:pt x="2698" y="2758"/>
                  </a:lnTo>
                  <a:lnTo>
                    <a:pt x="2664" y="2787"/>
                  </a:lnTo>
                  <a:lnTo>
                    <a:pt x="2627" y="2812"/>
                  </a:lnTo>
                  <a:lnTo>
                    <a:pt x="2586" y="2833"/>
                  </a:lnTo>
                  <a:lnTo>
                    <a:pt x="2543" y="2848"/>
                  </a:lnTo>
                  <a:lnTo>
                    <a:pt x="2497" y="2857"/>
                  </a:lnTo>
                  <a:lnTo>
                    <a:pt x="2449" y="2861"/>
                  </a:lnTo>
                  <a:lnTo>
                    <a:pt x="2401" y="2857"/>
                  </a:lnTo>
                  <a:lnTo>
                    <a:pt x="2355" y="2848"/>
                  </a:lnTo>
                  <a:lnTo>
                    <a:pt x="2311" y="2833"/>
                  </a:lnTo>
                  <a:lnTo>
                    <a:pt x="2270" y="2812"/>
                  </a:lnTo>
                  <a:lnTo>
                    <a:pt x="2234" y="2787"/>
                  </a:lnTo>
                  <a:lnTo>
                    <a:pt x="2199" y="2758"/>
                  </a:lnTo>
                  <a:lnTo>
                    <a:pt x="2170" y="2723"/>
                  </a:lnTo>
                  <a:lnTo>
                    <a:pt x="2145" y="2686"/>
                  </a:lnTo>
                  <a:lnTo>
                    <a:pt x="2124" y="2646"/>
                  </a:lnTo>
                  <a:lnTo>
                    <a:pt x="2109" y="2602"/>
                  </a:lnTo>
                  <a:lnTo>
                    <a:pt x="2100" y="2556"/>
                  </a:lnTo>
                  <a:lnTo>
                    <a:pt x="2096" y="2508"/>
                  </a:lnTo>
                  <a:lnTo>
                    <a:pt x="2098" y="2465"/>
                  </a:lnTo>
                  <a:lnTo>
                    <a:pt x="2107" y="2423"/>
                  </a:lnTo>
                  <a:lnTo>
                    <a:pt x="2119" y="2384"/>
                  </a:lnTo>
                  <a:lnTo>
                    <a:pt x="2136" y="2346"/>
                  </a:lnTo>
                  <a:lnTo>
                    <a:pt x="2157" y="2311"/>
                  </a:lnTo>
                  <a:lnTo>
                    <a:pt x="2181" y="2279"/>
                  </a:lnTo>
                  <a:lnTo>
                    <a:pt x="2210" y="2249"/>
                  </a:lnTo>
                  <a:lnTo>
                    <a:pt x="2241" y="2224"/>
                  </a:lnTo>
                  <a:lnTo>
                    <a:pt x="1584" y="2224"/>
                  </a:lnTo>
                  <a:lnTo>
                    <a:pt x="1615" y="2249"/>
                  </a:lnTo>
                  <a:lnTo>
                    <a:pt x="1644" y="2279"/>
                  </a:lnTo>
                  <a:lnTo>
                    <a:pt x="1668" y="2311"/>
                  </a:lnTo>
                  <a:lnTo>
                    <a:pt x="1690" y="2346"/>
                  </a:lnTo>
                  <a:lnTo>
                    <a:pt x="1706" y="2384"/>
                  </a:lnTo>
                  <a:lnTo>
                    <a:pt x="1719" y="2423"/>
                  </a:lnTo>
                  <a:lnTo>
                    <a:pt x="1726" y="2465"/>
                  </a:lnTo>
                  <a:lnTo>
                    <a:pt x="1728" y="2508"/>
                  </a:lnTo>
                  <a:lnTo>
                    <a:pt x="1725" y="2556"/>
                  </a:lnTo>
                  <a:lnTo>
                    <a:pt x="1716" y="2602"/>
                  </a:lnTo>
                  <a:lnTo>
                    <a:pt x="1701" y="2646"/>
                  </a:lnTo>
                  <a:lnTo>
                    <a:pt x="1680" y="2686"/>
                  </a:lnTo>
                  <a:lnTo>
                    <a:pt x="1655" y="2723"/>
                  </a:lnTo>
                  <a:lnTo>
                    <a:pt x="1626" y="2758"/>
                  </a:lnTo>
                  <a:lnTo>
                    <a:pt x="1592" y="2787"/>
                  </a:lnTo>
                  <a:lnTo>
                    <a:pt x="1554" y="2812"/>
                  </a:lnTo>
                  <a:lnTo>
                    <a:pt x="1514" y="2833"/>
                  </a:lnTo>
                  <a:lnTo>
                    <a:pt x="1470" y="2848"/>
                  </a:lnTo>
                  <a:lnTo>
                    <a:pt x="1424" y="2857"/>
                  </a:lnTo>
                  <a:lnTo>
                    <a:pt x="1376" y="2861"/>
                  </a:lnTo>
                  <a:lnTo>
                    <a:pt x="1328" y="2857"/>
                  </a:lnTo>
                  <a:lnTo>
                    <a:pt x="1283" y="2848"/>
                  </a:lnTo>
                  <a:lnTo>
                    <a:pt x="1239" y="2833"/>
                  </a:lnTo>
                  <a:lnTo>
                    <a:pt x="1198" y="2812"/>
                  </a:lnTo>
                  <a:lnTo>
                    <a:pt x="1160" y="2787"/>
                  </a:lnTo>
                  <a:lnTo>
                    <a:pt x="1127" y="2758"/>
                  </a:lnTo>
                  <a:lnTo>
                    <a:pt x="1097" y="2723"/>
                  </a:lnTo>
                  <a:lnTo>
                    <a:pt x="1072" y="2686"/>
                  </a:lnTo>
                  <a:lnTo>
                    <a:pt x="1051" y="2646"/>
                  </a:lnTo>
                  <a:lnTo>
                    <a:pt x="1037" y="2602"/>
                  </a:lnTo>
                  <a:lnTo>
                    <a:pt x="1027" y="2556"/>
                  </a:lnTo>
                  <a:lnTo>
                    <a:pt x="1024" y="2508"/>
                  </a:lnTo>
                  <a:lnTo>
                    <a:pt x="1026" y="2464"/>
                  </a:lnTo>
                  <a:lnTo>
                    <a:pt x="1035" y="2423"/>
                  </a:lnTo>
                  <a:lnTo>
                    <a:pt x="1047" y="2384"/>
                  </a:lnTo>
                  <a:lnTo>
                    <a:pt x="1064" y="2346"/>
                  </a:lnTo>
                  <a:lnTo>
                    <a:pt x="1085" y="2310"/>
                  </a:lnTo>
                  <a:lnTo>
                    <a:pt x="1110" y="2279"/>
                  </a:lnTo>
                  <a:lnTo>
                    <a:pt x="1138" y="2249"/>
                  </a:lnTo>
                  <a:lnTo>
                    <a:pt x="1170" y="2223"/>
                  </a:lnTo>
                  <a:lnTo>
                    <a:pt x="1126" y="2219"/>
                  </a:lnTo>
                  <a:lnTo>
                    <a:pt x="1083" y="2210"/>
                  </a:lnTo>
                  <a:lnTo>
                    <a:pt x="1043" y="2195"/>
                  </a:lnTo>
                  <a:lnTo>
                    <a:pt x="1005" y="2175"/>
                  </a:lnTo>
                  <a:lnTo>
                    <a:pt x="971" y="2150"/>
                  </a:lnTo>
                  <a:lnTo>
                    <a:pt x="939" y="2122"/>
                  </a:lnTo>
                  <a:lnTo>
                    <a:pt x="912" y="2088"/>
                  </a:lnTo>
                  <a:lnTo>
                    <a:pt x="889" y="2052"/>
                  </a:lnTo>
                  <a:lnTo>
                    <a:pt x="871" y="2013"/>
                  </a:lnTo>
                  <a:lnTo>
                    <a:pt x="857" y="1970"/>
                  </a:lnTo>
                  <a:lnTo>
                    <a:pt x="476" y="344"/>
                  </a:lnTo>
                  <a:lnTo>
                    <a:pt x="172" y="344"/>
                  </a:lnTo>
                  <a:lnTo>
                    <a:pt x="140" y="340"/>
                  </a:lnTo>
                  <a:lnTo>
                    <a:pt x="112" y="332"/>
                  </a:lnTo>
                  <a:lnTo>
                    <a:pt x="85" y="319"/>
                  </a:lnTo>
                  <a:lnTo>
                    <a:pt x="61" y="303"/>
                  </a:lnTo>
                  <a:lnTo>
                    <a:pt x="40" y="283"/>
                  </a:lnTo>
                  <a:lnTo>
                    <a:pt x="23" y="259"/>
                  </a:lnTo>
                  <a:lnTo>
                    <a:pt x="10" y="231"/>
                  </a:lnTo>
                  <a:lnTo>
                    <a:pt x="3" y="202"/>
                  </a:lnTo>
                  <a:lnTo>
                    <a:pt x="0" y="172"/>
                  </a:lnTo>
                  <a:lnTo>
                    <a:pt x="3" y="141"/>
                  </a:lnTo>
                  <a:lnTo>
                    <a:pt x="10" y="112"/>
                  </a:lnTo>
                  <a:lnTo>
                    <a:pt x="23" y="85"/>
                  </a:lnTo>
                  <a:lnTo>
                    <a:pt x="40" y="62"/>
                  </a:lnTo>
                  <a:lnTo>
                    <a:pt x="61" y="41"/>
                  </a:lnTo>
                  <a:lnTo>
                    <a:pt x="85" y="24"/>
                  </a:lnTo>
                  <a:lnTo>
                    <a:pt x="112" y="11"/>
                  </a:lnTo>
                  <a:lnTo>
                    <a:pt x="140" y="3"/>
                  </a:lnTo>
                  <a:lnTo>
                    <a:pt x="17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73" name="Freeform 7">
              <a:extLst>
                <a:ext uri="{FF2B5EF4-FFF2-40B4-BE49-F238E27FC236}">
                  <a16:creationId xmlns:a16="http://schemas.microsoft.com/office/drawing/2014/main" id="{AC145ABD-1FA7-4F94-9D93-DEAD8F9B7959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7700" y="1689100"/>
              <a:ext cx="566738" cy="677863"/>
            </a:xfrm>
            <a:custGeom>
              <a:avLst/>
              <a:gdLst>
                <a:gd name="T0" fmla="*/ 310 w 1071"/>
                <a:gd name="T1" fmla="*/ 0 h 1280"/>
                <a:gd name="T2" fmla="*/ 761 w 1071"/>
                <a:gd name="T3" fmla="*/ 0 h 1280"/>
                <a:gd name="T4" fmla="*/ 777 w 1071"/>
                <a:gd name="T5" fmla="*/ 3 h 1280"/>
                <a:gd name="T6" fmla="*/ 793 w 1071"/>
                <a:gd name="T7" fmla="*/ 9 h 1280"/>
                <a:gd name="T8" fmla="*/ 806 w 1071"/>
                <a:gd name="T9" fmla="*/ 19 h 1280"/>
                <a:gd name="T10" fmla="*/ 816 w 1071"/>
                <a:gd name="T11" fmla="*/ 33 h 1280"/>
                <a:gd name="T12" fmla="*/ 823 w 1071"/>
                <a:gd name="T13" fmla="*/ 47 h 1280"/>
                <a:gd name="T14" fmla="*/ 825 w 1071"/>
                <a:gd name="T15" fmla="*/ 65 h 1280"/>
                <a:gd name="T16" fmla="*/ 825 w 1071"/>
                <a:gd name="T17" fmla="*/ 679 h 1280"/>
                <a:gd name="T18" fmla="*/ 1007 w 1071"/>
                <a:gd name="T19" fmla="*/ 679 h 1280"/>
                <a:gd name="T20" fmla="*/ 1025 w 1071"/>
                <a:gd name="T21" fmla="*/ 683 h 1280"/>
                <a:gd name="T22" fmla="*/ 1039 w 1071"/>
                <a:gd name="T23" fmla="*/ 689 h 1280"/>
                <a:gd name="T24" fmla="*/ 1052 w 1071"/>
                <a:gd name="T25" fmla="*/ 698 h 1280"/>
                <a:gd name="T26" fmla="*/ 1061 w 1071"/>
                <a:gd name="T27" fmla="*/ 709 h 1280"/>
                <a:gd name="T28" fmla="*/ 1067 w 1071"/>
                <a:gd name="T29" fmla="*/ 719 h 1280"/>
                <a:gd name="T30" fmla="*/ 1071 w 1071"/>
                <a:gd name="T31" fmla="*/ 738 h 1280"/>
                <a:gd name="T32" fmla="*/ 1070 w 1071"/>
                <a:gd name="T33" fmla="*/ 756 h 1280"/>
                <a:gd name="T34" fmla="*/ 1064 w 1071"/>
                <a:gd name="T35" fmla="*/ 774 h 1280"/>
                <a:gd name="T36" fmla="*/ 1053 w 1071"/>
                <a:gd name="T37" fmla="*/ 789 h 1280"/>
                <a:gd name="T38" fmla="*/ 580 w 1071"/>
                <a:gd name="T39" fmla="*/ 1261 h 1280"/>
                <a:gd name="T40" fmla="*/ 567 w 1071"/>
                <a:gd name="T41" fmla="*/ 1272 h 1280"/>
                <a:gd name="T42" fmla="*/ 552 w 1071"/>
                <a:gd name="T43" fmla="*/ 1278 h 1280"/>
                <a:gd name="T44" fmla="*/ 535 w 1071"/>
                <a:gd name="T45" fmla="*/ 1280 h 1280"/>
                <a:gd name="T46" fmla="*/ 520 w 1071"/>
                <a:gd name="T47" fmla="*/ 1278 h 1280"/>
                <a:gd name="T48" fmla="*/ 504 w 1071"/>
                <a:gd name="T49" fmla="*/ 1272 h 1280"/>
                <a:gd name="T50" fmla="*/ 490 w 1071"/>
                <a:gd name="T51" fmla="*/ 1261 h 1280"/>
                <a:gd name="T52" fmla="*/ 19 w 1071"/>
                <a:gd name="T53" fmla="*/ 789 h 1280"/>
                <a:gd name="T54" fmla="*/ 7 w 1071"/>
                <a:gd name="T55" fmla="*/ 774 h 1280"/>
                <a:gd name="T56" fmla="*/ 1 w 1071"/>
                <a:gd name="T57" fmla="*/ 756 h 1280"/>
                <a:gd name="T58" fmla="*/ 0 w 1071"/>
                <a:gd name="T59" fmla="*/ 738 h 1280"/>
                <a:gd name="T60" fmla="*/ 5 w 1071"/>
                <a:gd name="T61" fmla="*/ 719 h 1280"/>
                <a:gd name="T62" fmla="*/ 10 w 1071"/>
                <a:gd name="T63" fmla="*/ 709 h 1280"/>
                <a:gd name="T64" fmla="*/ 20 w 1071"/>
                <a:gd name="T65" fmla="*/ 698 h 1280"/>
                <a:gd name="T66" fmla="*/ 32 w 1071"/>
                <a:gd name="T67" fmla="*/ 689 h 1280"/>
                <a:gd name="T68" fmla="*/ 47 w 1071"/>
                <a:gd name="T69" fmla="*/ 683 h 1280"/>
                <a:gd name="T70" fmla="*/ 64 w 1071"/>
                <a:gd name="T71" fmla="*/ 679 h 1280"/>
                <a:gd name="T72" fmla="*/ 246 w 1071"/>
                <a:gd name="T73" fmla="*/ 679 h 1280"/>
                <a:gd name="T74" fmla="*/ 246 w 1071"/>
                <a:gd name="T75" fmla="*/ 65 h 1280"/>
                <a:gd name="T76" fmla="*/ 248 w 1071"/>
                <a:gd name="T77" fmla="*/ 47 h 1280"/>
                <a:gd name="T78" fmla="*/ 254 w 1071"/>
                <a:gd name="T79" fmla="*/ 33 h 1280"/>
                <a:gd name="T80" fmla="*/ 265 w 1071"/>
                <a:gd name="T81" fmla="*/ 19 h 1280"/>
                <a:gd name="T82" fmla="*/ 277 w 1071"/>
                <a:gd name="T83" fmla="*/ 9 h 1280"/>
                <a:gd name="T84" fmla="*/ 293 w 1071"/>
                <a:gd name="T85" fmla="*/ 3 h 1280"/>
                <a:gd name="T86" fmla="*/ 310 w 1071"/>
                <a:gd name="T87" fmla="*/ 0 h 1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71" h="1280">
                  <a:moveTo>
                    <a:pt x="310" y="0"/>
                  </a:moveTo>
                  <a:lnTo>
                    <a:pt x="761" y="0"/>
                  </a:lnTo>
                  <a:lnTo>
                    <a:pt x="777" y="3"/>
                  </a:lnTo>
                  <a:lnTo>
                    <a:pt x="793" y="9"/>
                  </a:lnTo>
                  <a:lnTo>
                    <a:pt x="806" y="19"/>
                  </a:lnTo>
                  <a:lnTo>
                    <a:pt x="816" y="33"/>
                  </a:lnTo>
                  <a:lnTo>
                    <a:pt x="823" y="47"/>
                  </a:lnTo>
                  <a:lnTo>
                    <a:pt x="825" y="65"/>
                  </a:lnTo>
                  <a:lnTo>
                    <a:pt x="825" y="679"/>
                  </a:lnTo>
                  <a:lnTo>
                    <a:pt x="1007" y="679"/>
                  </a:lnTo>
                  <a:lnTo>
                    <a:pt x="1025" y="683"/>
                  </a:lnTo>
                  <a:lnTo>
                    <a:pt x="1039" y="689"/>
                  </a:lnTo>
                  <a:lnTo>
                    <a:pt x="1052" y="698"/>
                  </a:lnTo>
                  <a:lnTo>
                    <a:pt x="1061" y="709"/>
                  </a:lnTo>
                  <a:lnTo>
                    <a:pt x="1067" y="719"/>
                  </a:lnTo>
                  <a:lnTo>
                    <a:pt x="1071" y="738"/>
                  </a:lnTo>
                  <a:lnTo>
                    <a:pt x="1070" y="756"/>
                  </a:lnTo>
                  <a:lnTo>
                    <a:pt x="1064" y="774"/>
                  </a:lnTo>
                  <a:lnTo>
                    <a:pt x="1053" y="789"/>
                  </a:lnTo>
                  <a:lnTo>
                    <a:pt x="580" y="1261"/>
                  </a:lnTo>
                  <a:lnTo>
                    <a:pt x="567" y="1272"/>
                  </a:lnTo>
                  <a:lnTo>
                    <a:pt x="552" y="1278"/>
                  </a:lnTo>
                  <a:lnTo>
                    <a:pt x="535" y="1280"/>
                  </a:lnTo>
                  <a:lnTo>
                    <a:pt x="520" y="1278"/>
                  </a:lnTo>
                  <a:lnTo>
                    <a:pt x="504" y="1272"/>
                  </a:lnTo>
                  <a:lnTo>
                    <a:pt x="490" y="1261"/>
                  </a:lnTo>
                  <a:lnTo>
                    <a:pt x="19" y="789"/>
                  </a:lnTo>
                  <a:lnTo>
                    <a:pt x="7" y="774"/>
                  </a:lnTo>
                  <a:lnTo>
                    <a:pt x="1" y="756"/>
                  </a:lnTo>
                  <a:lnTo>
                    <a:pt x="0" y="738"/>
                  </a:lnTo>
                  <a:lnTo>
                    <a:pt x="5" y="719"/>
                  </a:lnTo>
                  <a:lnTo>
                    <a:pt x="10" y="709"/>
                  </a:lnTo>
                  <a:lnTo>
                    <a:pt x="20" y="698"/>
                  </a:lnTo>
                  <a:lnTo>
                    <a:pt x="32" y="689"/>
                  </a:lnTo>
                  <a:lnTo>
                    <a:pt x="47" y="683"/>
                  </a:lnTo>
                  <a:lnTo>
                    <a:pt x="64" y="679"/>
                  </a:lnTo>
                  <a:lnTo>
                    <a:pt x="246" y="679"/>
                  </a:lnTo>
                  <a:lnTo>
                    <a:pt x="246" y="65"/>
                  </a:lnTo>
                  <a:lnTo>
                    <a:pt x="248" y="47"/>
                  </a:lnTo>
                  <a:lnTo>
                    <a:pt x="254" y="33"/>
                  </a:lnTo>
                  <a:lnTo>
                    <a:pt x="265" y="19"/>
                  </a:lnTo>
                  <a:lnTo>
                    <a:pt x="277" y="9"/>
                  </a:lnTo>
                  <a:lnTo>
                    <a:pt x="293" y="3"/>
                  </a:lnTo>
                  <a:lnTo>
                    <a:pt x="31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E2474B8B-45EC-4AFE-A356-4CD43DD3897B}"/>
              </a:ext>
            </a:extLst>
          </p:cNvPr>
          <p:cNvSpPr txBox="1"/>
          <p:nvPr/>
        </p:nvSpPr>
        <p:spPr>
          <a:xfrm>
            <a:off x="8489257" y="5737325"/>
            <a:ext cx="1156727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iCiel Gotham Ultra" pitchFamily="50" charset="0"/>
                <a:cs typeface="iCiel Gotham Ultra" pitchFamily="50" charset="0"/>
              </a:rPr>
              <a:t>Add to Cart</a:t>
            </a:r>
          </a:p>
        </p:txBody>
      </p:sp>
      <p:sp>
        <p:nvSpPr>
          <p:cNvPr id="80" name="Freeform 10">
            <a:extLst>
              <a:ext uri="{FF2B5EF4-FFF2-40B4-BE49-F238E27FC236}">
                <a16:creationId xmlns:a16="http://schemas.microsoft.com/office/drawing/2014/main" id="{8639C514-BB1D-411A-BC65-126BD544EEF0}"/>
              </a:ext>
            </a:extLst>
          </p:cNvPr>
          <p:cNvSpPr>
            <a:spLocks noEditPoints="1"/>
          </p:cNvSpPr>
          <p:nvPr/>
        </p:nvSpPr>
        <p:spPr bwMode="auto">
          <a:xfrm>
            <a:off x="4506533" y="2247598"/>
            <a:ext cx="255587" cy="227012"/>
          </a:xfrm>
          <a:custGeom>
            <a:avLst/>
            <a:gdLst>
              <a:gd name="T0" fmla="*/ 68 w 136"/>
              <a:gd name="T1" fmla="*/ 119 h 119"/>
              <a:gd name="T2" fmla="*/ 66 w 136"/>
              <a:gd name="T3" fmla="*/ 117 h 119"/>
              <a:gd name="T4" fmla="*/ 0 w 136"/>
              <a:gd name="T5" fmla="*/ 36 h 119"/>
              <a:gd name="T6" fmla="*/ 36 w 136"/>
              <a:gd name="T7" fmla="*/ 0 h 119"/>
              <a:gd name="T8" fmla="*/ 68 w 136"/>
              <a:gd name="T9" fmla="*/ 17 h 119"/>
              <a:gd name="T10" fmla="*/ 100 w 136"/>
              <a:gd name="T11" fmla="*/ 0 h 119"/>
              <a:gd name="T12" fmla="*/ 136 w 136"/>
              <a:gd name="T13" fmla="*/ 36 h 119"/>
              <a:gd name="T14" fmla="*/ 70 w 136"/>
              <a:gd name="T15" fmla="*/ 117 h 119"/>
              <a:gd name="T16" fmla="*/ 68 w 136"/>
              <a:gd name="T17" fmla="*/ 119 h 119"/>
              <a:gd name="T18" fmla="*/ 36 w 136"/>
              <a:gd name="T19" fmla="*/ 8 h 119"/>
              <a:gd name="T20" fmla="*/ 8 w 136"/>
              <a:gd name="T21" fmla="*/ 36 h 119"/>
              <a:gd name="T22" fmla="*/ 68 w 136"/>
              <a:gd name="T23" fmla="*/ 109 h 119"/>
              <a:gd name="T24" fmla="*/ 128 w 136"/>
              <a:gd name="T25" fmla="*/ 36 h 119"/>
              <a:gd name="T26" fmla="*/ 100 w 136"/>
              <a:gd name="T27" fmla="*/ 8 h 119"/>
              <a:gd name="T28" fmla="*/ 72 w 136"/>
              <a:gd name="T29" fmla="*/ 23 h 119"/>
              <a:gd name="T30" fmla="*/ 68 w 136"/>
              <a:gd name="T31" fmla="*/ 28 h 119"/>
              <a:gd name="T32" fmla="*/ 64 w 136"/>
              <a:gd name="T33" fmla="*/ 23 h 119"/>
              <a:gd name="T34" fmla="*/ 36 w 136"/>
              <a:gd name="T35" fmla="*/ 8 h 1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36" h="119">
                <a:moveTo>
                  <a:pt x="68" y="119"/>
                </a:moveTo>
                <a:cubicBezTo>
                  <a:pt x="66" y="117"/>
                  <a:pt x="66" y="117"/>
                  <a:pt x="66" y="117"/>
                </a:cubicBezTo>
                <a:cubicBezTo>
                  <a:pt x="14" y="75"/>
                  <a:pt x="0" y="60"/>
                  <a:pt x="0" y="36"/>
                </a:cubicBezTo>
                <a:cubicBezTo>
                  <a:pt x="0" y="16"/>
                  <a:pt x="16" y="0"/>
                  <a:pt x="36" y="0"/>
                </a:cubicBezTo>
                <a:cubicBezTo>
                  <a:pt x="52" y="0"/>
                  <a:pt x="62" y="10"/>
                  <a:pt x="68" y="17"/>
                </a:cubicBezTo>
                <a:cubicBezTo>
                  <a:pt x="74" y="10"/>
                  <a:pt x="84" y="0"/>
                  <a:pt x="100" y="0"/>
                </a:cubicBezTo>
                <a:cubicBezTo>
                  <a:pt x="120" y="0"/>
                  <a:pt x="136" y="16"/>
                  <a:pt x="136" y="36"/>
                </a:cubicBezTo>
                <a:cubicBezTo>
                  <a:pt x="136" y="60"/>
                  <a:pt x="122" y="75"/>
                  <a:pt x="70" y="117"/>
                </a:cubicBezTo>
                <a:lnTo>
                  <a:pt x="68" y="119"/>
                </a:lnTo>
                <a:close/>
                <a:moveTo>
                  <a:pt x="36" y="8"/>
                </a:moveTo>
                <a:cubicBezTo>
                  <a:pt x="20" y="8"/>
                  <a:pt x="8" y="20"/>
                  <a:pt x="8" y="36"/>
                </a:cubicBezTo>
                <a:cubicBezTo>
                  <a:pt x="8" y="57"/>
                  <a:pt x="21" y="70"/>
                  <a:pt x="68" y="109"/>
                </a:cubicBezTo>
                <a:cubicBezTo>
                  <a:pt x="115" y="70"/>
                  <a:pt x="128" y="57"/>
                  <a:pt x="128" y="36"/>
                </a:cubicBezTo>
                <a:cubicBezTo>
                  <a:pt x="128" y="20"/>
                  <a:pt x="116" y="8"/>
                  <a:pt x="100" y="8"/>
                </a:cubicBezTo>
                <a:cubicBezTo>
                  <a:pt x="86" y="8"/>
                  <a:pt x="78" y="16"/>
                  <a:pt x="72" y="23"/>
                </a:cubicBezTo>
                <a:cubicBezTo>
                  <a:pt x="68" y="28"/>
                  <a:pt x="68" y="28"/>
                  <a:pt x="68" y="28"/>
                </a:cubicBezTo>
                <a:cubicBezTo>
                  <a:pt x="64" y="23"/>
                  <a:pt x="64" y="23"/>
                  <a:pt x="64" y="23"/>
                </a:cubicBezTo>
                <a:cubicBezTo>
                  <a:pt x="58" y="16"/>
                  <a:pt x="50" y="8"/>
                  <a:pt x="36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1EF7246-2ECC-4683-9207-EF61D350EB9E}"/>
              </a:ext>
            </a:extLst>
          </p:cNvPr>
          <p:cNvSpPr txBox="1"/>
          <p:nvPr/>
        </p:nvSpPr>
        <p:spPr>
          <a:xfrm>
            <a:off x="4817946" y="2213963"/>
            <a:ext cx="689291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iCiel Gotham Medium" pitchFamily="50" charset="0"/>
              </a:rPr>
              <a:t>100 Like</a:t>
            </a:r>
          </a:p>
        </p:txBody>
      </p:sp>
      <p:sp>
        <p:nvSpPr>
          <p:cNvPr id="78" name="Freeform 68">
            <a:extLst>
              <a:ext uri="{FF2B5EF4-FFF2-40B4-BE49-F238E27FC236}">
                <a16:creationId xmlns:a16="http://schemas.microsoft.com/office/drawing/2014/main" id="{DC37A639-EF7A-4494-9097-7DB8ECDC0E53}"/>
              </a:ext>
            </a:extLst>
          </p:cNvPr>
          <p:cNvSpPr>
            <a:spLocks noEditPoints="1"/>
          </p:cNvSpPr>
          <p:nvPr/>
        </p:nvSpPr>
        <p:spPr bwMode="auto">
          <a:xfrm>
            <a:off x="6119544" y="2247599"/>
            <a:ext cx="255587" cy="240506"/>
          </a:xfrm>
          <a:custGeom>
            <a:avLst/>
            <a:gdLst>
              <a:gd name="T0" fmla="*/ 28 w 136"/>
              <a:gd name="T1" fmla="*/ 128 h 128"/>
              <a:gd name="T2" fmla="*/ 21 w 136"/>
              <a:gd name="T3" fmla="*/ 128 h 128"/>
              <a:gd name="T4" fmla="*/ 25 w 136"/>
              <a:gd name="T5" fmla="*/ 122 h 128"/>
              <a:gd name="T6" fmla="*/ 31 w 136"/>
              <a:gd name="T7" fmla="*/ 105 h 128"/>
              <a:gd name="T8" fmla="*/ 0 w 136"/>
              <a:gd name="T9" fmla="*/ 56 h 128"/>
              <a:gd name="T10" fmla="*/ 68 w 136"/>
              <a:gd name="T11" fmla="*/ 0 h 128"/>
              <a:gd name="T12" fmla="*/ 136 w 136"/>
              <a:gd name="T13" fmla="*/ 56 h 128"/>
              <a:gd name="T14" fmla="*/ 68 w 136"/>
              <a:gd name="T15" fmla="*/ 112 h 128"/>
              <a:gd name="T16" fmla="*/ 65 w 136"/>
              <a:gd name="T17" fmla="*/ 112 h 128"/>
              <a:gd name="T18" fmla="*/ 28 w 136"/>
              <a:gd name="T19" fmla="*/ 128 h 128"/>
              <a:gd name="T20" fmla="*/ 68 w 136"/>
              <a:gd name="T21" fmla="*/ 8 h 128"/>
              <a:gd name="T22" fmla="*/ 8 w 136"/>
              <a:gd name="T23" fmla="*/ 56 h 128"/>
              <a:gd name="T24" fmla="*/ 37 w 136"/>
              <a:gd name="T25" fmla="*/ 99 h 128"/>
              <a:gd name="T26" fmla="*/ 39 w 136"/>
              <a:gd name="T27" fmla="*/ 100 h 128"/>
              <a:gd name="T28" fmla="*/ 39 w 136"/>
              <a:gd name="T29" fmla="*/ 103 h 128"/>
              <a:gd name="T30" fmla="*/ 35 w 136"/>
              <a:gd name="T31" fmla="*/ 120 h 128"/>
              <a:gd name="T32" fmla="*/ 61 w 136"/>
              <a:gd name="T33" fmla="*/ 106 h 128"/>
              <a:gd name="T34" fmla="*/ 62 w 136"/>
              <a:gd name="T35" fmla="*/ 104 h 128"/>
              <a:gd name="T36" fmla="*/ 64 w 136"/>
              <a:gd name="T37" fmla="*/ 104 h 128"/>
              <a:gd name="T38" fmla="*/ 68 w 136"/>
              <a:gd name="T39" fmla="*/ 104 h 128"/>
              <a:gd name="T40" fmla="*/ 128 w 136"/>
              <a:gd name="T41" fmla="*/ 56 h 128"/>
              <a:gd name="T42" fmla="*/ 68 w 136"/>
              <a:gd name="T43" fmla="*/ 8 h 1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136" h="128">
                <a:moveTo>
                  <a:pt x="28" y="128"/>
                </a:moveTo>
                <a:cubicBezTo>
                  <a:pt x="21" y="128"/>
                  <a:pt x="21" y="128"/>
                  <a:pt x="21" y="128"/>
                </a:cubicBezTo>
                <a:cubicBezTo>
                  <a:pt x="25" y="122"/>
                  <a:pt x="25" y="122"/>
                  <a:pt x="25" y="122"/>
                </a:cubicBezTo>
                <a:cubicBezTo>
                  <a:pt x="28" y="117"/>
                  <a:pt x="30" y="112"/>
                  <a:pt x="31" y="105"/>
                </a:cubicBezTo>
                <a:cubicBezTo>
                  <a:pt x="11" y="96"/>
                  <a:pt x="0" y="79"/>
                  <a:pt x="0" y="56"/>
                </a:cubicBezTo>
                <a:cubicBezTo>
                  <a:pt x="0" y="22"/>
                  <a:pt x="26" y="0"/>
                  <a:pt x="68" y="0"/>
                </a:cubicBezTo>
                <a:cubicBezTo>
                  <a:pt x="110" y="0"/>
                  <a:pt x="136" y="22"/>
                  <a:pt x="136" y="56"/>
                </a:cubicBezTo>
                <a:cubicBezTo>
                  <a:pt x="136" y="91"/>
                  <a:pt x="110" y="112"/>
                  <a:pt x="68" y="112"/>
                </a:cubicBezTo>
                <a:cubicBezTo>
                  <a:pt x="67" y="112"/>
                  <a:pt x="66" y="112"/>
                  <a:pt x="65" y="112"/>
                </a:cubicBezTo>
                <a:cubicBezTo>
                  <a:pt x="59" y="119"/>
                  <a:pt x="47" y="128"/>
                  <a:pt x="28" y="128"/>
                </a:cubicBezTo>
                <a:close/>
                <a:moveTo>
                  <a:pt x="68" y="8"/>
                </a:moveTo>
                <a:cubicBezTo>
                  <a:pt x="30" y="8"/>
                  <a:pt x="8" y="26"/>
                  <a:pt x="8" y="56"/>
                </a:cubicBezTo>
                <a:cubicBezTo>
                  <a:pt x="8" y="82"/>
                  <a:pt x="24" y="94"/>
                  <a:pt x="37" y="99"/>
                </a:cubicBezTo>
                <a:cubicBezTo>
                  <a:pt x="39" y="100"/>
                  <a:pt x="39" y="100"/>
                  <a:pt x="39" y="100"/>
                </a:cubicBezTo>
                <a:cubicBezTo>
                  <a:pt x="39" y="103"/>
                  <a:pt x="39" y="103"/>
                  <a:pt x="39" y="103"/>
                </a:cubicBezTo>
                <a:cubicBezTo>
                  <a:pt x="38" y="109"/>
                  <a:pt x="37" y="115"/>
                  <a:pt x="35" y="120"/>
                </a:cubicBezTo>
                <a:cubicBezTo>
                  <a:pt x="48" y="118"/>
                  <a:pt x="56" y="111"/>
                  <a:pt x="61" y="106"/>
                </a:cubicBezTo>
                <a:cubicBezTo>
                  <a:pt x="62" y="104"/>
                  <a:pt x="62" y="104"/>
                  <a:pt x="62" y="104"/>
                </a:cubicBezTo>
                <a:cubicBezTo>
                  <a:pt x="64" y="104"/>
                  <a:pt x="64" y="104"/>
                  <a:pt x="64" y="104"/>
                </a:cubicBezTo>
                <a:cubicBezTo>
                  <a:pt x="65" y="104"/>
                  <a:pt x="67" y="104"/>
                  <a:pt x="68" y="104"/>
                </a:cubicBezTo>
                <a:cubicBezTo>
                  <a:pt x="122" y="104"/>
                  <a:pt x="128" y="71"/>
                  <a:pt x="128" y="56"/>
                </a:cubicBezTo>
                <a:cubicBezTo>
                  <a:pt x="128" y="26"/>
                  <a:pt x="106" y="8"/>
                  <a:pt x="68" y="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C994F999-7692-44D8-9C43-8295C3874FB1}"/>
              </a:ext>
            </a:extLst>
          </p:cNvPr>
          <p:cNvSpPr txBox="1"/>
          <p:nvPr/>
        </p:nvSpPr>
        <p:spPr>
          <a:xfrm>
            <a:off x="6430957" y="2213963"/>
            <a:ext cx="1034835" cy="307777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cs typeface="iCiel Gotham Medium" pitchFamily="50" charset="0"/>
              </a:rPr>
              <a:t>52 Comment</a:t>
            </a:r>
          </a:p>
        </p:txBody>
      </p:sp>
      <p:grpSp>
        <p:nvGrpSpPr>
          <p:cNvPr id="96" name="Group 95">
            <a:extLst>
              <a:ext uri="{FF2B5EF4-FFF2-40B4-BE49-F238E27FC236}">
                <a16:creationId xmlns:a16="http://schemas.microsoft.com/office/drawing/2014/main" id="{B080C175-E595-40B5-8C0B-650674125818}"/>
              </a:ext>
            </a:extLst>
          </p:cNvPr>
          <p:cNvGrpSpPr/>
          <p:nvPr/>
        </p:nvGrpSpPr>
        <p:grpSpPr>
          <a:xfrm>
            <a:off x="707677" y="3519100"/>
            <a:ext cx="10779474" cy="276999"/>
            <a:chOff x="297405" y="3690550"/>
            <a:chExt cx="11295217" cy="276999"/>
          </a:xfrm>
        </p:grpSpPr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ABCD7AA8-3313-4C14-8A49-4796B281F7B5}"/>
                </a:ext>
              </a:extLst>
            </p:cNvPr>
            <p:cNvSpPr txBox="1"/>
            <p:nvPr/>
          </p:nvSpPr>
          <p:spPr>
            <a:xfrm>
              <a:off x="8602043" y="3690550"/>
              <a:ext cx="2896655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sz="1200" spc="600" dirty="0">
                  <a:solidFill>
                    <a:schemeClr val="bg1"/>
                  </a:solidFill>
                  <a:latin typeface="iCiel Gotham Ultra" pitchFamily="50" charset="0"/>
                  <a:cs typeface="iCiel Gotham Ultra" pitchFamily="50" charset="0"/>
                </a:rPr>
                <a:t>RUNNING</a:t>
              </a:r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92479A4C-2904-4117-805C-FC044EFA71E3}"/>
                </a:ext>
              </a:extLst>
            </p:cNvPr>
            <p:cNvGrpSpPr/>
            <p:nvPr/>
          </p:nvGrpSpPr>
          <p:grpSpPr>
            <a:xfrm rot="16200000">
              <a:off x="11490328" y="3789836"/>
              <a:ext cx="126164" cy="78425"/>
              <a:chOff x="5207316" y="4"/>
              <a:chExt cx="561516" cy="349045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CE744CF5-8902-4301-829A-007ED9273DD1}"/>
                  </a:ext>
                </a:extLst>
              </p:cNvPr>
              <p:cNvCxnSpPr/>
              <p:nvPr/>
            </p:nvCxnSpPr>
            <p:spPr>
              <a:xfrm>
                <a:off x="5207316" y="7931"/>
                <a:ext cx="280758" cy="28075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8B46562-8B29-4589-BCA3-0EB846C523E9}"/>
                  </a:ext>
                </a:extLst>
              </p:cNvPr>
              <p:cNvCxnSpPr/>
              <p:nvPr/>
            </p:nvCxnSpPr>
            <p:spPr>
              <a:xfrm flipV="1">
                <a:off x="5419783" y="4"/>
                <a:ext cx="349049" cy="349045"/>
              </a:xfrm>
              <a:prstGeom prst="line">
                <a:avLst/>
              </a:prstGeom>
              <a:solidFill>
                <a:schemeClr val="bg1"/>
              </a:solidFill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59D42FFE-40F6-4B82-9117-53E5E85E3394}"/>
                </a:ext>
              </a:extLst>
            </p:cNvPr>
            <p:cNvSpPr txBox="1"/>
            <p:nvPr/>
          </p:nvSpPr>
          <p:spPr>
            <a:xfrm>
              <a:off x="599377" y="3690550"/>
              <a:ext cx="2896655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200" spc="600">
                  <a:solidFill>
                    <a:schemeClr val="bg1"/>
                  </a:solidFill>
                  <a:latin typeface="iCiel Gotham Ultra" pitchFamily="50" charset="0"/>
                  <a:cs typeface="iCiel Gotham Ultra" pitchFamily="50" charset="0"/>
                </a:rPr>
                <a:t>RUNNING</a:t>
              </a:r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402569C3-CAD0-4F5F-AEFC-13DDEC5CC4DD}"/>
                </a:ext>
              </a:extLst>
            </p:cNvPr>
            <p:cNvGrpSpPr/>
            <p:nvPr/>
          </p:nvGrpSpPr>
          <p:grpSpPr>
            <a:xfrm rot="5400000">
              <a:off x="273536" y="3789837"/>
              <a:ext cx="126164" cy="78425"/>
              <a:chOff x="5207316" y="4"/>
              <a:chExt cx="561516" cy="349045"/>
            </a:xfrm>
          </p:grpSpPr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44CCB1D-AD0F-45E9-A42B-984434D6C684}"/>
                  </a:ext>
                </a:extLst>
              </p:cNvPr>
              <p:cNvCxnSpPr/>
              <p:nvPr/>
            </p:nvCxnSpPr>
            <p:spPr>
              <a:xfrm>
                <a:off x="5207316" y="7931"/>
                <a:ext cx="280758" cy="280758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7546971C-1CC3-4711-9202-0B83A25362E9}"/>
                  </a:ext>
                </a:extLst>
              </p:cNvPr>
              <p:cNvCxnSpPr/>
              <p:nvPr/>
            </p:nvCxnSpPr>
            <p:spPr>
              <a:xfrm flipV="1">
                <a:off x="5419783" y="4"/>
                <a:ext cx="349049" cy="349045"/>
              </a:xfrm>
              <a:prstGeom prst="line">
                <a:avLst/>
              </a:prstGeom>
              <a:ln w="381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898226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4ECE19C0-F266-44E0-849C-C986B6AE0704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67BEDC-7014-4CD1-8D70-9EC8EA2EFB1A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547930-D0A7-4038-9EF6-0E480C38ADD9}"/>
              </a:ext>
            </a:extLst>
          </p:cNvPr>
          <p:cNvSpPr txBox="1"/>
          <p:nvPr/>
        </p:nvSpPr>
        <p:spPr>
          <a:xfrm>
            <a:off x="3948168" y="807787"/>
            <a:ext cx="430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Infographic Element</a:t>
            </a:r>
          </a:p>
        </p:txBody>
      </p:sp>
      <p:sp>
        <p:nvSpPr>
          <p:cNvPr id="6" name="Freeform 2">
            <a:extLst>
              <a:ext uri="{FF2B5EF4-FFF2-40B4-BE49-F238E27FC236}">
                <a16:creationId xmlns:a16="http://schemas.microsoft.com/office/drawing/2014/main" id="{9049E406-B639-4300-BF84-7B90D9E848CE}"/>
              </a:ext>
            </a:extLst>
          </p:cNvPr>
          <p:cNvSpPr>
            <a:spLocks/>
          </p:cNvSpPr>
          <p:nvPr/>
        </p:nvSpPr>
        <p:spPr bwMode="auto">
          <a:xfrm>
            <a:off x="2186801" y="5335787"/>
            <a:ext cx="1198461" cy="263934"/>
          </a:xfrm>
          <a:custGeom>
            <a:avLst/>
            <a:gdLst>
              <a:gd name="T0" fmla="*/ 10 w 345"/>
              <a:gd name="T1" fmla="*/ 76 h 76"/>
              <a:gd name="T2" fmla="*/ 0 w 345"/>
              <a:gd name="T3" fmla="*/ 66 h 76"/>
              <a:gd name="T4" fmla="*/ 0 w 345"/>
              <a:gd name="T5" fmla="*/ 10 h 76"/>
              <a:gd name="T6" fmla="*/ 10 w 345"/>
              <a:gd name="T7" fmla="*/ 0 h 76"/>
              <a:gd name="T8" fmla="*/ 335 w 345"/>
              <a:gd name="T9" fmla="*/ 0 h 76"/>
              <a:gd name="T10" fmla="*/ 345 w 345"/>
              <a:gd name="T11" fmla="*/ 10 h 76"/>
              <a:gd name="T12" fmla="*/ 345 w 345"/>
              <a:gd name="T13" fmla="*/ 66 h 76"/>
              <a:gd name="T14" fmla="*/ 335 w 345"/>
              <a:gd name="T15" fmla="*/ 76 h 76"/>
              <a:gd name="T16" fmla="*/ 10 w 345"/>
              <a:gd name="T17" fmla="*/ 76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5" h="76">
                <a:moveTo>
                  <a:pt x="10" y="76"/>
                </a:moveTo>
                <a:cubicBezTo>
                  <a:pt x="4" y="76"/>
                  <a:pt x="0" y="71"/>
                  <a:pt x="0" y="66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5"/>
                  <a:pt x="4" y="0"/>
                  <a:pt x="10" y="0"/>
                </a:cubicBezTo>
                <a:cubicBezTo>
                  <a:pt x="335" y="0"/>
                  <a:pt x="335" y="0"/>
                  <a:pt x="335" y="0"/>
                </a:cubicBezTo>
                <a:cubicBezTo>
                  <a:pt x="340" y="0"/>
                  <a:pt x="345" y="5"/>
                  <a:pt x="345" y="10"/>
                </a:cubicBezTo>
                <a:cubicBezTo>
                  <a:pt x="345" y="66"/>
                  <a:pt x="345" y="66"/>
                  <a:pt x="345" y="66"/>
                </a:cubicBezTo>
                <a:cubicBezTo>
                  <a:pt x="345" y="71"/>
                  <a:pt x="340" y="76"/>
                  <a:pt x="335" y="76"/>
                </a:cubicBezTo>
                <a:cubicBezTo>
                  <a:pt x="10" y="76"/>
                  <a:pt x="10" y="76"/>
                  <a:pt x="10" y="76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E6EC97D7-FE97-4871-8948-5DF13023F1E2}"/>
              </a:ext>
            </a:extLst>
          </p:cNvPr>
          <p:cNvSpPr>
            <a:spLocks/>
          </p:cNvSpPr>
          <p:nvPr/>
        </p:nvSpPr>
        <p:spPr bwMode="auto">
          <a:xfrm>
            <a:off x="2186801" y="5335787"/>
            <a:ext cx="379284" cy="263934"/>
          </a:xfrm>
          <a:custGeom>
            <a:avLst/>
            <a:gdLst>
              <a:gd name="T0" fmla="*/ 109 w 109"/>
              <a:gd name="T1" fmla="*/ 0 h 76"/>
              <a:gd name="T2" fmla="*/ 10 w 109"/>
              <a:gd name="T3" fmla="*/ 0 h 76"/>
              <a:gd name="T4" fmla="*/ 0 w 109"/>
              <a:gd name="T5" fmla="*/ 10 h 76"/>
              <a:gd name="T6" fmla="*/ 0 w 109"/>
              <a:gd name="T7" fmla="*/ 66 h 76"/>
              <a:gd name="T8" fmla="*/ 10 w 109"/>
              <a:gd name="T9" fmla="*/ 76 h 76"/>
              <a:gd name="T10" fmla="*/ 109 w 109"/>
              <a:gd name="T11" fmla="*/ 76 h 76"/>
              <a:gd name="T12" fmla="*/ 100 w 109"/>
              <a:gd name="T13" fmla="*/ 66 h 76"/>
              <a:gd name="T14" fmla="*/ 100 w 109"/>
              <a:gd name="T15" fmla="*/ 10 h 76"/>
              <a:gd name="T16" fmla="*/ 109 w 109"/>
              <a:gd name="T17" fmla="*/ 0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6">
                <a:moveTo>
                  <a:pt x="109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5"/>
                  <a:pt x="0" y="10"/>
                </a:cubicBezTo>
                <a:cubicBezTo>
                  <a:pt x="0" y="66"/>
                  <a:pt x="0" y="66"/>
                  <a:pt x="0" y="66"/>
                </a:cubicBezTo>
                <a:cubicBezTo>
                  <a:pt x="0" y="71"/>
                  <a:pt x="4" y="76"/>
                  <a:pt x="10" y="76"/>
                </a:cubicBezTo>
                <a:cubicBezTo>
                  <a:pt x="109" y="76"/>
                  <a:pt x="109" y="76"/>
                  <a:pt x="109" y="76"/>
                </a:cubicBezTo>
                <a:cubicBezTo>
                  <a:pt x="104" y="76"/>
                  <a:pt x="100" y="71"/>
                  <a:pt x="100" y="66"/>
                </a:cubicBezTo>
                <a:cubicBezTo>
                  <a:pt x="100" y="10"/>
                  <a:pt x="100" y="10"/>
                  <a:pt x="100" y="10"/>
                </a:cubicBezTo>
                <a:cubicBezTo>
                  <a:pt x="100" y="5"/>
                  <a:pt x="104" y="0"/>
                  <a:pt x="109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66C8AEF2-4CB0-47DE-888C-A0FE31039D2C}"/>
              </a:ext>
            </a:extLst>
          </p:cNvPr>
          <p:cNvSpPr>
            <a:spLocks/>
          </p:cNvSpPr>
          <p:nvPr/>
        </p:nvSpPr>
        <p:spPr bwMode="auto">
          <a:xfrm>
            <a:off x="2186801" y="5625138"/>
            <a:ext cx="1198461" cy="260024"/>
          </a:xfrm>
          <a:custGeom>
            <a:avLst/>
            <a:gdLst>
              <a:gd name="T0" fmla="*/ 10 w 345"/>
              <a:gd name="T1" fmla="*/ 75 h 75"/>
              <a:gd name="T2" fmla="*/ 0 w 345"/>
              <a:gd name="T3" fmla="*/ 65 h 75"/>
              <a:gd name="T4" fmla="*/ 0 w 345"/>
              <a:gd name="T5" fmla="*/ 9 h 75"/>
              <a:gd name="T6" fmla="*/ 10 w 345"/>
              <a:gd name="T7" fmla="*/ 0 h 75"/>
              <a:gd name="T8" fmla="*/ 335 w 345"/>
              <a:gd name="T9" fmla="*/ 0 h 75"/>
              <a:gd name="T10" fmla="*/ 345 w 345"/>
              <a:gd name="T11" fmla="*/ 9 h 75"/>
              <a:gd name="T12" fmla="*/ 345 w 345"/>
              <a:gd name="T13" fmla="*/ 65 h 75"/>
              <a:gd name="T14" fmla="*/ 335 w 345"/>
              <a:gd name="T15" fmla="*/ 75 h 75"/>
              <a:gd name="T16" fmla="*/ 10 w 345"/>
              <a:gd name="T17" fmla="*/ 75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45" h="75">
                <a:moveTo>
                  <a:pt x="10" y="75"/>
                </a:moveTo>
                <a:cubicBezTo>
                  <a:pt x="4" y="75"/>
                  <a:pt x="0" y="70"/>
                  <a:pt x="0" y="65"/>
                </a:cubicBezTo>
                <a:cubicBezTo>
                  <a:pt x="0" y="9"/>
                  <a:pt x="0" y="9"/>
                  <a:pt x="0" y="9"/>
                </a:cubicBezTo>
                <a:cubicBezTo>
                  <a:pt x="0" y="4"/>
                  <a:pt x="4" y="0"/>
                  <a:pt x="10" y="0"/>
                </a:cubicBezTo>
                <a:cubicBezTo>
                  <a:pt x="335" y="0"/>
                  <a:pt x="335" y="0"/>
                  <a:pt x="335" y="0"/>
                </a:cubicBezTo>
                <a:cubicBezTo>
                  <a:pt x="340" y="0"/>
                  <a:pt x="345" y="4"/>
                  <a:pt x="345" y="9"/>
                </a:cubicBezTo>
                <a:cubicBezTo>
                  <a:pt x="345" y="65"/>
                  <a:pt x="345" y="65"/>
                  <a:pt x="345" y="65"/>
                </a:cubicBezTo>
                <a:cubicBezTo>
                  <a:pt x="345" y="70"/>
                  <a:pt x="340" y="75"/>
                  <a:pt x="335" y="75"/>
                </a:cubicBezTo>
                <a:cubicBezTo>
                  <a:pt x="10" y="75"/>
                  <a:pt x="10" y="75"/>
                  <a:pt x="10" y="75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5">
            <a:extLst>
              <a:ext uri="{FF2B5EF4-FFF2-40B4-BE49-F238E27FC236}">
                <a16:creationId xmlns:a16="http://schemas.microsoft.com/office/drawing/2014/main" id="{730D41D4-9CA9-4A8F-A533-59A0A6BAD614}"/>
              </a:ext>
            </a:extLst>
          </p:cNvPr>
          <p:cNvSpPr>
            <a:spLocks/>
          </p:cNvSpPr>
          <p:nvPr/>
        </p:nvSpPr>
        <p:spPr bwMode="auto">
          <a:xfrm>
            <a:off x="2186801" y="5625138"/>
            <a:ext cx="379284" cy="260024"/>
          </a:xfrm>
          <a:custGeom>
            <a:avLst/>
            <a:gdLst>
              <a:gd name="T0" fmla="*/ 109 w 109"/>
              <a:gd name="T1" fmla="*/ 0 h 75"/>
              <a:gd name="T2" fmla="*/ 10 w 109"/>
              <a:gd name="T3" fmla="*/ 0 h 75"/>
              <a:gd name="T4" fmla="*/ 0 w 109"/>
              <a:gd name="T5" fmla="*/ 9 h 75"/>
              <a:gd name="T6" fmla="*/ 0 w 109"/>
              <a:gd name="T7" fmla="*/ 65 h 75"/>
              <a:gd name="T8" fmla="*/ 10 w 109"/>
              <a:gd name="T9" fmla="*/ 75 h 75"/>
              <a:gd name="T10" fmla="*/ 109 w 109"/>
              <a:gd name="T11" fmla="*/ 75 h 75"/>
              <a:gd name="T12" fmla="*/ 100 w 109"/>
              <a:gd name="T13" fmla="*/ 65 h 75"/>
              <a:gd name="T14" fmla="*/ 100 w 109"/>
              <a:gd name="T15" fmla="*/ 9 h 75"/>
              <a:gd name="T16" fmla="*/ 109 w 109"/>
              <a:gd name="T17" fmla="*/ 0 h 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09" h="75">
                <a:moveTo>
                  <a:pt x="109" y="0"/>
                </a:moveTo>
                <a:cubicBezTo>
                  <a:pt x="10" y="0"/>
                  <a:pt x="10" y="0"/>
                  <a:pt x="10" y="0"/>
                </a:cubicBezTo>
                <a:cubicBezTo>
                  <a:pt x="4" y="0"/>
                  <a:pt x="0" y="4"/>
                  <a:pt x="0" y="9"/>
                </a:cubicBezTo>
                <a:cubicBezTo>
                  <a:pt x="0" y="65"/>
                  <a:pt x="0" y="65"/>
                  <a:pt x="0" y="65"/>
                </a:cubicBezTo>
                <a:cubicBezTo>
                  <a:pt x="0" y="70"/>
                  <a:pt x="4" y="75"/>
                  <a:pt x="10" y="75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104" y="75"/>
                  <a:pt x="100" y="70"/>
                  <a:pt x="100" y="65"/>
                </a:cubicBezTo>
                <a:cubicBezTo>
                  <a:pt x="100" y="9"/>
                  <a:pt x="100" y="9"/>
                  <a:pt x="100" y="9"/>
                </a:cubicBezTo>
                <a:cubicBezTo>
                  <a:pt x="100" y="4"/>
                  <a:pt x="104" y="0"/>
                  <a:pt x="109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6">
            <a:extLst>
              <a:ext uri="{FF2B5EF4-FFF2-40B4-BE49-F238E27FC236}">
                <a16:creationId xmlns:a16="http://schemas.microsoft.com/office/drawing/2014/main" id="{5B3F3A99-3179-484D-8C2E-72B6FF2B056B}"/>
              </a:ext>
            </a:extLst>
          </p:cNvPr>
          <p:cNvSpPr>
            <a:spLocks/>
          </p:cNvSpPr>
          <p:nvPr/>
        </p:nvSpPr>
        <p:spPr bwMode="auto">
          <a:xfrm>
            <a:off x="2360803" y="5908624"/>
            <a:ext cx="846547" cy="232653"/>
          </a:xfrm>
          <a:custGeom>
            <a:avLst/>
            <a:gdLst>
              <a:gd name="T0" fmla="*/ 122 w 244"/>
              <a:gd name="T1" fmla="*/ 67 h 67"/>
              <a:gd name="T2" fmla="*/ 0 w 244"/>
              <a:gd name="T3" fmla="*/ 0 h 67"/>
              <a:gd name="T4" fmla="*/ 244 w 244"/>
              <a:gd name="T5" fmla="*/ 0 h 67"/>
              <a:gd name="T6" fmla="*/ 122 w 244"/>
              <a:gd name="T7" fmla="*/ 67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4" h="67">
                <a:moveTo>
                  <a:pt x="122" y="67"/>
                </a:moveTo>
                <a:cubicBezTo>
                  <a:pt x="59" y="67"/>
                  <a:pt x="6" y="37"/>
                  <a:pt x="0" y="0"/>
                </a:cubicBezTo>
                <a:cubicBezTo>
                  <a:pt x="244" y="0"/>
                  <a:pt x="244" y="0"/>
                  <a:pt x="244" y="0"/>
                </a:cubicBezTo>
                <a:cubicBezTo>
                  <a:pt x="239" y="37"/>
                  <a:pt x="186" y="67"/>
                  <a:pt x="122" y="67"/>
                </a:cubicBezTo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7">
            <a:extLst>
              <a:ext uri="{FF2B5EF4-FFF2-40B4-BE49-F238E27FC236}">
                <a16:creationId xmlns:a16="http://schemas.microsoft.com/office/drawing/2014/main" id="{2E80ED6A-A95F-4B99-80D4-77F6E9276C60}"/>
              </a:ext>
            </a:extLst>
          </p:cNvPr>
          <p:cNvSpPr>
            <a:spLocks noEditPoints="1"/>
          </p:cNvSpPr>
          <p:nvPr/>
        </p:nvSpPr>
        <p:spPr bwMode="auto">
          <a:xfrm>
            <a:off x="2787009" y="6141277"/>
            <a:ext cx="7820" cy="0"/>
          </a:xfrm>
          <a:custGeom>
            <a:avLst/>
            <a:gdLst>
              <a:gd name="T0" fmla="*/ 0 w 2"/>
              <a:gd name="T1" fmla="*/ 0 w 2"/>
              <a:gd name="T2" fmla="*/ 0 w 2"/>
              <a:gd name="T3" fmla="*/ 0 w 2"/>
              <a:gd name="T4" fmla="*/ 0 w 2"/>
              <a:gd name="T5" fmla="*/ 0 w 2"/>
              <a:gd name="T6" fmla="*/ 0 w 2"/>
              <a:gd name="T7" fmla="*/ 0 w 2"/>
              <a:gd name="T8" fmla="*/ 0 w 2"/>
              <a:gd name="T9" fmla="*/ 0 w 2"/>
              <a:gd name="T10" fmla="*/ 0 w 2"/>
              <a:gd name="T11" fmla="*/ 0 w 2"/>
              <a:gd name="T12" fmla="*/ 0 w 2"/>
              <a:gd name="T13" fmla="*/ 0 w 2"/>
              <a:gd name="T14" fmla="*/ 0 w 2"/>
              <a:gd name="T15" fmla="*/ 1 w 2"/>
              <a:gd name="T16" fmla="*/ 1 w 2"/>
              <a:gd name="T17" fmla="*/ 1 w 2"/>
              <a:gd name="T18" fmla="*/ 1 w 2"/>
              <a:gd name="T19" fmla="*/ 1 w 2"/>
              <a:gd name="T20" fmla="*/ 1 w 2"/>
              <a:gd name="T21" fmla="*/ 1 w 2"/>
              <a:gd name="T22" fmla="*/ 1 w 2"/>
              <a:gd name="T23" fmla="*/ 1 w 2"/>
              <a:gd name="T24" fmla="*/ 1 w 2"/>
              <a:gd name="T25" fmla="*/ 1 w 2"/>
              <a:gd name="T26" fmla="*/ 1 w 2"/>
              <a:gd name="T27" fmla="*/ 2 w 2"/>
              <a:gd name="T28" fmla="*/ 2 w 2"/>
              <a:gd name="T29" fmla="*/ 2 w 2"/>
              <a:gd name="T30" fmla="*/ 2 w 2"/>
              <a:gd name="T31" fmla="*/ 2 w 2"/>
              <a:gd name="T32" fmla="*/ 2 w 2"/>
              <a:gd name="T33" fmla="*/ 2 w 2"/>
              <a:gd name="T34" fmla="*/ 2 w 2"/>
              <a:gd name="T35" fmla="*/ 2 w 2"/>
              <a:gd name="T36" fmla="*/ 2 w 2"/>
              <a:gd name="T37" fmla="*/ 2 w 2"/>
              <a:gd name="T38" fmla="*/ 2 w 2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  <a:cxn ang="0">
                <a:pos x="T10" y="0"/>
              </a:cxn>
              <a:cxn ang="0">
                <a:pos x="T11" y="0"/>
              </a:cxn>
              <a:cxn ang="0">
                <a:pos x="T12" y="0"/>
              </a:cxn>
              <a:cxn ang="0">
                <a:pos x="T13" y="0"/>
              </a:cxn>
              <a:cxn ang="0">
                <a:pos x="T14" y="0"/>
              </a:cxn>
              <a:cxn ang="0">
                <a:pos x="T15" y="0"/>
              </a:cxn>
              <a:cxn ang="0">
                <a:pos x="T16" y="0"/>
              </a:cxn>
              <a:cxn ang="0">
                <a:pos x="T17" y="0"/>
              </a:cxn>
              <a:cxn ang="0">
                <a:pos x="T18" y="0"/>
              </a:cxn>
              <a:cxn ang="0">
                <a:pos x="T19" y="0"/>
              </a:cxn>
              <a:cxn ang="0">
                <a:pos x="T20" y="0"/>
              </a:cxn>
              <a:cxn ang="0">
                <a:pos x="T21" y="0"/>
              </a:cxn>
              <a:cxn ang="0">
                <a:pos x="T22" y="0"/>
              </a:cxn>
              <a:cxn ang="0">
                <a:pos x="T23" y="0"/>
              </a:cxn>
              <a:cxn ang="0">
                <a:pos x="T24" y="0"/>
              </a:cxn>
              <a:cxn ang="0">
                <a:pos x="T25" y="0"/>
              </a:cxn>
              <a:cxn ang="0">
                <a:pos x="T26" y="0"/>
              </a:cxn>
              <a:cxn ang="0">
                <a:pos x="T27" y="0"/>
              </a:cxn>
              <a:cxn ang="0">
                <a:pos x="T28" y="0"/>
              </a:cxn>
              <a:cxn ang="0">
                <a:pos x="T29" y="0"/>
              </a:cxn>
              <a:cxn ang="0">
                <a:pos x="T30" y="0"/>
              </a:cxn>
              <a:cxn ang="0">
                <a:pos x="T31" y="0"/>
              </a:cxn>
              <a:cxn ang="0">
                <a:pos x="T32" y="0"/>
              </a:cxn>
              <a:cxn ang="0">
                <a:pos x="T33" y="0"/>
              </a:cxn>
              <a:cxn ang="0">
                <a:pos x="T34" y="0"/>
              </a:cxn>
              <a:cxn ang="0">
                <a:pos x="T35" y="0"/>
              </a:cxn>
              <a:cxn ang="0">
                <a:pos x="T36" y="0"/>
              </a:cxn>
              <a:cxn ang="0">
                <a:pos x="T37" y="0"/>
              </a:cxn>
              <a:cxn ang="0">
                <a:pos x="T38" y="0"/>
              </a:cxn>
            </a:cxnLst>
            <a:rect l="0" t="0" r="r" b="b"/>
            <a:pathLst>
              <a:path w="2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  <a:moveTo>
                  <a:pt x="2" y="0"/>
                </a:moveTo>
                <a:cubicBezTo>
                  <a:pt x="2" y="0"/>
                  <a:pt x="2" y="0"/>
                  <a:pt x="2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rgbClr val="B2B2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C25A88CE-3E1E-4793-9713-CAE366D150DE}"/>
              </a:ext>
            </a:extLst>
          </p:cNvPr>
          <p:cNvSpPr>
            <a:spLocks/>
          </p:cNvSpPr>
          <p:nvPr/>
        </p:nvSpPr>
        <p:spPr bwMode="auto">
          <a:xfrm>
            <a:off x="2360803" y="5908624"/>
            <a:ext cx="596298" cy="232653"/>
          </a:xfrm>
          <a:custGeom>
            <a:avLst/>
            <a:gdLst>
              <a:gd name="T0" fmla="*/ 100 w 172"/>
              <a:gd name="T1" fmla="*/ 0 h 67"/>
              <a:gd name="T2" fmla="*/ 0 w 172"/>
              <a:gd name="T3" fmla="*/ 0 h 67"/>
              <a:gd name="T4" fmla="*/ 122 w 172"/>
              <a:gd name="T5" fmla="*/ 67 h 67"/>
              <a:gd name="T6" fmla="*/ 123 w 172"/>
              <a:gd name="T7" fmla="*/ 67 h 67"/>
              <a:gd name="T8" fmla="*/ 123 w 172"/>
              <a:gd name="T9" fmla="*/ 67 h 67"/>
              <a:gd name="T10" fmla="*/ 123 w 172"/>
              <a:gd name="T11" fmla="*/ 67 h 67"/>
              <a:gd name="T12" fmla="*/ 123 w 172"/>
              <a:gd name="T13" fmla="*/ 67 h 67"/>
              <a:gd name="T14" fmla="*/ 123 w 172"/>
              <a:gd name="T15" fmla="*/ 67 h 67"/>
              <a:gd name="T16" fmla="*/ 123 w 172"/>
              <a:gd name="T17" fmla="*/ 67 h 67"/>
              <a:gd name="T18" fmla="*/ 123 w 172"/>
              <a:gd name="T19" fmla="*/ 67 h 67"/>
              <a:gd name="T20" fmla="*/ 123 w 172"/>
              <a:gd name="T21" fmla="*/ 67 h 67"/>
              <a:gd name="T22" fmla="*/ 123 w 172"/>
              <a:gd name="T23" fmla="*/ 67 h 67"/>
              <a:gd name="T24" fmla="*/ 123 w 172"/>
              <a:gd name="T25" fmla="*/ 67 h 67"/>
              <a:gd name="T26" fmla="*/ 124 w 172"/>
              <a:gd name="T27" fmla="*/ 67 h 67"/>
              <a:gd name="T28" fmla="*/ 124 w 172"/>
              <a:gd name="T29" fmla="*/ 67 h 67"/>
              <a:gd name="T30" fmla="*/ 124 w 172"/>
              <a:gd name="T31" fmla="*/ 67 h 67"/>
              <a:gd name="T32" fmla="*/ 124 w 172"/>
              <a:gd name="T33" fmla="*/ 67 h 67"/>
              <a:gd name="T34" fmla="*/ 124 w 172"/>
              <a:gd name="T35" fmla="*/ 67 h 67"/>
              <a:gd name="T36" fmla="*/ 124 w 172"/>
              <a:gd name="T37" fmla="*/ 67 h 67"/>
              <a:gd name="T38" fmla="*/ 124 w 172"/>
              <a:gd name="T39" fmla="*/ 67 h 67"/>
              <a:gd name="T40" fmla="*/ 124 w 172"/>
              <a:gd name="T41" fmla="*/ 67 h 67"/>
              <a:gd name="T42" fmla="*/ 125 w 172"/>
              <a:gd name="T43" fmla="*/ 67 h 67"/>
              <a:gd name="T44" fmla="*/ 125 w 172"/>
              <a:gd name="T45" fmla="*/ 67 h 67"/>
              <a:gd name="T46" fmla="*/ 125 w 172"/>
              <a:gd name="T47" fmla="*/ 67 h 67"/>
              <a:gd name="T48" fmla="*/ 125 w 172"/>
              <a:gd name="T49" fmla="*/ 67 h 67"/>
              <a:gd name="T50" fmla="*/ 125 w 172"/>
              <a:gd name="T51" fmla="*/ 67 h 67"/>
              <a:gd name="T52" fmla="*/ 125 w 172"/>
              <a:gd name="T53" fmla="*/ 67 h 67"/>
              <a:gd name="T54" fmla="*/ 125 w 172"/>
              <a:gd name="T55" fmla="*/ 67 h 67"/>
              <a:gd name="T56" fmla="*/ 125 w 172"/>
              <a:gd name="T57" fmla="*/ 67 h 67"/>
              <a:gd name="T58" fmla="*/ 172 w 172"/>
              <a:gd name="T59" fmla="*/ 61 h 67"/>
              <a:gd name="T60" fmla="*/ 100 w 172"/>
              <a:gd name="T61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172" h="67">
                <a:moveTo>
                  <a:pt x="100" y="0"/>
                </a:moveTo>
                <a:cubicBezTo>
                  <a:pt x="0" y="0"/>
                  <a:pt x="0" y="0"/>
                  <a:pt x="0" y="0"/>
                </a:cubicBezTo>
                <a:cubicBezTo>
                  <a:pt x="6" y="37"/>
                  <a:pt x="59" y="67"/>
                  <a:pt x="122" y="67"/>
                </a:cubicBezTo>
                <a:cubicBezTo>
                  <a:pt x="122" y="67"/>
                  <a:pt x="122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3" y="67"/>
                </a:cubicBezTo>
                <a:cubicBezTo>
                  <a:pt x="123" y="67"/>
                  <a:pt x="123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4" y="67"/>
                  <a:pt x="124" y="67"/>
                </a:cubicBezTo>
                <a:cubicBezTo>
                  <a:pt x="124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42" y="67"/>
                  <a:pt x="158" y="65"/>
                  <a:pt x="172" y="61"/>
                </a:cubicBezTo>
                <a:cubicBezTo>
                  <a:pt x="133" y="50"/>
                  <a:pt x="104" y="27"/>
                  <a:pt x="100" y="0"/>
                </a:cubicBezTo>
              </a:path>
            </a:pathLst>
          </a:cu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9">
            <a:extLst>
              <a:ext uri="{FF2B5EF4-FFF2-40B4-BE49-F238E27FC236}">
                <a16:creationId xmlns:a16="http://schemas.microsoft.com/office/drawing/2014/main" id="{1714235C-1B64-4ED4-A3BC-082D2C62E69D}"/>
              </a:ext>
            </a:extLst>
          </p:cNvPr>
          <p:cNvSpPr>
            <a:spLocks/>
          </p:cNvSpPr>
          <p:nvPr/>
        </p:nvSpPr>
        <p:spPr bwMode="auto">
          <a:xfrm>
            <a:off x="1220995" y="2129469"/>
            <a:ext cx="2959981" cy="629533"/>
          </a:xfrm>
          <a:custGeom>
            <a:avLst/>
            <a:gdLst>
              <a:gd name="T0" fmla="*/ 0 w 852"/>
              <a:gd name="T1" fmla="*/ 181 h 181"/>
              <a:gd name="T2" fmla="*/ 852 w 852"/>
              <a:gd name="T3" fmla="*/ 181 h 181"/>
              <a:gd name="T4" fmla="*/ 778 w 852"/>
              <a:gd name="T5" fmla="*/ 0 h 181"/>
              <a:gd name="T6" fmla="*/ 75 w 852"/>
              <a:gd name="T7" fmla="*/ 0 h 181"/>
              <a:gd name="T8" fmla="*/ 0 w 852"/>
              <a:gd name="T9" fmla="*/ 181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2" h="181">
                <a:moveTo>
                  <a:pt x="0" y="181"/>
                </a:moveTo>
                <a:cubicBezTo>
                  <a:pt x="852" y="181"/>
                  <a:pt x="852" y="181"/>
                  <a:pt x="852" y="181"/>
                </a:cubicBezTo>
                <a:cubicBezTo>
                  <a:pt x="842" y="114"/>
                  <a:pt x="816" y="53"/>
                  <a:pt x="778" y="0"/>
                </a:cubicBezTo>
                <a:cubicBezTo>
                  <a:pt x="75" y="0"/>
                  <a:pt x="75" y="0"/>
                  <a:pt x="75" y="0"/>
                </a:cubicBezTo>
                <a:cubicBezTo>
                  <a:pt x="37" y="53"/>
                  <a:pt x="11" y="114"/>
                  <a:pt x="0" y="181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0">
            <a:extLst>
              <a:ext uri="{FF2B5EF4-FFF2-40B4-BE49-F238E27FC236}">
                <a16:creationId xmlns:a16="http://schemas.microsoft.com/office/drawing/2014/main" id="{BA601ED9-C2E8-4CE7-AD6A-4D0C2713F668}"/>
              </a:ext>
            </a:extLst>
          </p:cNvPr>
          <p:cNvSpPr>
            <a:spLocks/>
          </p:cNvSpPr>
          <p:nvPr/>
        </p:nvSpPr>
        <p:spPr bwMode="auto">
          <a:xfrm>
            <a:off x="1369581" y="2759002"/>
            <a:ext cx="2999082" cy="631488"/>
          </a:xfrm>
          <a:custGeom>
            <a:avLst/>
            <a:gdLst>
              <a:gd name="T0" fmla="*/ 0 w 863"/>
              <a:gd name="T1" fmla="*/ 68 h 182"/>
              <a:gd name="T2" fmla="*/ 15 w 863"/>
              <a:gd name="T3" fmla="*/ 182 h 182"/>
              <a:gd name="T4" fmla="*/ 848 w 863"/>
              <a:gd name="T5" fmla="*/ 182 h 182"/>
              <a:gd name="T6" fmla="*/ 863 w 863"/>
              <a:gd name="T7" fmla="*/ 68 h 182"/>
              <a:gd name="T8" fmla="*/ 857 w 863"/>
              <a:gd name="T9" fmla="*/ 0 h 182"/>
              <a:gd name="T10" fmla="*/ 5 w 863"/>
              <a:gd name="T11" fmla="*/ 0 h 182"/>
              <a:gd name="T12" fmla="*/ 0 w 863"/>
              <a:gd name="T13" fmla="*/ 68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63" h="182">
                <a:moveTo>
                  <a:pt x="0" y="68"/>
                </a:moveTo>
                <a:cubicBezTo>
                  <a:pt x="0" y="107"/>
                  <a:pt x="5" y="145"/>
                  <a:pt x="15" y="182"/>
                </a:cubicBezTo>
                <a:cubicBezTo>
                  <a:pt x="848" y="182"/>
                  <a:pt x="848" y="182"/>
                  <a:pt x="848" y="182"/>
                </a:cubicBezTo>
                <a:cubicBezTo>
                  <a:pt x="858" y="145"/>
                  <a:pt x="863" y="107"/>
                  <a:pt x="863" y="68"/>
                </a:cubicBezTo>
                <a:cubicBezTo>
                  <a:pt x="863" y="45"/>
                  <a:pt x="861" y="22"/>
                  <a:pt x="857" y="0"/>
                </a:cubicBezTo>
                <a:cubicBezTo>
                  <a:pt x="5" y="0"/>
                  <a:pt x="5" y="0"/>
                  <a:pt x="5" y="0"/>
                </a:cubicBezTo>
                <a:cubicBezTo>
                  <a:pt x="2" y="22"/>
                  <a:pt x="0" y="45"/>
                  <a:pt x="0" y="68"/>
                </a:cubicBezTo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Freeform 11">
            <a:extLst>
              <a:ext uri="{FF2B5EF4-FFF2-40B4-BE49-F238E27FC236}">
                <a16:creationId xmlns:a16="http://schemas.microsoft.com/office/drawing/2014/main" id="{EF5DCBC1-EB79-4992-8337-D787E48E3514}"/>
              </a:ext>
            </a:extLst>
          </p:cNvPr>
          <p:cNvSpPr>
            <a:spLocks/>
          </p:cNvSpPr>
          <p:nvPr/>
        </p:nvSpPr>
        <p:spPr bwMode="auto">
          <a:xfrm>
            <a:off x="1647201" y="1497981"/>
            <a:ext cx="2443842" cy="631488"/>
          </a:xfrm>
          <a:custGeom>
            <a:avLst/>
            <a:gdLst>
              <a:gd name="T0" fmla="*/ 0 w 703"/>
              <a:gd name="T1" fmla="*/ 182 h 182"/>
              <a:gd name="T2" fmla="*/ 703 w 703"/>
              <a:gd name="T3" fmla="*/ 182 h 182"/>
              <a:gd name="T4" fmla="*/ 351 w 703"/>
              <a:gd name="T5" fmla="*/ 0 h 182"/>
              <a:gd name="T6" fmla="*/ 0 w 703"/>
              <a:gd name="T7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703" h="182">
                <a:moveTo>
                  <a:pt x="0" y="182"/>
                </a:moveTo>
                <a:cubicBezTo>
                  <a:pt x="703" y="182"/>
                  <a:pt x="703" y="182"/>
                  <a:pt x="703" y="182"/>
                </a:cubicBezTo>
                <a:cubicBezTo>
                  <a:pt x="625" y="72"/>
                  <a:pt x="496" y="0"/>
                  <a:pt x="351" y="0"/>
                </a:cubicBezTo>
                <a:cubicBezTo>
                  <a:pt x="206" y="0"/>
                  <a:pt x="78" y="72"/>
                  <a:pt x="0" y="182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12">
            <a:extLst>
              <a:ext uri="{FF2B5EF4-FFF2-40B4-BE49-F238E27FC236}">
                <a16:creationId xmlns:a16="http://schemas.microsoft.com/office/drawing/2014/main" id="{ED771823-6579-4E0A-99CF-DABFB30D4F36}"/>
              </a:ext>
            </a:extLst>
          </p:cNvPr>
          <p:cNvSpPr>
            <a:spLocks/>
          </p:cNvSpPr>
          <p:nvPr/>
        </p:nvSpPr>
        <p:spPr bwMode="auto">
          <a:xfrm>
            <a:off x="1256186" y="3390491"/>
            <a:ext cx="2893508" cy="631488"/>
          </a:xfrm>
          <a:custGeom>
            <a:avLst/>
            <a:gdLst>
              <a:gd name="T0" fmla="*/ 102 w 833"/>
              <a:gd name="T1" fmla="*/ 182 h 182"/>
              <a:gd name="T2" fmla="*/ 730 w 833"/>
              <a:gd name="T3" fmla="*/ 182 h 182"/>
              <a:gd name="T4" fmla="*/ 833 w 833"/>
              <a:gd name="T5" fmla="*/ 0 h 182"/>
              <a:gd name="T6" fmla="*/ 0 w 833"/>
              <a:gd name="T7" fmla="*/ 0 h 182"/>
              <a:gd name="T8" fmla="*/ 102 w 833"/>
              <a:gd name="T9" fmla="*/ 182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33" h="182">
                <a:moveTo>
                  <a:pt x="102" y="182"/>
                </a:moveTo>
                <a:cubicBezTo>
                  <a:pt x="730" y="182"/>
                  <a:pt x="730" y="182"/>
                  <a:pt x="730" y="182"/>
                </a:cubicBezTo>
                <a:cubicBezTo>
                  <a:pt x="779" y="130"/>
                  <a:pt x="814" y="68"/>
                  <a:pt x="833" y="0"/>
                </a:cubicBezTo>
                <a:cubicBezTo>
                  <a:pt x="0" y="0"/>
                  <a:pt x="0" y="0"/>
                  <a:pt x="0" y="0"/>
                </a:cubicBezTo>
                <a:cubicBezTo>
                  <a:pt x="18" y="68"/>
                  <a:pt x="53" y="130"/>
                  <a:pt x="102" y="182"/>
                </a:cubicBezTo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8F64764E-5E24-42EE-B645-DEEB386448D5}"/>
              </a:ext>
            </a:extLst>
          </p:cNvPr>
          <p:cNvSpPr>
            <a:spLocks/>
          </p:cNvSpPr>
          <p:nvPr/>
        </p:nvSpPr>
        <p:spPr bwMode="auto">
          <a:xfrm>
            <a:off x="1776236" y="4021979"/>
            <a:ext cx="2181862" cy="631488"/>
          </a:xfrm>
          <a:custGeom>
            <a:avLst/>
            <a:gdLst>
              <a:gd name="T0" fmla="*/ 0 w 628"/>
              <a:gd name="T1" fmla="*/ 0 h 182"/>
              <a:gd name="T2" fmla="*/ 4 w 628"/>
              <a:gd name="T3" fmla="*/ 4 h 182"/>
              <a:gd name="T4" fmla="*/ 6 w 628"/>
              <a:gd name="T5" fmla="*/ 6 h 182"/>
              <a:gd name="T6" fmla="*/ 15 w 628"/>
              <a:gd name="T7" fmla="*/ 15 h 182"/>
              <a:gd name="T8" fmla="*/ 20 w 628"/>
              <a:gd name="T9" fmla="*/ 21 h 182"/>
              <a:gd name="T10" fmla="*/ 120 w 628"/>
              <a:gd name="T11" fmla="*/ 182 h 182"/>
              <a:gd name="T12" fmla="*/ 509 w 628"/>
              <a:gd name="T13" fmla="*/ 182 h 182"/>
              <a:gd name="T14" fmla="*/ 609 w 628"/>
              <a:gd name="T15" fmla="*/ 21 h 182"/>
              <a:gd name="T16" fmla="*/ 609 w 628"/>
              <a:gd name="T17" fmla="*/ 21 h 182"/>
              <a:gd name="T18" fmla="*/ 611 w 628"/>
              <a:gd name="T19" fmla="*/ 18 h 182"/>
              <a:gd name="T20" fmla="*/ 623 w 628"/>
              <a:gd name="T21" fmla="*/ 6 h 182"/>
              <a:gd name="T22" fmla="*/ 625 w 628"/>
              <a:gd name="T23" fmla="*/ 4 h 182"/>
              <a:gd name="T24" fmla="*/ 628 w 628"/>
              <a:gd name="T25" fmla="*/ 0 h 182"/>
              <a:gd name="T26" fmla="*/ 0 w 628"/>
              <a:gd name="T27" fmla="*/ 0 h 1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628" h="182">
                <a:moveTo>
                  <a:pt x="0" y="0"/>
                </a:moveTo>
                <a:cubicBezTo>
                  <a:pt x="1" y="1"/>
                  <a:pt x="3" y="2"/>
                  <a:pt x="4" y="4"/>
                </a:cubicBezTo>
                <a:cubicBezTo>
                  <a:pt x="6" y="6"/>
                  <a:pt x="6" y="6"/>
                  <a:pt x="6" y="6"/>
                </a:cubicBezTo>
                <a:cubicBezTo>
                  <a:pt x="9" y="9"/>
                  <a:pt x="12" y="12"/>
                  <a:pt x="15" y="15"/>
                </a:cubicBezTo>
                <a:cubicBezTo>
                  <a:pt x="20" y="21"/>
                  <a:pt x="20" y="21"/>
                  <a:pt x="20" y="21"/>
                </a:cubicBezTo>
                <a:cubicBezTo>
                  <a:pt x="74" y="80"/>
                  <a:pt x="104" y="137"/>
                  <a:pt x="120" y="182"/>
                </a:cubicBezTo>
                <a:cubicBezTo>
                  <a:pt x="509" y="182"/>
                  <a:pt x="509" y="182"/>
                  <a:pt x="509" y="182"/>
                </a:cubicBezTo>
                <a:cubicBezTo>
                  <a:pt x="525" y="137"/>
                  <a:pt x="554" y="80"/>
                  <a:pt x="609" y="21"/>
                </a:cubicBezTo>
                <a:cubicBezTo>
                  <a:pt x="609" y="21"/>
                  <a:pt x="609" y="21"/>
                  <a:pt x="609" y="21"/>
                </a:cubicBezTo>
                <a:cubicBezTo>
                  <a:pt x="611" y="18"/>
                  <a:pt x="611" y="18"/>
                  <a:pt x="611" y="18"/>
                </a:cubicBezTo>
                <a:cubicBezTo>
                  <a:pt x="615" y="14"/>
                  <a:pt x="619" y="10"/>
                  <a:pt x="623" y="6"/>
                </a:cubicBezTo>
                <a:cubicBezTo>
                  <a:pt x="625" y="4"/>
                  <a:pt x="625" y="4"/>
                  <a:pt x="625" y="4"/>
                </a:cubicBezTo>
                <a:cubicBezTo>
                  <a:pt x="626" y="2"/>
                  <a:pt x="627" y="1"/>
                  <a:pt x="628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F6C4DCF7-0CC4-48BF-B132-41108AC393E7}"/>
              </a:ext>
            </a:extLst>
          </p:cNvPr>
          <p:cNvSpPr>
            <a:spLocks/>
          </p:cNvSpPr>
          <p:nvPr/>
        </p:nvSpPr>
        <p:spPr bwMode="auto">
          <a:xfrm>
            <a:off x="2110554" y="4653468"/>
            <a:ext cx="1350956" cy="627578"/>
          </a:xfrm>
          <a:custGeom>
            <a:avLst/>
            <a:gdLst>
              <a:gd name="T0" fmla="*/ 370 w 389"/>
              <a:gd name="T1" fmla="*/ 157 h 181"/>
              <a:gd name="T2" fmla="*/ 370 w 389"/>
              <a:gd name="T3" fmla="*/ 88 h 181"/>
              <a:gd name="T4" fmla="*/ 389 w 389"/>
              <a:gd name="T5" fmla="*/ 0 h 181"/>
              <a:gd name="T6" fmla="*/ 0 w 389"/>
              <a:gd name="T7" fmla="*/ 0 h 181"/>
              <a:gd name="T8" fmla="*/ 19 w 389"/>
              <a:gd name="T9" fmla="*/ 89 h 181"/>
              <a:gd name="T10" fmla="*/ 19 w 389"/>
              <a:gd name="T11" fmla="*/ 91 h 181"/>
              <a:gd name="T12" fmla="*/ 19 w 389"/>
              <a:gd name="T13" fmla="*/ 157 h 181"/>
              <a:gd name="T14" fmla="*/ 43 w 389"/>
              <a:gd name="T15" fmla="*/ 181 h 181"/>
              <a:gd name="T16" fmla="*/ 346 w 389"/>
              <a:gd name="T17" fmla="*/ 181 h 181"/>
              <a:gd name="T18" fmla="*/ 370 w 389"/>
              <a:gd name="T19" fmla="*/ 157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89" h="181">
                <a:moveTo>
                  <a:pt x="370" y="157"/>
                </a:moveTo>
                <a:cubicBezTo>
                  <a:pt x="370" y="88"/>
                  <a:pt x="370" y="88"/>
                  <a:pt x="370" y="88"/>
                </a:cubicBezTo>
                <a:cubicBezTo>
                  <a:pt x="371" y="78"/>
                  <a:pt x="373" y="45"/>
                  <a:pt x="389" y="0"/>
                </a:cubicBezTo>
                <a:cubicBezTo>
                  <a:pt x="0" y="0"/>
                  <a:pt x="0" y="0"/>
                  <a:pt x="0" y="0"/>
                </a:cubicBezTo>
                <a:cubicBezTo>
                  <a:pt x="16" y="45"/>
                  <a:pt x="18" y="78"/>
                  <a:pt x="19" y="89"/>
                </a:cubicBezTo>
                <a:cubicBezTo>
                  <a:pt x="19" y="91"/>
                  <a:pt x="19" y="91"/>
                  <a:pt x="19" y="91"/>
                </a:cubicBezTo>
                <a:cubicBezTo>
                  <a:pt x="19" y="157"/>
                  <a:pt x="19" y="157"/>
                  <a:pt x="19" y="157"/>
                </a:cubicBezTo>
                <a:cubicBezTo>
                  <a:pt x="19" y="171"/>
                  <a:pt x="29" y="181"/>
                  <a:pt x="43" y="181"/>
                </a:cubicBezTo>
                <a:cubicBezTo>
                  <a:pt x="346" y="181"/>
                  <a:pt x="346" y="181"/>
                  <a:pt x="346" y="181"/>
                </a:cubicBezTo>
                <a:cubicBezTo>
                  <a:pt x="359" y="181"/>
                  <a:pt x="370" y="171"/>
                  <a:pt x="370" y="157"/>
                </a:cubicBezTo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B6695F4D-B36E-42BE-9F2A-06F31AA560D9}"/>
              </a:ext>
            </a:extLst>
          </p:cNvPr>
          <p:cNvSpPr>
            <a:spLocks noEditPoints="1"/>
          </p:cNvSpPr>
          <p:nvPr/>
        </p:nvSpPr>
        <p:spPr bwMode="auto">
          <a:xfrm>
            <a:off x="1477110" y="2129469"/>
            <a:ext cx="2445797" cy="0"/>
          </a:xfrm>
          <a:custGeom>
            <a:avLst/>
            <a:gdLst>
              <a:gd name="T0" fmla="*/ 0 w 704"/>
              <a:gd name="T1" fmla="*/ 0 w 704"/>
              <a:gd name="T2" fmla="*/ 0 w 704"/>
              <a:gd name="T3" fmla="*/ 704 w 704"/>
              <a:gd name="T4" fmla="*/ 1 w 704"/>
              <a:gd name="T5" fmla="*/ 0 w 704"/>
              <a:gd name="T6" fmla="*/ 1 w 704"/>
              <a:gd name="T7" fmla="*/ 704 w 704"/>
              <a:gd name="T8" fmla="*/ 704 w 704"/>
              <a:gd name="T9" fmla="*/ 704 w 704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  <a:cxn ang="0">
                <a:pos x="T3" y="0"/>
              </a:cxn>
              <a:cxn ang="0">
                <a:pos x="T4" y="0"/>
              </a:cxn>
              <a:cxn ang="0">
                <a:pos x="T5" y="0"/>
              </a:cxn>
              <a:cxn ang="0">
                <a:pos x="T6" y="0"/>
              </a:cxn>
              <a:cxn ang="0">
                <a:pos x="T7" y="0"/>
              </a:cxn>
              <a:cxn ang="0">
                <a:pos x="T8" y="0"/>
              </a:cxn>
              <a:cxn ang="0">
                <a:pos x="T9" y="0"/>
              </a:cxn>
            </a:cxnLst>
            <a:rect l="0" t="0" r="r" b="b"/>
            <a:pathLst>
              <a:path w="704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704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0" y="0"/>
                </a:cubicBezTo>
                <a:cubicBezTo>
                  <a:pt x="1" y="0"/>
                  <a:pt x="1" y="0"/>
                  <a:pt x="1" y="0"/>
                </a:cubicBezTo>
                <a:cubicBezTo>
                  <a:pt x="704" y="0"/>
                  <a:pt x="704" y="0"/>
                  <a:pt x="704" y="0"/>
                </a:cubicBezTo>
                <a:cubicBezTo>
                  <a:pt x="704" y="0"/>
                  <a:pt x="704" y="0"/>
                  <a:pt x="704" y="0"/>
                </a:cubicBezTo>
                <a:cubicBezTo>
                  <a:pt x="704" y="0"/>
                  <a:pt x="704" y="0"/>
                  <a:pt x="704" y="0"/>
                </a:cubicBezTo>
              </a:path>
            </a:pathLst>
          </a:custGeom>
          <a:solidFill>
            <a:srgbClr val="A9D2C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4E0C5900-D0AF-4BD6-9377-4471ABF40631}"/>
              </a:ext>
            </a:extLst>
          </p:cNvPr>
          <p:cNvSpPr>
            <a:spLocks/>
          </p:cNvSpPr>
          <p:nvPr/>
        </p:nvSpPr>
        <p:spPr bwMode="auto">
          <a:xfrm>
            <a:off x="1350030" y="2129469"/>
            <a:ext cx="2584607" cy="222878"/>
          </a:xfrm>
          <a:custGeom>
            <a:avLst/>
            <a:gdLst>
              <a:gd name="T0" fmla="*/ 741 w 744"/>
              <a:gd name="T1" fmla="*/ 0 h 64"/>
              <a:gd name="T2" fmla="*/ 38 w 744"/>
              <a:gd name="T3" fmla="*/ 0 h 64"/>
              <a:gd name="T4" fmla="*/ 37 w 744"/>
              <a:gd name="T5" fmla="*/ 0 h 64"/>
              <a:gd name="T6" fmla="*/ 37 w 744"/>
              <a:gd name="T7" fmla="*/ 0 h 64"/>
              <a:gd name="T8" fmla="*/ 37 w 744"/>
              <a:gd name="T9" fmla="*/ 0 h 64"/>
              <a:gd name="T10" fmla="*/ 0 w 744"/>
              <a:gd name="T11" fmla="*/ 64 h 64"/>
              <a:gd name="T12" fmla="*/ 744 w 744"/>
              <a:gd name="T13" fmla="*/ 3 h 64"/>
              <a:gd name="T14" fmla="*/ 741 w 744"/>
              <a:gd name="T15" fmla="*/ 0 h 64"/>
              <a:gd name="T16" fmla="*/ 741 w 744"/>
              <a:gd name="T17" fmla="*/ 0 h 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744" h="64">
                <a:moveTo>
                  <a:pt x="741" y="0"/>
                </a:moveTo>
                <a:cubicBezTo>
                  <a:pt x="38" y="0"/>
                  <a:pt x="38" y="0"/>
                  <a:pt x="38" y="0"/>
                </a:cubicBezTo>
                <a:cubicBezTo>
                  <a:pt x="38" y="0"/>
                  <a:pt x="38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37" y="0"/>
                  <a:pt x="37" y="0"/>
                  <a:pt x="37" y="0"/>
                </a:cubicBezTo>
                <a:cubicBezTo>
                  <a:pt x="23" y="20"/>
                  <a:pt x="10" y="42"/>
                  <a:pt x="0" y="64"/>
                </a:cubicBezTo>
                <a:cubicBezTo>
                  <a:pt x="744" y="3"/>
                  <a:pt x="744" y="3"/>
                  <a:pt x="744" y="3"/>
                </a:cubicBezTo>
                <a:cubicBezTo>
                  <a:pt x="743" y="2"/>
                  <a:pt x="742" y="1"/>
                  <a:pt x="741" y="0"/>
                </a:cubicBezTo>
                <a:cubicBezTo>
                  <a:pt x="741" y="0"/>
                  <a:pt x="741" y="0"/>
                  <a:pt x="741" y="0"/>
                </a:cubicBezTo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DDCB293E-4779-471B-BAD7-971C676E5C4D}"/>
              </a:ext>
            </a:extLst>
          </p:cNvPr>
          <p:cNvSpPr>
            <a:spLocks/>
          </p:cNvSpPr>
          <p:nvPr/>
        </p:nvSpPr>
        <p:spPr bwMode="auto">
          <a:xfrm>
            <a:off x="1369581" y="2759002"/>
            <a:ext cx="2811395" cy="232653"/>
          </a:xfrm>
          <a:custGeom>
            <a:avLst/>
            <a:gdLst>
              <a:gd name="T0" fmla="*/ 809 w 809"/>
              <a:gd name="T1" fmla="*/ 0 h 67"/>
              <a:gd name="T2" fmla="*/ 5 w 809"/>
              <a:gd name="T3" fmla="*/ 0 h 67"/>
              <a:gd name="T4" fmla="*/ 5 w 809"/>
              <a:gd name="T5" fmla="*/ 0 h 67"/>
              <a:gd name="T6" fmla="*/ 5 w 809"/>
              <a:gd name="T7" fmla="*/ 1 h 67"/>
              <a:gd name="T8" fmla="*/ 5 w 809"/>
              <a:gd name="T9" fmla="*/ 1 h 67"/>
              <a:gd name="T10" fmla="*/ 5 w 809"/>
              <a:gd name="T11" fmla="*/ 1 h 67"/>
              <a:gd name="T12" fmla="*/ 0 w 809"/>
              <a:gd name="T13" fmla="*/ 67 h 67"/>
              <a:gd name="T14" fmla="*/ 809 w 809"/>
              <a:gd name="T15" fmla="*/ 0 h 6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09" h="67">
                <a:moveTo>
                  <a:pt x="809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ubicBezTo>
                  <a:pt x="5" y="0"/>
                  <a:pt x="5" y="0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2" y="22"/>
                  <a:pt x="0" y="44"/>
                  <a:pt x="0" y="67"/>
                </a:cubicBezTo>
                <a:cubicBezTo>
                  <a:pt x="809" y="0"/>
                  <a:pt x="809" y="0"/>
                  <a:pt x="809" y="0"/>
                </a:cubicBezTo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19">
            <a:extLst>
              <a:ext uri="{FF2B5EF4-FFF2-40B4-BE49-F238E27FC236}">
                <a16:creationId xmlns:a16="http://schemas.microsoft.com/office/drawing/2014/main" id="{A5C3F513-76DC-4193-BAC5-714729FBF26E}"/>
              </a:ext>
            </a:extLst>
          </p:cNvPr>
          <p:cNvSpPr>
            <a:spLocks/>
          </p:cNvSpPr>
          <p:nvPr/>
        </p:nvSpPr>
        <p:spPr bwMode="auto">
          <a:xfrm>
            <a:off x="1256186" y="3390491"/>
            <a:ext cx="2893508" cy="228743"/>
          </a:xfrm>
          <a:custGeom>
            <a:avLst/>
            <a:gdLst>
              <a:gd name="T0" fmla="*/ 833 w 833"/>
              <a:gd name="T1" fmla="*/ 0 h 66"/>
              <a:gd name="T2" fmla="*/ 0 w 833"/>
              <a:gd name="T3" fmla="*/ 0 h 66"/>
              <a:gd name="T4" fmla="*/ 0 w 833"/>
              <a:gd name="T5" fmla="*/ 0 h 66"/>
              <a:gd name="T6" fmla="*/ 0 w 833"/>
              <a:gd name="T7" fmla="*/ 0 h 66"/>
              <a:gd name="T8" fmla="*/ 0 w 833"/>
              <a:gd name="T9" fmla="*/ 1 h 66"/>
              <a:gd name="T10" fmla="*/ 0 w 833"/>
              <a:gd name="T11" fmla="*/ 1 h 66"/>
              <a:gd name="T12" fmla="*/ 24 w 833"/>
              <a:gd name="T13" fmla="*/ 66 h 66"/>
              <a:gd name="T14" fmla="*/ 833 w 833"/>
              <a:gd name="T15" fmla="*/ 0 h 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3" h="66">
                <a:moveTo>
                  <a:pt x="83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6" y="23"/>
                  <a:pt x="14" y="45"/>
                  <a:pt x="24" y="66"/>
                </a:cubicBezTo>
                <a:cubicBezTo>
                  <a:pt x="833" y="0"/>
                  <a:pt x="833" y="0"/>
                  <a:pt x="833" y="0"/>
                </a:cubicBezTo>
              </a:path>
            </a:pathLst>
          </a:cu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20">
            <a:extLst>
              <a:ext uri="{FF2B5EF4-FFF2-40B4-BE49-F238E27FC236}">
                <a16:creationId xmlns:a16="http://schemas.microsoft.com/office/drawing/2014/main" id="{94F183E5-09E2-4420-AA76-DA5FDC17F1B9}"/>
              </a:ext>
            </a:extLst>
          </p:cNvPr>
          <p:cNvSpPr>
            <a:spLocks noEditPoints="1"/>
          </p:cNvSpPr>
          <p:nvPr/>
        </p:nvSpPr>
        <p:spPr bwMode="auto">
          <a:xfrm>
            <a:off x="1776236" y="4021979"/>
            <a:ext cx="166182" cy="183777"/>
          </a:xfrm>
          <a:custGeom>
            <a:avLst/>
            <a:gdLst>
              <a:gd name="T0" fmla="*/ 20 w 48"/>
              <a:gd name="T1" fmla="*/ 21 h 53"/>
              <a:gd name="T2" fmla="*/ 48 w 48"/>
              <a:gd name="T3" fmla="*/ 53 h 53"/>
              <a:gd name="T4" fmla="*/ 48 w 48"/>
              <a:gd name="T5" fmla="*/ 53 h 53"/>
              <a:gd name="T6" fmla="*/ 20 w 48"/>
              <a:gd name="T7" fmla="*/ 21 h 53"/>
              <a:gd name="T8" fmla="*/ 0 w 48"/>
              <a:gd name="T9" fmla="*/ 0 h 53"/>
              <a:gd name="T10" fmla="*/ 0 w 48"/>
              <a:gd name="T11" fmla="*/ 0 h 53"/>
              <a:gd name="T12" fmla="*/ 1 w 48"/>
              <a:gd name="T13" fmla="*/ 0 h 53"/>
              <a:gd name="T14" fmla="*/ 0 w 48"/>
              <a:gd name="T15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48" h="53">
                <a:moveTo>
                  <a:pt x="20" y="21"/>
                </a:moveTo>
                <a:cubicBezTo>
                  <a:pt x="30" y="32"/>
                  <a:pt x="39" y="43"/>
                  <a:pt x="48" y="53"/>
                </a:cubicBezTo>
                <a:cubicBezTo>
                  <a:pt x="48" y="53"/>
                  <a:pt x="48" y="53"/>
                  <a:pt x="48" y="53"/>
                </a:cubicBezTo>
                <a:cubicBezTo>
                  <a:pt x="39" y="43"/>
                  <a:pt x="30" y="32"/>
                  <a:pt x="20" y="2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1" y="0"/>
                  <a:pt x="0" y="0"/>
                  <a:pt x="0" y="0"/>
                </a:cubicBezTo>
              </a:path>
            </a:pathLst>
          </a:custGeom>
          <a:solidFill>
            <a:srgbClr val="FED5B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1">
            <a:extLst>
              <a:ext uri="{FF2B5EF4-FFF2-40B4-BE49-F238E27FC236}">
                <a16:creationId xmlns:a16="http://schemas.microsoft.com/office/drawing/2014/main" id="{04A8BF93-3F96-48F2-AAC1-B46D196C1E11}"/>
              </a:ext>
            </a:extLst>
          </p:cNvPr>
          <p:cNvSpPr>
            <a:spLocks/>
          </p:cNvSpPr>
          <p:nvPr/>
        </p:nvSpPr>
        <p:spPr bwMode="auto">
          <a:xfrm>
            <a:off x="1776236" y="4021979"/>
            <a:ext cx="2019591" cy="183777"/>
          </a:xfrm>
          <a:custGeom>
            <a:avLst/>
            <a:gdLst>
              <a:gd name="T0" fmla="*/ 581 w 581"/>
              <a:gd name="T1" fmla="*/ 0 h 53"/>
              <a:gd name="T2" fmla="*/ 0 w 581"/>
              <a:gd name="T3" fmla="*/ 0 h 53"/>
              <a:gd name="T4" fmla="*/ 1 w 581"/>
              <a:gd name="T5" fmla="*/ 0 h 53"/>
              <a:gd name="T6" fmla="*/ 4 w 581"/>
              <a:gd name="T7" fmla="*/ 4 h 53"/>
              <a:gd name="T8" fmla="*/ 6 w 581"/>
              <a:gd name="T9" fmla="*/ 6 h 53"/>
              <a:gd name="T10" fmla="*/ 15 w 581"/>
              <a:gd name="T11" fmla="*/ 15 h 53"/>
              <a:gd name="T12" fmla="*/ 20 w 581"/>
              <a:gd name="T13" fmla="*/ 21 h 53"/>
              <a:gd name="T14" fmla="*/ 20 w 581"/>
              <a:gd name="T15" fmla="*/ 21 h 53"/>
              <a:gd name="T16" fmla="*/ 48 w 581"/>
              <a:gd name="T17" fmla="*/ 53 h 53"/>
              <a:gd name="T18" fmla="*/ 581 w 581"/>
              <a:gd name="T19" fmla="*/ 0 h 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581" h="53">
                <a:moveTo>
                  <a:pt x="581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1" y="0"/>
                  <a:pt x="1" y="0"/>
                </a:cubicBezTo>
                <a:cubicBezTo>
                  <a:pt x="2" y="1"/>
                  <a:pt x="3" y="3"/>
                  <a:pt x="4" y="4"/>
                </a:cubicBezTo>
                <a:cubicBezTo>
                  <a:pt x="6" y="6"/>
                  <a:pt x="6" y="6"/>
                  <a:pt x="6" y="6"/>
                </a:cubicBezTo>
                <a:cubicBezTo>
                  <a:pt x="9" y="9"/>
                  <a:pt x="12" y="12"/>
                  <a:pt x="15" y="15"/>
                </a:cubicBezTo>
                <a:cubicBezTo>
                  <a:pt x="20" y="21"/>
                  <a:pt x="20" y="21"/>
                  <a:pt x="20" y="21"/>
                </a:cubicBezTo>
                <a:cubicBezTo>
                  <a:pt x="20" y="21"/>
                  <a:pt x="20" y="21"/>
                  <a:pt x="20" y="21"/>
                </a:cubicBezTo>
                <a:cubicBezTo>
                  <a:pt x="30" y="32"/>
                  <a:pt x="39" y="43"/>
                  <a:pt x="48" y="53"/>
                </a:cubicBezTo>
                <a:cubicBezTo>
                  <a:pt x="581" y="0"/>
                  <a:pt x="581" y="0"/>
                  <a:pt x="581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22">
            <a:extLst>
              <a:ext uri="{FF2B5EF4-FFF2-40B4-BE49-F238E27FC236}">
                <a16:creationId xmlns:a16="http://schemas.microsoft.com/office/drawing/2014/main" id="{F2BBE1DF-75C7-4D18-BF70-D621CB02FC7D}"/>
              </a:ext>
            </a:extLst>
          </p:cNvPr>
          <p:cNvSpPr>
            <a:spLocks noEditPoints="1"/>
          </p:cNvSpPr>
          <p:nvPr/>
        </p:nvSpPr>
        <p:spPr bwMode="auto">
          <a:xfrm>
            <a:off x="2110554" y="4653468"/>
            <a:ext cx="1350956" cy="130989"/>
          </a:xfrm>
          <a:custGeom>
            <a:avLst/>
            <a:gdLst>
              <a:gd name="T0" fmla="*/ 2 w 389"/>
              <a:gd name="T1" fmla="*/ 5 h 38"/>
              <a:gd name="T2" fmla="*/ 11 w 389"/>
              <a:gd name="T3" fmla="*/ 38 h 38"/>
              <a:gd name="T4" fmla="*/ 11 w 389"/>
              <a:gd name="T5" fmla="*/ 38 h 38"/>
              <a:gd name="T6" fmla="*/ 2 w 389"/>
              <a:gd name="T7" fmla="*/ 5 h 38"/>
              <a:gd name="T8" fmla="*/ 1 w 389"/>
              <a:gd name="T9" fmla="*/ 5 h 38"/>
              <a:gd name="T10" fmla="*/ 2 w 389"/>
              <a:gd name="T11" fmla="*/ 5 h 38"/>
              <a:gd name="T12" fmla="*/ 1 w 389"/>
              <a:gd name="T13" fmla="*/ 5 h 38"/>
              <a:gd name="T14" fmla="*/ 1 w 389"/>
              <a:gd name="T15" fmla="*/ 5 h 38"/>
              <a:gd name="T16" fmla="*/ 1 w 389"/>
              <a:gd name="T17" fmla="*/ 5 h 38"/>
              <a:gd name="T18" fmla="*/ 1 w 389"/>
              <a:gd name="T19" fmla="*/ 5 h 38"/>
              <a:gd name="T20" fmla="*/ 1 w 389"/>
              <a:gd name="T21" fmla="*/ 5 h 38"/>
              <a:gd name="T22" fmla="*/ 1 w 389"/>
              <a:gd name="T23" fmla="*/ 5 h 38"/>
              <a:gd name="T24" fmla="*/ 1 w 389"/>
              <a:gd name="T25" fmla="*/ 5 h 38"/>
              <a:gd name="T26" fmla="*/ 1 w 389"/>
              <a:gd name="T27" fmla="*/ 5 h 38"/>
              <a:gd name="T28" fmla="*/ 1 w 389"/>
              <a:gd name="T29" fmla="*/ 5 h 38"/>
              <a:gd name="T30" fmla="*/ 1 w 389"/>
              <a:gd name="T31" fmla="*/ 5 h 38"/>
              <a:gd name="T32" fmla="*/ 1 w 389"/>
              <a:gd name="T33" fmla="*/ 4 h 38"/>
              <a:gd name="T34" fmla="*/ 1 w 389"/>
              <a:gd name="T35" fmla="*/ 4 h 38"/>
              <a:gd name="T36" fmla="*/ 1 w 389"/>
              <a:gd name="T37" fmla="*/ 4 h 38"/>
              <a:gd name="T38" fmla="*/ 1 w 389"/>
              <a:gd name="T39" fmla="*/ 4 h 38"/>
              <a:gd name="T40" fmla="*/ 1 w 389"/>
              <a:gd name="T41" fmla="*/ 4 h 38"/>
              <a:gd name="T42" fmla="*/ 1 w 389"/>
              <a:gd name="T43" fmla="*/ 4 h 38"/>
              <a:gd name="T44" fmla="*/ 1 w 389"/>
              <a:gd name="T45" fmla="*/ 4 h 38"/>
              <a:gd name="T46" fmla="*/ 1 w 389"/>
              <a:gd name="T47" fmla="*/ 4 h 38"/>
              <a:gd name="T48" fmla="*/ 1 w 389"/>
              <a:gd name="T49" fmla="*/ 4 h 38"/>
              <a:gd name="T50" fmla="*/ 0 w 389"/>
              <a:gd name="T51" fmla="*/ 1 h 38"/>
              <a:gd name="T52" fmla="*/ 0 w 389"/>
              <a:gd name="T53" fmla="*/ 1 h 38"/>
              <a:gd name="T54" fmla="*/ 0 w 389"/>
              <a:gd name="T55" fmla="*/ 1 h 38"/>
              <a:gd name="T56" fmla="*/ 0 w 389"/>
              <a:gd name="T57" fmla="*/ 1 h 38"/>
              <a:gd name="T58" fmla="*/ 0 w 389"/>
              <a:gd name="T59" fmla="*/ 1 h 38"/>
              <a:gd name="T60" fmla="*/ 0 w 389"/>
              <a:gd name="T61" fmla="*/ 1 h 38"/>
              <a:gd name="T62" fmla="*/ 0 w 389"/>
              <a:gd name="T63" fmla="*/ 0 h 38"/>
              <a:gd name="T64" fmla="*/ 0 w 389"/>
              <a:gd name="T65" fmla="*/ 0 h 38"/>
              <a:gd name="T66" fmla="*/ 0 w 389"/>
              <a:gd name="T67" fmla="*/ 0 h 38"/>
              <a:gd name="T68" fmla="*/ 0 w 389"/>
              <a:gd name="T69" fmla="*/ 0 h 38"/>
              <a:gd name="T70" fmla="*/ 0 w 389"/>
              <a:gd name="T71" fmla="*/ 0 h 38"/>
              <a:gd name="T72" fmla="*/ 0 w 389"/>
              <a:gd name="T73" fmla="*/ 0 h 38"/>
              <a:gd name="T74" fmla="*/ 0 w 389"/>
              <a:gd name="T75" fmla="*/ 0 h 38"/>
              <a:gd name="T76" fmla="*/ 0 w 389"/>
              <a:gd name="T77" fmla="*/ 0 h 38"/>
              <a:gd name="T78" fmla="*/ 0 w 389"/>
              <a:gd name="T79" fmla="*/ 0 h 38"/>
              <a:gd name="T80" fmla="*/ 0 w 389"/>
              <a:gd name="T81" fmla="*/ 0 h 38"/>
              <a:gd name="T82" fmla="*/ 0 w 389"/>
              <a:gd name="T83" fmla="*/ 0 h 38"/>
              <a:gd name="T84" fmla="*/ 0 w 389"/>
              <a:gd name="T85" fmla="*/ 0 h 38"/>
              <a:gd name="T86" fmla="*/ 0 w 389"/>
              <a:gd name="T87" fmla="*/ 0 h 38"/>
              <a:gd name="T88" fmla="*/ 0 w 389"/>
              <a:gd name="T89" fmla="*/ 0 h 38"/>
              <a:gd name="T90" fmla="*/ 0 w 389"/>
              <a:gd name="T91" fmla="*/ 0 h 38"/>
              <a:gd name="T92" fmla="*/ 389 w 389"/>
              <a:gd name="T93" fmla="*/ 0 h 38"/>
              <a:gd name="T94" fmla="*/ 389 w 389"/>
              <a:gd name="T95" fmla="*/ 0 h 38"/>
              <a:gd name="T96" fmla="*/ 389 w 389"/>
              <a:gd name="T97" fmla="*/ 0 h 38"/>
              <a:gd name="T98" fmla="*/ 389 w 389"/>
              <a:gd name="T9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89" h="38">
                <a:moveTo>
                  <a:pt x="2" y="5"/>
                </a:moveTo>
                <a:cubicBezTo>
                  <a:pt x="6" y="17"/>
                  <a:pt x="9" y="28"/>
                  <a:pt x="11" y="38"/>
                </a:cubicBezTo>
                <a:cubicBezTo>
                  <a:pt x="11" y="38"/>
                  <a:pt x="11" y="38"/>
                  <a:pt x="11" y="38"/>
                </a:cubicBezTo>
                <a:cubicBezTo>
                  <a:pt x="9" y="28"/>
                  <a:pt x="6" y="17"/>
                  <a:pt x="2" y="5"/>
                </a:cubicBezTo>
                <a:moveTo>
                  <a:pt x="1" y="5"/>
                </a:moveTo>
                <a:cubicBezTo>
                  <a:pt x="1" y="5"/>
                  <a:pt x="1" y="5"/>
                  <a:pt x="2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5"/>
                </a:move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1" y="4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moveTo>
                  <a:pt x="389" y="0"/>
                </a:moveTo>
                <a:cubicBezTo>
                  <a:pt x="389" y="0"/>
                  <a:pt x="389" y="0"/>
                  <a:pt x="389" y="0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0"/>
                  <a:pt x="389" y="0"/>
                  <a:pt x="389" y="0"/>
                </a:cubicBezTo>
              </a:path>
            </a:pathLst>
          </a:custGeom>
          <a:solidFill>
            <a:srgbClr val="D39E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23">
            <a:extLst>
              <a:ext uri="{FF2B5EF4-FFF2-40B4-BE49-F238E27FC236}">
                <a16:creationId xmlns:a16="http://schemas.microsoft.com/office/drawing/2014/main" id="{05FEDE7B-B268-45AA-ADFE-D0F50A0C182A}"/>
              </a:ext>
            </a:extLst>
          </p:cNvPr>
          <p:cNvSpPr>
            <a:spLocks/>
          </p:cNvSpPr>
          <p:nvPr/>
        </p:nvSpPr>
        <p:spPr bwMode="auto">
          <a:xfrm>
            <a:off x="2110554" y="4653468"/>
            <a:ext cx="1350956" cy="130989"/>
          </a:xfrm>
          <a:custGeom>
            <a:avLst/>
            <a:gdLst>
              <a:gd name="T0" fmla="*/ 389 w 389"/>
              <a:gd name="T1" fmla="*/ 0 h 38"/>
              <a:gd name="T2" fmla="*/ 0 w 389"/>
              <a:gd name="T3" fmla="*/ 0 h 38"/>
              <a:gd name="T4" fmla="*/ 0 w 389"/>
              <a:gd name="T5" fmla="*/ 0 h 38"/>
              <a:gd name="T6" fmla="*/ 0 w 389"/>
              <a:gd name="T7" fmla="*/ 0 h 38"/>
              <a:gd name="T8" fmla="*/ 0 w 389"/>
              <a:gd name="T9" fmla="*/ 0 h 38"/>
              <a:gd name="T10" fmla="*/ 0 w 389"/>
              <a:gd name="T11" fmla="*/ 0 h 38"/>
              <a:gd name="T12" fmla="*/ 0 w 389"/>
              <a:gd name="T13" fmla="*/ 0 h 38"/>
              <a:gd name="T14" fmla="*/ 0 w 389"/>
              <a:gd name="T15" fmla="*/ 0 h 38"/>
              <a:gd name="T16" fmla="*/ 0 w 389"/>
              <a:gd name="T17" fmla="*/ 0 h 38"/>
              <a:gd name="T18" fmla="*/ 0 w 389"/>
              <a:gd name="T19" fmla="*/ 0 h 38"/>
              <a:gd name="T20" fmla="*/ 0 w 389"/>
              <a:gd name="T21" fmla="*/ 0 h 38"/>
              <a:gd name="T22" fmla="*/ 0 w 389"/>
              <a:gd name="T23" fmla="*/ 0 h 38"/>
              <a:gd name="T24" fmla="*/ 0 w 389"/>
              <a:gd name="T25" fmla="*/ 1 h 38"/>
              <a:gd name="T26" fmla="*/ 0 w 389"/>
              <a:gd name="T27" fmla="*/ 1 h 38"/>
              <a:gd name="T28" fmla="*/ 0 w 389"/>
              <a:gd name="T29" fmla="*/ 1 h 38"/>
              <a:gd name="T30" fmla="*/ 0 w 389"/>
              <a:gd name="T31" fmla="*/ 1 h 38"/>
              <a:gd name="T32" fmla="*/ 1 w 389"/>
              <a:gd name="T33" fmla="*/ 4 h 38"/>
              <a:gd name="T34" fmla="*/ 1 w 389"/>
              <a:gd name="T35" fmla="*/ 4 h 38"/>
              <a:gd name="T36" fmla="*/ 1 w 389"/>
              <a:gd name="T37" fmla="*/ 4 h 38"/>
              <a:gd name="T38" fmla="*/ 1 w 389"/>
              <a:gd name="T39" fmla="*/ 4 h 38"/>
              <a:gd name="T40" fmla="*/ 1 w 389"/>
              <a:gd name="T41" fmla="*/ 4 h 38"/>
              <a:gd name="T42" fmla="*/ 1 w 389"/>
              <a:gd name="T43" fmla="*/ 4 h 38"/>
              <a:gd name="T44" fmla="*/ 1 w 389"/>
              <a:gd name="T45" fmla="*/ 5 h 38"/>
              <a:gd name="T46" fmla="*/ 1 w 389"/>
              <a:gd name="T47" fmla="*/ 5 h 38"/>
              <a:gd name="T48" fmla="*/ 1 w 389"/>
              <a:gd name="T49" fmla="*/ 5 h 38"/>
              <a:gd name="T50" fmla="*/ 1 w 389"/>
              <a:gd name="T51" fmla="*/ 5 h 38"/>
              <a:gd name="T52" fmla="*/ 1 w 389"/>
              <a:gd name="T53" fmla="*/ 5 h 38"/>
              <a:gd name="T54" fmla="*/ 1 w 389"/>
              <a:gd name="T55" fmla="*/ 5 h 38"/>
              <a:gd name="T56" fmla="*/ 1 w 389"/>
              <a:gd name="T57" fmla="*/ 5 h 38"/>
              <a:gd name="T58" fmla="*/ 2 w 389"/>
              <a:gd name="T59" fmla="*/ 5 h 38"/>
              <a:gd name="T60" fmla="*/ 2 w 389"/>
              <a:gd name="T61" fmla="*/ 5 h 38"/>
              <a:gd name="T62" fmla="*/ 11 w 389"/>
              <a:gd name="T63" fmla="*/ 38 h 38"/>
              <a:gd name="T64" fmla="*/ 389 w 389"/>
              <a:gd name="T65" fmla="*/ 0 h 38"/>
              <a:gd name="T66" fmla="*/ 389 w 389"/>
              <a:gd name="T67" fmla="*/ 0 h 38"/>
              <a:gd name="T68" fmla="*/ 389 w 389"/>
              <a:gd name="T69" fmla="*/ 0 h 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89" h="38">
                <a:moveTo>
                  <a:pt x="38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2"/>
                  <a:pt x="1" y="3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4"/>
                  <a:pt x="1" y="4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5"/>
                  <a:pt x="2" y="5"/>
                </a:cubicBezTo>
                <a:cubicBezTo>
                  <a:pt x="2" y="5"/>
                  <a:pt x="2" y="5"/>
                  <a:pt x="2" y="5"/>
                </a:cubicBezTo>
                <a:cubicBezTo>
                  <a:pt x="6" y="17"/>
                  <a:pt x="9" y="28"/>
                  <a:pt x="11" y="38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0"/>
                  <a:pt x="389" y="0"/>
                  <a:pt x="389" y="0"/>
                </a:cubicBezTo>
                <a:cubicBezTo>
                  <a:pt x="389" y="0"/>
                  <a:pt x="389" y="0"/>
                  <a:pt x="389" y="0"/>
                </a:cubicBezTo>
              </a:path>
            </a:pathLst>
          </a:custGeom>
          <a:solidFill>
            <a:srgbClr val="FFC0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FB1A57-F90B-493E-8E53-4210E80118FD}"/>
              </a:ext>
            </a:extLst>
          </p:cNvPr>
          <p:cNvGrpSpPr/>
          <p:nvPr/>
        </p:nvGrpSpPr>
        <p:grpSpPr>
          <a:xfrm>
            <a:off x="2956205" y="4762630"/>
            <a:ext cx="271373" cy="396622"/>
            <a:chOff x="6258454" y="3849160"/>
            <a:chExt cx="330200" cy="482600"/>
          </a:xfrm>
          <a:solidFill>
            <a:schemeClr val="bg1"/>
          </a:solidFill>
        </p:grpSpPr>
        <p:sp>
          <p:nvSpPr>
            <p:cNvPr id="28" name="Freeform 35">
              <a:extLst>
                <a:ext uri="{FF2B5EF4-FFF2-40B4-BE49-F238E27FC236}">
                  <a16:creationId xmlns:a16="http://schemas.microsoft.com/office/drawing/2014/main" id="{9693128D-2303-4F7A-8CC6-ABE91164535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58454" y="3849160"/>
              <a:ext cx="330200" cy="482600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9" name="Freeform 36">
              <a:extLst>
                <a:ext uri="{FF2B5EF4-FFF2-40B4-BE49-F238E27FC236}">
                  <a16:creationId xmlns:a16="http://schemas.microsoft.com/office/drawing/2014/main" id="{B9330726-7B53-49FC-9002-C01F7C9FC5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3066" y="3925360"/>
              <a:ext cx="96837" cy="96838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C7248F3-499E-47F8-9915-61F9AC2D3ABC}"/>
              </a:ext>
            </a:extLst>
          </p:cNvPr>
          <p:cNvGrpSpPr/>
          <p:nvPr/>
        </p:nvGrpSpPr>
        <p:grpSpPr>
          <a:xfrm>
            <a:off x="3527591" y="2290785"/>
            <a:ext cx="395316" cy="333997"/>
            <a:chOff x="8106304" y="2931585"/>
            <a:chExt cx="481012" cy="406400"/>
          </a:xfrm>
          <a:solidFill>
            <a:schemeClr val="bg1"/>
          </a:solidFill>
        </p:grpSpPr>
        <p:sp>
          <p:nvSpPr>
            <p:cNvPr id="31" name="Freeform 42">
              <a:extLst>
                <a:ext uri="{FF2B5EF4-FFF2-40B4-BE49-F238E27FC236}">
                  <a16:creationId xmlns:a16="http://schemas.microsoft.com/office/drawing/2014/main" id="{49E25F62-654C-46C0-8DB6-205AC19C78A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226954" y="3037947"/>
              <a:ext cx="241300" cy="239713"/>
            </a:xfrm>
            <a:custGeom>
              <a:avLst/>
              <a:gdLst>
                <a:gd name="T0" fmla="*/ 32 w 64"/>
                <a:gd name="T1" fmla="*/ 0 h 64"/>
                <a:gd name="T2" fmla="*/ 0 w 64"/>
                <a:gd name="T3" fmla="*/ 32 h 64"/>
                <a:gd name="T4" fmla="*/ 32 w 64"/>
                <a:gd name="T5" fmla="*/ 64 h 64"/>
                <a:gd name="T6" fmla="*/ 64 w 64"/>
                <a:gd name="T7" fmla="*/ 32 h 64"/>
                <a:gd name="T8" fmla="*/ 32 w 64"/>
                <a:gd name="T9" fmla="*/ 0 h 64"/>
                <a:gd name="T10" fmla="*/ 50 w 64"/>
                <a:gd name="T11" fmla="*/ 48 h 64"/>
                <a:gd name="T12" fmla="*/ 16 w 64"/>
                <a:gd name="T13" fmla="*/ 50 h 64"/>
                <a:gd name="T14" fmla="*/ 14 w 64"/>
                <a:gd name="T15" fmla="*/ 16 h 64"/>
                <a:gd name="T16" fmla="*/ 48 w 64"/>
                <a:gd name="T17" fmla="*/ 14 h 64"/>
                <a:gd name="T18" fmla="*/ 50 w 64"/>
                <a:gd name="T19" fmla="*/ 48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0"/>
                  </a:moveTo>
                  <a:cubicBezTo>
                    <a:pt x="14" y="0"/>
                    <a:pt x="0" y="14"/>
                    <a:pt x="0" y="32"/>
                  </a:cubicBezTo>
                  <a:cubicBezTo>
                    <a:pt x="0" y="50"/>
                    <a:pt x="14" y="64"/>
                    <a:pt x="32" y="64"/>
                  </a:cubicBezTo>
                  <a:cubicBezTo>
                    <a:pt x="50" y="64"/>
                    <a:pt x="64" y="50"/>
                    <a:pt x="64" y="32"/>
                  </a:cubicBezTo>
                  <a:cubicBezTo>
                    <a:pt x="64" y="14"/>
                    <a:pt x="50" y="0"/>
                    <a:pt x="32" y="0"/>
                  </a:cubicBezTo>
                  <a:close/>
                  <a:moveTo>
                    <a:pt x="50" y="48"/>
                  </a:moveTo>
                  <a:cubicBezTo>
                    <a:pt x="42" y="58"/>
                    <a:pt x="26" y="59"/>
                    <a:pt x="16" y="50"/>
                  </a:cubicBezTo>
                  <a:cubicBezTo>
                    <a:pt x="6" y="42"/>
                    <a:pt x="5" y="26"/>
                    <a:pt x="14" y="16"/>
                  </a:cubicBezTo>
                  <a:cubicBezTo>
                    <a:pt x="22" y="6"/>
                    <a:pt x="38" y="5"/>
                    <a:pt x="48" y="14"/>
                  </a:cubicBezTo>
                  <a:cubicBezTo>
                    <a:pt x="58" y="22"/>
                    <a:pt x="59" y="38"/>
                    <a:pt x="50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2" name="Freeform 43">
              <a:extLst>
                <a:ext uri="{FF2B5EF4-FFF2-40B4-BE49-F238E27FC236}">
                  <a16:creationId xmlns:a16="http://schemas.microsoft.com/office/drawing/2014/main" id="{B385CBFA-20D8-43DC-BC48-649A2CD0F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8287279" y="3096685"/>
              <a:ext cx="68262" cy="68263"/>
            </a:xfrm>
            <a:custGeom>
              <a:avLst/>
              <a:gdLst>
                <a:gd name="T0" fmla="*/ 16 w 18"/>
                <a:gd name="T1" fmla="*/ 0 h 18"/>
                <a:gd name="T2" fmla="*/ 0 w 18"/>
                <a:gd name="T3" fmla="*/ 16 h 18"/>
                <a:gd name="T4" fmla="*/ 0 w 18"/>
                <a:gd name="T5" fmla="*/ 16 h 18"/>
                <a:gd name="T6" fmla="*/ 2 w 18"/>
                <a:gd name="T7" fmla="*/ 18 h 18"/>
                <a:gd name="T8" fmla="*/ 4 w 18"/>
                <a:gd name="T9" fmla="*/ 16 h 18"/>
                <a:gd name="T10" fmla="*/ 4 w 18"/>
                <a:gd name="T11" fmla="*/ 16 h 18"/>
                <a:gd name="T12" fmla="*/ 16 w 18"/>
                <a:gd name="T13" fmla="*/ 4 h 18"/>
                <a:gd name="T14" fmla="*/ 18 w 18"/>
                <a:gd name="T15" fmla="*/ 2 h 18"/>
                <a:gd name="T16" fmla="*/ 16 w 18"/>
                <a:gd name="T1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" h="18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8"/>
                    <a:pt x="2" y="18"/>
                  </a:cubicBezTo>
                  <a:cubicBezTo>
                    <a:pt x="3" y="18"/>
                    <a:pt x="4" y="17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17" y="4"/>
                    <a:pt x="18" y="3"/>
                    <a:pt x="18" y="2"/>
                  </a:cubicBezTo>
                  <a:cubicBezTo>
                    <a:pt x="18" y="1"/>
                    <a:pt x="17" y="0"/>
                    <a:pt x="1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3" name="Freeform 44">
              <a:extLst>
                <a:ext uri="{FF2B5EF4-FFF2-40B4-BE49-F238E27FC236}">
                  <a16:creationId xmlns:a16="http://schemas.microsoft.com/office/drawing/2014/main" id="{DD7BE6A4-39E9-48A7-BD9B-C7A247AA6AD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106304" y="2931585"/>
              <a:ext cx="481012" cy="406400"/>
            </a:xfrm>
            <a:custGeom>
              <a:avLst/>
              <a:gdLst>
                <a:gd name="T0" fmla="*/ 118 w 128"/>
                <a:gd name="T1" fmla="*/ 24 h 108"/>
                <a:gd name="T2" fmla="*/ 101 w 128"/>
                <a:gd name="T3" fmla="*/ 21 h 108"/>
                <a:gd name="T4" fmla="*/ 95 w 128"/>
                <a:gd name="T5" fmla="*/ 8 h 108"/>
                <a:gd name="T6" fmla="*/ 84 w 128"/>
                <a:gd name="T7" fmla="*/ 0 h 108"/>
                <a:gd name="T8" fmla="*/ 44 w 128"/>
                <a:gd name="T9" fmla="*/ 0 h 108"/>
                <a:gd name="T10" fmla="*/ 33 w 128"/>
                <a:gd name="T11" fmla="*/ 8 h 108"/>
                <a:gd name="T12" fmla="*/ 27 w 128"/>
                <a:gd name="T13" fmla="*/ 21 h 108"/>
                <a:gd name="T14" fmla="*/ 10 w 128"/>
                <a:gd name="T15" fmla="*/ 24 h 108"/>
                <a:gd name="T16" fmla="*/ 0 w 128"/>
                <a:gd name="T17" fmla="*/ 36 h 108"/>
                <a:gd name="T18" fmla="*/ 0 w 128"/>
                <a:gd name="T19" fmla="*/ 96 h 108"/>
                <a:gd name="T20" fmla="*/ 12 w 128"/>
                <a:gd name="T21" fmla="*/ 108 h 108"/>
                <a:gd name="T22" fmla="*/ 116 w 128"/>
                <a:gd name="T23" fmla="*/ 108 h 108"/>
                <a:gd name="T24" fmla="*/ 128 w 128"/>
                <a:gd name="T25" fmla="*/ 96 h 108"/>
                <a:gd name="T26" fmla="*/ 128 w 128"/>
                <a:gd name="T27" fmla="*/ 36 h 108"/>
                <a:gd name="T28" fmla="*/ 118 w 128"/>
                <a:gd name="T29" fmla="*/ 24 h 108"/>
                <a:gd name="T30" fmla="*/ 120 w 128"/>
                <a:gd name="T31" fmla="*/ 96 h 108"/>
                <a:gd name="T32" fmla="*/ 116 w 128"/>
                <a:gd name="T33" fmla="*/ 100 h 108"/>
                <a:gd name="T34" fmla="*/ 12 w 128"/>
                <a:gd name="T35" fmla="*/ 100 h 108"/>
                <a:gd name="T36" fmla="*/ 8 w 128"/>
                <a:gd name="T37" fmla="*/ 96 h 108"/>
                <a:gd name="T38" fmla="*/ 8 w 128"/>
                <a:gd name="T39" fmla="*/ 36 h 108"/>
                <a:gd name="T40" fmla="*/ 11 w 128"/>
                <a:gd name="T41" fmla="*/ 32 h 108"/>
                <a:gd name="T42" fmla="*/ 33 w 128"/>
                <a:gd name="T43" fmla="*/ 28 h 108"/>
                <a:gd name="T44" fmla="*/ 40 w 128"/>
                <a:gd name="T45" fmla="*/ 11 h 108"/>
                <a:gd name="T46" fmla="*/ 44 w 128"/>
                <a:gd name="T47" fmla="*/ 8 h 108"/>
                <a:gd name="T48" fmla="*/ 84 w 128"/>
                <a:gd name="T49" fmla="*/ 8 h 108"/>
                <a:gd name="T50" fmla="*/ 88 w 128"/>
                <a:gd name="T51" fmla="*/ 11 h 108"/>
                <a:gd name="T52" fmla="*/ 95 w 128"/>
                <a:gd name="T53" fmla="*/ 28 h 108"/>
                <a:gd name="T54" fmla="*/ 117 w 128"/>
                <a:gd name="T55" fmla="*/ 32 h 108"/>
                <a:gd name="T56" fmla="*/ 120 w 128"/>
                <a:gd name="T57" fmla="*/ 36 h 108"/>
                <a:gd name="T58" fmla="*/ 120 w 128"/>
                <a:gd name="T59" fmla="*/ 96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28" h="108">
                  <a:moveTo>
                    <a:pt x="118" y="24"/>
                  </a:moveTo>
                  <a:cubicBezTo>
                    <a:pt x="101" y="21"/>
                    <a:pt x="101" y="21"/>
                    <a:pt x="101" y="21"/>
                  </a:cubicBezTo>
                  <a:cubicBezTo>
                    <a:pt x="95" y="8"/>
                    <a:pt x="95" y="8"/>
                    <a:pt x="95" y="8"/>
                  </a:cubicBezTo>
                  <a:cubicBezTo>
                    <a:pt x="93" y="3"/>
                    <a:pt x="89" y="0"/>
                    <a:pt x="84" y="0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9" y="0"/>
                    <a:pt x="35" y="3"/>
                    <a:pt x="33" y="8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10" y="24"/>
                    <a:pt x="10" y="24"/>
                    <a:pt x="10" y="24"/>
                  </a:cubicBezTo>
                  <a:cubicBezTo>
                    <a:pt x="4" y="25"/>
                    <a:pt x="0" y="30"/>
                    <a:pt x="0" y="36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3"/>
                    <a:pt x="5" y="108"/>
                    <a:pt x="12" y="108"/>
                  </a:cubicBezTo>
                  <a:cubicBezTo>
                    <a:pt x="116" y="108"/>
                    <a:pt x="116" y="108"/>
                    <a:pt x="116" y="108"/>
                  </a:cubicBezTo>
                  <a:cubicBezTo>
                    <a:pt x="123" y="108"/>
                    <a:pt x="128" y="103"/>
                    <a:pt x="128" y="96"/>
                  </a:cubicBezTo>
                  <a:cubicBezTo>
                    <a:pt x="128" y="36"/>
                    <a:pt x="128" y="36"/>
                    <a:pt x="128" y="36"/>
                  </a:cubicBezTo>
                  <a:cubicBezTo>
                    <a:pt x="128" y="30"/>
                    <a:pt x="124" y="25"/>
                    <a:pt x="118" y="24"/>
                  </a:cubicBezTo>
                  <a:close/>
                  <a:moveTo>
                    <a:pt x="120" y="96"/>
                  </a:moveTo>
                  <a:cubicBezTo>
                    <a:pt x="120" y="98"/>
                    <a:pt x="118" y="100"/>
                    <a:pt x="116" y="100"/>
                  </a:cubicBezTo>
                  <a:cubicBezTo>
                    <a:pt x="12" y="100"/>
                    <a:pt x="12" y="100"/>
                    <a:pt x="12" y="100"/>
                  </a:cubicBezTo>
                  <a:cubicBezTo>
                    <a:pt x="10" y="100"/>
                    <a:pt x="8" y="98"/>
                    <a:pt x="8" y="9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4"/>
                    <a:pt x="9" y="32"/>
                    <a:pt x="11" y="32"/>
                  </a:cubicBezTo>
                  <a:cubicBezTo>
                    <a:pt x="33" y="28"/>
                    <a:pt x="33" y="28"/>
                    <a:pt x="33" y="28"/>
                  </a:cubicBezTo>
                  <a:cubicBezTo>
                    <a:pt x="40" y="11"/>
                    <a:pt x="40" y="11"/>
                    <a:pt x="40" y="11"/>
                  </a:cubicBezTo>
                  <a:cubicBezTo>
                    <a:pt x="41" y="9"/>
                    <a:pt x="42" y="8"/>
                    <a:pt x="44" y="8"/>
                  </a:cubicBezTo>
                  <a:cubicBezTo>
                    <a:pt x="84" y="8"/>
                    <a:pt x="84" y="8"/>
                    <a:pt x="84" y="8"/>
                  </a:cubicBezTo>
                  <a:cubicBezTo>
                    <a:pt x="86" y="8"/>
                    <a:pt x="87" y="9"/>
                    <a:pt x="88" y="11"/>
                  </a:cubicBezTo>
                  <a:cubicBezTo>
                    <a:pt x="95" y="28"/>
                    <a:pt x="95" y="28"/>
                    <a:pt x="95" y="28"/>
                  </a:cubicBezTo>
                  <a:cubicBezTo>
                    <a:pt x="117" y="32"/>
                    <a:pt x="117" y="32"/>
                    <a:pt x="117" y="32"/>
                  </a:cubicBezTo>
                  <a:cubicBezTo>
                    <a:pt x="119" y="32"/>
                    <a:pt x="120" y="34"/>
                    <a:pt x="120" y="36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CD2D03C-563A-46B7-91F8-6CD176A5C934}"/>
              </a:ext>
            </a:extLst>
          </p:cNvPr>
          <p:cNvGrpSpPr/>
          <p:nvPr/>
        </p:nvGrpSpPr>
        <p:grpSpPr>
          <a:xfrm>
            <a:off x="3400511" y="3528785"/>
            <a:ext cx="395316" cy="347043"/>
            <a:chOff x="6336507" y="4842935"/>
            <a:chExt cx="481012" cy="422275"/>
          </a:xfrm>
          <a:solidFill>
            <a:schemeClr val="bg1"/>
          </a:solidFill>
        </p:grpSpPr>
        <p:sp>
          <p:nvSpPr>
            <p:cNvPr id="35" name="Freeform 23">
              <a:extLst>
                <a:ext uri="{FF2B5EF4-FFF2-40B4-BE49-F238E27FC236}">
                  <a16:creationId xmlns:a16="http://schemas.microsoft.com/office/drawing/2014/main" id="{3833A5E1-DE00-4B68-A420-0980D23AE3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36507" y="4842935"/>
              <a:ext cx="481012" cy="422275"/>
            </a:xfrm>
            <a:custGeom>
              <a:avLst/>
              <a:gdLst>
                <a:gd name="T0" fmla="*/ 128 w 128"/>
                <a:gd name="T1" fmla="*/ 66 h 112"/>
                <a:gd name="T2" fmla="*/ 112 w 128"/>
                <a:gd name="T3" fmla="*/ 6 h 112"/>
                <a:gd name="T4" fmla="*/ 104 w 128"/>
                <a:gd name="T5" fmla="*/ 0 h 112"/>
                <a:gd name="T6" fmla="*/ 64 w 128"/>
                <a:gd name="T7" fmla="*/ 0 h 112"/>
                <a:gd name="T8" fmla="*/ 24 w 128"/>
                <a:gd name="T9" fmla="*/ 0 h 112"/>
                <a:gd name="T10" fmla="*/ 16 w 128"/>
                <a:gd name="T11" fmla="*/ 6 h 112"/>
                <a:gd name="T12" fmla="*/ 0 w 128"/>
                <a:gd name="T13" fmla="*/ 66 h 112"/>
                <a:gd name="T14" fmla="*/ 0 w 128"/>
                <a:gd name="T15" fmla="*/ 68 h 112"/>
                <a:gd name="T16" fmla="*/ 0 w 128"/>
                <a:gd name="T17" fmla="*/ 96 h 112"/>
                <a:gd name="T18" fmla="*/ 16 w 128"/>
                <a:gd name="T19" fmla="*/ 112 h 112"/>
                <a:gd name="T20" fmla="*/ 112 w 128"/>
                <a:gd name="T21" fmla="*/ 112 h 112"/>
                <a:gd name="T22" fmla="*/ 128 w 128"/>
                <a:gd name="T23" fmla="*/ 96 h 112"/>
                <a:gd name="T24" fmla="*/ 128 w 128"/>
                <a:gd name="T25" fmla="*/ 68 h 112"/>
                <a:gd name="T26" fmla="*/ 128 w 128"/>
                <a:gd name="T27" fmla="*/ 66 h 112"/>
                <a:gd name="T28" fmla="*/ 120 w 128"/>
                <a:gd name="T29" fmla="*/ 96 h 112"/>
                <a:gd name="T30" fmla="*/ 112 w 128"/>
                <a:gd name="T31" fmla="*/ 104 h 112"/>
                <a:gd name="T32" fmla="*/ 16 w 128"/>
                <a:gd name="T33" fmla="*/ 104 h 112"/>
                <a:gd name="T34" fmla="*/ 8 w 128"/>
                <a:gd name="T35" fmla="*/ 96 h 112"/>
                <a:gd name="T36" fmla="*/ 8 w 128"/>
                <a:gd name="T37" fmla="*/ 68 h 112"/>
                <a:gd name="T38" fmla="*/ 24 w 128"/>
                <a:gd name="T39" fmla="*/ 8 h 112"/>
                <a:gd name="T40" fmla="*/ 104 w 128"/>
                <a:gd name="T41" fmla="*/ 8 h 112"/>
                <a:gd name="T42" fmla="*/ 120 w 128"/>
                <a:gd name="T43" fmla="*/ 68 h 112"/>
                <a:gd name="T44" fmla="*/ 120 w 128"/>
                <a:gd name="T45" fmla="*/ 96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28" h="112">
                  <a:moveTo>
                    <a:pt x="128" y="66"/>
                  </a:moveTo>
                  <a:cubicBezTo>
                    <a:pt x="112" y="6"/>
                    <a:pt x="112" y="6"/>
                    <a:pt x="112" y="6"/>
                  </a:cubicBezTo>
                  <a:cubicBezTo>
                    <a:pt x="111" y="2"/>
                    <a:pt x="108" y="0"/>
                    <a:pt x="104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0" y="0"/>
                    <a:pt x="17" y="2"/>
                    <a:pt x="16" y="6"/>
                  </a:cubicBezTo>
                  <a:cubicBezTo>
                    <a:pt x="0" y="66"/>
                    <a:pt x="0" y="66"/>
                    <a:pt x="0" y="66"/>
                  </a:cubicBezTo>
                  <a:cubicBezTo>
                    <a:pt x="0" y="67"/>
                    <a:pt x="0" y="67"/>
                    <a:pt x="0" y="68"/>
                  </a:cubicBezTo>
                  <a:cubicBezTo>
                    <a:pt x="0" y="96"/>
                    <a:pt x="0" y="96"/>
                    <a:pt x="0" y="96"/>
                  </a:cubicBezTo>
                  <a:cubicBezTo>
                    <a:pt x="0" y="105"/>
                    <a:pt x="7" y="112"/>
                    <a:pt x="16" y="112"/>
                  </a:cubicBezTo>
                  <a:cubicBezTo>
                    <a:pt x="112" y="112"/>
                    <a:pt x="112" y="112"/>
                    <a:pt x="112" y="112"/>
                  </a:cubicBezTo>
                  <a:cubicBezTo>
                    <a:pt x="121" y="112"/>
                    <a:pt x="128" y="105"/>
                    <a:pt x="128" y="96"/>
                  </a:cubicBezTo>
                  <a:cubicBezTo>
                    <a:pt x="128" y="68"/>
                    <a:pt x="128" y="68"/>
                    <a:pt x="128" y="68"/>
                  </a:cubicBezTo>
                  <a:cubicBezTo>
                    <a:pt x="128" y="67"/>
                    <a:pt x="128" y="67"/>
                    <a:pt x="128" y="66"/>
                  </a:cubicBezTo>
                  <a:close/>
                  <a:moveTo>
                    <a:pt x="120" y="96"/>
                  </a:moveTo>
                  <a:cubicBezTo>
                    <a:pt x="120" y="100"/>
                    <a:pt x="116" y="104"/>
                    <a:pt x="112" y="104"/>
                  </a:cubicBezTo>
                  <a:cubicBezTo>
                    <a:pt x="16" y="104"/>
                    <a:pt x="16" y="104"/>
                    <a:pt x="16" y="104"/>
                  </a:cubicBezTo>
                  <a:cubicBezTo>
                    <a:pt x="12" y="104"/>
                    <a:pt x="8" y="100"/>
                    <a:pt x="8" y="96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104" y="8"/>
                    <a:pt x="104" y="8"/>
                    <a:pt x="104" y="8"/>
                  </a:cubicBezTo>
                  <a:cubicBezTo>
                    <a:pt x="120" y="68"/>
                    <a:pt x="120" y="68"/>
                    <a:pt x="120" y="68"/>
                  </a:cubicBezTo>
                  <a:lnTo>
                    <a:pt x="120" y="9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6" name="Freeform 24">
              <a:extLst>
                <a:ext uri="{FF2B5EF4-FFF2-40B4-BE49-F238E27FC236}">
                  <a16:creationId xmlns:a16="http://schemas.microsoft.com/office/drawing/2014/main" id="{290EDDC7-28B0-421F-ACD3-87E6B901F6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393657" y="4903260"/>
              <a:ext cx="368300" cy="271463"/>
            </a:xfrm>
            <a:custGeom>
              <a:avLst/>
              <a:gdLst>
                <a:gd name="T0" fmla="*/ 80 w 98"/>
                <a:gd name="T1" fmla="*/ 0 h 72"/>
                <a:gd name="T2" fmla="*/ 18 w 98"/>
                <a:gd name="T3" fmla="*/ 0 h 72"/>
                <a:gd name="T4" fmla="*/ 14 w 98"/>
                <a:gd name="T5" fmla="*/ 3 h 72"/>
                <a:gd name="T6" fmla="*/ 0 w 98"/>
                <a:gd name="T7" fmla="*/ 51 h 72"/>
                <a:gd name="T8" fmla="*/ 1 w 98"/>
                <a:gd name="T9" fmla="*/ 54 h 72"/>
                <a:gd name="T10" fmla="*/ 4 w 98"/>
                <a:gd name="T11" fmla="*/ 56 h 72"/>
                <a:gd name="T12" fmla="*/ 16 w 98"/>
                <a:gd name="T13" fmla="*/ 56 h 72"/>
                <a:gd name="T14" fmla="*/ 20 w 98"/>
                <a:gd name="T15" fmla="*/ 56 h 72"/>
                <a:gd name="T16" fmla="*/ 23 w 98"/>
                <a:gd name="T17" fmla="*/ 56 h 72"/>
                <a:gd name="T18" fmla="*/ 28 w 98"/>
                <a:gd name="T19" fmla="*/ 68 h 72"/>
                <a:gd name="T20" fmla="*/ 35 w 98"/>
                <a:gd name="T21" fmla="*/ 72 h 72"/>
                <a:gd name="T22" fmla="*/ 63 w 98"/>
                <a:gd name="T23" fmla="*/ 72 h 72"/>
                <a:gd name="T24" fmla="*/ 70 w 98"/>
                <a:gd name="T25" fmla="*/ 68 h 72"/>
                <a:gd name="T26" fmla="*/ 75 w 98"/>
                <a:gd name="T27" fmla="*/ 56 h 72"/>
                <a:gd name="T28" fmla="*/ 78 w 98"/>
                <a:gd name="T29" fmla="*/ 56 h 72"/>
                <a:gd name="T30" fmla="*/ 82 w 98"/>
                <a:gd name="T31" fmla="*/ 56 h 72"/>
                <a:gd name="T32" fmla="*/ 94 w 98"/>
                <a:gd name="T33" fmla="*/ 56 h 72"/>
                <a:gd name="T34" fmla="*/ 97 w 98"/>
                <a:gd name="T35" fmla="*/ 54 h 72"/>
                <a:gd name="T36" fmla="*/ 98 w 98"/>
                <a:gd name="T37" fmla="*/ 51 h 72"/>
                <a:gd name="T38" fmla="*/ 84 w 98"/>
                <a:gd name="T39" fmla="*/ 3 h 72"/>
                <a:gd name="T40" fmla="*/ 80 w 98"/>
                <a:gd name="T41" fmla="*/ 0 h 72"/>
                <a:gd name="T42" fmla="*/ 82 w 98"/>
                <a:gd name="T43" fmla="*/ 48 h 72"/>
                <a:gd name="T44" fmla="*/ 75 w 98"/>
                <a:gd name="T45" fmla="*/ 48 h 72"/>
                <a:gd name="T46" fmla="*/ 68 w 98"/>
                <a:gd name="T47" fmla="*/ 52 h 72"/>
                <a:gd name="T48" fmla="*/ 63 w 98"/>
                <a:gd name="T49" fmla="*/ 64 h 72"/>
                <a:gd name="T50" fmla="*/ 35 w 98"/>
                <a:gd name="T51" fmla="*/ 64 h 72"/>
                <a:gd name="T52" fmla="*/ 30 w 98"/>
                <a:gd name="T53" fmla="*/ 52 h 72"/>
                <a:gd name="T54" fmla="*/ 23 w 98"/>
                <a:gd name="T55" fmla="*/ 48 h 72"/>
                <a:gd name="T56" fmla="*/ 16 w 98"/>
                <a:gd name="T57" fmla="*/ 48 h 72"/>
                <a:gd name="T58" fmla="*/ 6 w 98"/>
                <a:gd name="T59" fmla="*/ 48 h 72"/>
                <a:gd name="T60" fmla="*/ 18 w 98"/>
                <a:gd name="T61" fmla="*/ 4 h 72"/>
                <a:gd name="T62" fmla="*/ 80 w 98"/>
                <a:gd name="T63" fmla="*/ 4 h 72"/>
                <a:gd name="T64" fmla="*/ 92 w 98"/>
                <a:gd name="T65" fmla="*/ 48 h 72"/>
                <a:gd name="T66" fmla="*/ 82 w 98"/>
                <a:gd name="T67" fmla="*/ 4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8" h="72">
                  <a:moveTo>
                    <a:pt x="80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16" y="0"/>
                    <a:pt x="15" y="1"/>
                    <a:pt x="14" y="3"/>
                  </a:cubicBezTo>
                  <a:cubicBezTo>
                    <a:pt x="0" y="51"/>
                    <a:pt x="0" y="51"/>
                    <a:pt x="0" y="51"/>
                  </a:cubicBezTo>
                  <a:cubicBezTo>
                    <a:pt x="0" y="52"/>
                    <a:pt x="0" y="53"/>
                    <a:pt x="1" y="54"/>
                  </a:cubicBezTo>
                  <a:cubicBezTo>
                    <a:pt x="2" y="55"/>
                    <a:pt x="3" y="56"/>
                    <a:pt x="4" y="56"/>
                  </a:cubicBezTo>
                  <a:cubicBezTo>
                    <a:pt x="16" y="56"/>
                    <a:pt x="16" y="56"/>
                    <a:pt x="16" y="56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3" y="56"/>
                    <a:pt x="23" y="56"/>
                  </a:cubicBezTo>
                  <a:cubicBezTo>
                    <a:pt x="28" y="68"/>
                    <a:pt x="28" y="68"/>
                    <a:pt x="28" y="68"/>
                  </a:cubicBezTo>
                  <a:cubicBezTo>
                    <a:pt x="30" y="70"/>
                    <a:pt x="32" y="72"/>
                    <a:pt x="35" y="72"/>
                  </a:cubicBezTo>
                  <a:cubicBezTo>
                    <a:pt x="63" y="72"/>
                    <a:pt x="63" y="72"/>
                    <a:pt x="63" y="72"/>
                  </a:cubicBezTo>
                  <a:cubicBezTo>
                    <a:pt x="66" y="72"/>
                    <a:pt x="68" y="70"/>
                    <a:pt x="70" y="68"/>
                  </a:cubicBezTo>
                  <a:cubicBezTo>
                    <a:pt x="75" y="56"/>
                    <a:pt x="75" y="56"/>
                    <a:pt x="75" y="56"/>
                  </a:cubicBezTo>
                  <a:cubicBezTo>
                    <a:pt x="78" y="56"/>
                    <a:pt x="78" y="56"/>
                    <a:pt x="78" y="56"/>
                  </a:cubicBezTo>
                  <a:cubicBezTo>
                    <a:pt x="82" y="56"/>
                    <a:pt x="82" y="56"/>
                    <a:pt x="82" y="56"/>
                  </a:cubicBezTo>
                  <a:cubicBezTo>
                    <a:pt x="94" y="56"/>
                    <a:pt x="94" y="56"/>
                    <a:pt x="94" y="56"/>
                  </a:cubicBezTo>
                  <a:cubicBezTo>
                    <a:pt x="95" y="56"/>
                    <a:pt x="96" y="55"/>
                    <a:pt x="97" y="54"/>
                  </a:cubicBezTo>
                  <a:cubicBezTo>
                    <a:pt x="98" y="53"/>
                    <a:pt x="98" y="52"/>
                    <a:pt x="98" y="51"/>
                  </a:cubicBezTo>
                  <a:cubicBezTo>
                    <a:pt x="84" y="3"/>
                    <a:pt x="84" y="3"/>
                    <a:pt x="84" y="3"/>
                  </a:cubicBezTo>
                  <a:cubicBezTo>
                    <a:pt x="83" y="1"/>
                    <a:pt x="82" y="0"/>
                    <a:pt x="80" y="0"/>
                  </a:cubicBezTo>
                  <a:close/>
                  <a:moveTo>
                    <a:pt x="82" y="48"/>
                  </a:moveTo>
                  <a:cubicBezTo>
                    <a:pt x="75" y="48"/>
                    <a:pt x="75" y="48"/>
                    <a:pt x="75" y="48"/>
                  </a:cubicBezTo>
                  <a:cubicBezTo>
                    <a:pt x="72" y="48"/>
                    <a:pt x="70" y="50"/>
                    <a:pt x="68" y="52"/>
                  </a:cubicBezTo>
                  <a:cubicBezTo>
                    <a:pt x="63" y="64"/>
                    <a:pt x="63" y="64"/>
                    <a:pt x="63" y="64"/>
                  </a:cubicBezTo>
                  <a:cubicBezTo>
                    <a:pt x="35" y="64"/>
                    <a:pt x="35" y="64"/>
                    <a:pt x="35" y="64"/>
                  </a:cubicBezTo>
                  <a:cubicBezTo>
                    <a:pt x="30" y="52"/>
                    <a:pt x="30" y="52"/>
                    <a:pt x="30" y="52"/>
                  </a:cubicBezTo>
                  <a:cubicBezTo>
                    <a:pt x="28" y="50"/>
                    <a:pt x="26" y="48"/>
                    <a:pt x="23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6" y="48"/>
                    <a:pt x="6" y="48"/>
                    <a:pt x="6" y="48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80" y="4"/>
                    <a:pt x="80" y="4"/>
                    <a:pt x="80" y="4"/>
                  </a:cubicBezTo>
                  <a:cubicBezTo>
                    <a:pt x="92" y="48"/>
                    <a:pt x="92" y="48"/>
                    <a:pt x="92" y="48"/>
                  </a:cubicBezTo>
                  <a:lnTo>
                    <a:pt x="82" y="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6D5A21B7-7C5D-4FFD-A81D-3EB18056586F}"/>
              </a:ext>
            </a:extLst>
          </p:cNvPr>
          <p:cNvSpPr txBox="1"/>
          <p:nvPr/>
        </p:nvSpPr>
        <p:spPr>
          <a:xfrm>
            <a:off x="6229504" y="2092262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9EB17E4-57B3-4ED8-BF0C-5C94CBF47DB5}"/>
              </a:ext>
            </a:extLst>
          </p:cNvPr>
          <p:cNvSpPr/>
          <p:nvPr/>
        </p:nvSpPr>
        <p:spPr>
          <a:xfrm>
            <a:off x="6229503" y="2510710"/>
            <a:ext cx="4336335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9B0EE15B-5236-4C89-8A37-4B9EB4259961}"/>
              </a:ext>
            </a:extLst>
          </p:cNvPr>
          <p:cNvSpPr txBox="1"/>
          <p:nvPr/>
        </p:nvSpPr>
        <p:spPr>
          <a:xfrm>
            <a:off x="6229504" y="3401803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AEA1649-5481-4219-B358-1A06F8D798D1}"/>
              </a:ext>
            </a:extLst>
          </p:cNvPr>
          <p:cNvSpPr/>
          <p:nvPr/>
        </p:nvSpPr>
        <p:spPr>
          <a:xfrm>
            <a:off x="6229503" y="3820251"/>
            <a:ext cx="4336335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0BA2B65-EE93-4DBF-8D39-49DC30844DF1}"/>
              </a:ext>
            </a:extLst>
          </p:cNvPr>
          <p:cNvSpPr txBox="1"/>
          <p:nvPr/>
        </p:nvSpPr>
        <p:spPr>
          <a:xfrm>
            <a:off x="6229504" y="4783794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B943DBC-465B-4332-96D9-E94C01C581FE}"/>
              </a:ext>
            </a:extLst>
          </p:cNvPr>
          <p:cNvSpPr/>
          <p:nvPr/>
        </p:nvSpPr>
        <p:spPr>
          <a:xfrm>
            <a:off x="6229503" y="5202242"/>
            <a:ext cx="4336335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50FB9E7-4BF9-4019-B1E1-8EFAE0B32A22}"/>
              </a:ext>
            </a:extLst>
          </p:cNvPr>
          <p:cNvCxnSpPr/>
          <p:nvPr/>
        </p:nvCxnSpPr>
        <p:spPr>
          <a:xfrm flipH="1">
            <a:off x="4091043" y="2352347"/>
            <a:ext cx="193414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2976B7F-6D8C-4E91-B107-1E4F16995F54}"/>
              </a:ext>
            </a:extLst>
          </p:cNvPr>
          <p:cNvCxnSpPr/>
          <p:nvPr/>
        </p:nvCxnSpPr>
        <p:spPr>
          <a:xfrm flipH="1">
            <a:off x="4091043" y="3619234"/>
            <a:ext cx="1934141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E0487713-47B1-4A28-B134-9C215DDBADD1}"/>
              </a:ext>
            </a:extLst>
          </p:cNvPr>
          <p:cNvCxnSpPr/>
          <p:nvPr/>
        </p:nvCxnSpPr>
        <p:spPr>
          <a:xfrm flipH="1">
            <a:off x="3461510" y="5035826"/>
            <a:ext cx="2563674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ectangle 47">
            <a:extLst>
              <a:ext uri="{FF2B5EF4-FFF2-40B4-BE49-F238E27FC236}">
                <a16:creationId xmlns:a16="http://schemas.microsoft.com/office/drawing/2014/main" id="{98D0B332-0C4D-45FA-817C-E3426CAF0D4B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32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กลุ่ม 358">
            <a:extLst>
              <a:ext uri="{FF2B5EF4-FFF2-40B4-BE49-F238E27FC236}">
                <a16:creationId xmlns:a16="http://schemas.microsoft.com/office/drawing/2014/main" id="{273B2011-2628-46B7-A2E7-3FC7CEF44524}"/>
              </a:ext>
            </a:extLst>
          </p:cNvPr>
          <p:cNvGrpSpPr/>
          <p:nvPr/>
        </p:nvGrpSpPr>
        <p:grpSpPr>
          <a:xfrm>
            <a:off x="0" y="1047750"/>
            <a:ext cx="5843628" cy="5334000"/>
            <a:chOff x="-144130" y="5141477"/>
            <a:chExt cx="8032207" cy="7331709"/>
          </a:xfrm>
        </p:grpSpPr>
        <p:sp>
          <p:nvSpPr>
            <p:cNvPr id="13" name="Freeform 193">
              <a:extLst>
                <a:ext uri="{FF2B5EF4-FFF2-40B4-BE49-F238E27FC236}">
                  <a16:creationId xmlns:a16="http://schemas.microsoft.com/office/drawing/2014/main" id="{AD2775D8-40BD-4EA2-9BBF-F243763540F3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130" y="5898522"/>
              <a:ext cx="4089924" cy="6574664"/>
            </a:xfrm>
            <a:custGeom>
              <a:avLst/>
              <a:gdLst>
                <a:gd name="T0" fmla="*/ 192 w 217"/>
                <a:gd name="T1" fmla="*/ 77 h 348"/>
                <a:gd name="T2" fmla="*/ 146 w 217"/>
                <a:gd name="T3" fmla="*/ 18 h 348"/>
                <a:gd name="T4" fmla="*/ 127 w 217"/>
                <a:gd name="T5" fmla="*/ 0 h 348"/>
                <a:gd name="T6" fmla="*/ 82 w 217"/>
                <a:gd name="T7" fmla="*/ 4 h 348"/>
                <a:gd name="T8" fmla="*/ 59 w 217"/>
                <a:gd name="T9" fmla="*/ 37 h 348"/>
                <a:gd name="T10" fmla="*/ 59 w 217"/>
                <a:gd name="T11" fmla="*/ 52 h 348"/>
                <a:gd name="T12" fmla="*/ 68 w 217"/>
                <a:gd name="T13" fmla="*/ 54 h 348"/>
                <a:gd name="T14" fmla="*/ 105 w 217"/>
                <a:gd name="T15" fmla="*/ 58 h 348"/>
                <a:gd name="T16" fmla="*/ 120 w 217"/>
                <a:gd name="T17" fmla="*/ 44 h 348"/>
                <a:gd name="T18" fmla="*/ 130 w 217"/>
                <a:gd name="T19" fmla="*/ 78 h 348"/>
                <a:gd name="T20" fmla="*/ 139 w 217"/>
                <a:gd name="T21" fmla="*/ 117 h 348"/>
                <a:gd name="T22" fmla="*/ 73 w 217"/>
                <a:gd name="T23" fmla="*/ 126 h 348"/>
                <a:gd name="T24" fmla="*/ 37 w 217"/>
                <a:gd name="T25" fmla="*/ 113 h 348"/>
                <a:gd name="T26" fmla="*/ 0 w 217"/>
                <a:gd name="T27" fmla="*/ 112 h 348"/>
                <a:gd name="T28" fmla="*/ 0 w 217"/>
                <a:gd name="T29" fmla="*/ 194 h 348"/>
                <a:gd name="T30" fmla="*/ 0 w 217"/>
                <a:gd name="T31" fmla="*/ 194 h 348"/>
                <a:gd name="T32" fmla="*/ 0 w 217"/>
                <a:gd name="T33" fmla="*/ 348 h 348"/>
                <a:gd name="T34" fmla="*/ 30 w 217"/>
                <a:gd name="T35" fmla="*/ 348 h 348"/>
                <a:gd name="T36" fmla="*/ 26 w 217"/>
                <a:gd name="T37" fmla="*/ 285 h 348"/>
                <a:gd name="T38" fmla="*/ 48 w 217"/>
                <a:gd name="T39" fmla="*/ 240 h 348"/>
                <a:gd name="T40" fmla="*/ 51 w 217"/>
                <a:gd name="T41" fmla="*/ 224 h 348"/>
                <a:gd name="T42" fmla="*/ 78 w 217"/>
                <a:gd name="T43" fmla="*/ 201 h 348"/>
                <a:gd name="T44" fmla="*/ 161 w 217"/>
                <a:gd name="T45" fmla="*/ 190 h 348"/>
                <a:gd name="T46" fmla="*/ 210 w 217"/>
                <a:gd name="T47" fmla="*/ 154 h 348"/>
                <a:gd name="T48" fmla="*/ 192 w 217"/>
                <a:gd name="T49" fmla="*/ 77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17" h="348">
                  <a:moveTo>
                    <a:pt x="192" y="77"/>
                  </a:moveTo>
                  <a:cubicBezTo>
                    <a:pt x="167" y="53"/>
                    <a:pt x="146" y="18"/>
                    <a:pt x="146" y="18"/>
                  </a:cubicBezTo>
                  <a:cubicBezTo>
                    <a:pt x="146" y="18"/>
                    <a:pt x="136" y="0"/>
                    <a:pt x="127" y="0"/>
                  </a:cubicBezTo>
                  <a:cubicBezTo>
                    <a:pt x="118" y="0"/>
                    <a:pt x="95" y="0"/>
                    <a:pt x="82" y="4"/>
                  </a:cubicBezTo>
                  <a:cubicBezTo>
                    <a:pt x="70" y="7"/>
                    <a:pt x="54" y="17"/>
                    <a:pt x="59" y="37"/>
                  </a:cubicBezTo>
                  <a:cubicBezTo>
                    <a:pt x="59" y="37"/>
                    <a:pt x="54" y="46"/>
                    <a:pt x="59" y="52"/>
                  </a:cubicBezTo>
                  <a:cubicBezTo>
                    <a:pt x="62" y="55"/>
                    <a:pt x="68" y="54"/>
                    <a:pt x="68" y="54"/>
                  </a:cubicBezTo>
                  <a:cubicBezTo>
                    <a:pt x="68" y="54"/>
                    <a:pt x="99" y="61"/>
                    <a:pt x="105" y="58"/>
                  </a:cubicBezTo>
                  <a:cubicBezTo>
                    <a:pt x="111" y="55"/>
                    <a:pt x="120" y="44"/>
                    <a:pt x="120" y="44"/>
                  </a:cubicBezTo>
                  <a:cubicBezTo>
                    <a:pt x="120" y="44"/>
                    <a:pt x="126" y="61"/>
                    <a:pt x="130" y="78"/>
                  </a:cubicBezTo>
                  <a:cubicBezTo>
                    <a:pt x="133" y="95"/>
                    <a:pt x="134" y="110"/>
                    <a:pt x="139" y="117"/>
                  </a:cubicBezTo>
                  <a:cubicBezTo>
                    <a:pt x="139" y="117"/>
                    <a:pt x="96" y="96"/>
                    <a:pt x="73" y="126"/>
                  </a:cubicBezTo>
                  <a:cubicBezTo>
                    <a:pt x="73" y="126"/>
                    <a:pt x="67" y="116"/>
                    <a:pt x="37" y="113"/>
                  </a:cubicBezTo>
                  <a:cubicBezTo>
                    <a:pt x="32" y="113"/>
                    <a:pt x="6" y="112"/>
                    <a:pt x="0" y="112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194"/>
                    <a:pt x="0" y="194"/>
                    <a:pt x="0" y="194"/>
                  </a:cubicBezTo>
                  <a:cubicBezTo>
                    <a:pt x="0" y="348"/>
                    <a:pt x="0" y="348"/>
                    <a:pt x="0" y="348"/>
                  </a:cubicBezTo>
                  <a:cubicBezTo>
                    <a:pt x="30" y="348"/>
                    <a:pt x="30" y="348"/>
                    <a:pt x="30" y="348"/>
                  </a:cubicBezTo>
                  <a:cubicBezTo>
                    <a:pt x="26" y="285"/>
                    <a:pt x="26" y="285"/>
                    <a:pt x="26" y="285"/>
                  </a:cubicBezTo>
                  <a:cubicBezTo>
                    <a:pt x="35" y="274"/>
                    <a:pt x="43" y="259"/>
                    <a:pt x="48" y="240"/>
                  </a:cubicBezTo>
                  <a:cubicBezTo>
                    <a:pt x="49" y="235"/>
                    <a:pt x="50" y="230"/>
                    <a:pt x="51" y="224"/>
                  </a:cubicBezTo>
                  <a:cubicBezTo>
                    <a:pt x="61" y="220"/>
                    <a:pt x="70" y="213"/>
                    <a:pt x="78" y="201"/>
                  </a:cubicBezTo>
                  <a:cubicBezTo>
                    <a:pt x="78" y="201"/>
                    <a:pt x="126" y="220"/>
                    <a:pt x="161" y="190"/>
                  </a:cubicBezTo>
                  <a:cubicBezTo>
                    <a:pt x="196" y="160"/>
                    <a:pt x="210" y="154"/>
                    <a:pt x="210" y="154"/>
                  </a:cubicBezTo>
                  <a:cubicBezTo>
                    <a:pt x="210" y="154"/>
                    <a:pt x="217" y="101"/>
                    <a:pt x="192" y="77"/>
                  </a:cubicBezTo>
                </a:path>
              </a:pathLst>
            </a:custGeom>
            <a:solidFill>
              <a:srgbClr val="C684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4" name="Freeform 194">
              <a:extLst>
                <a:ext uri="{FF2B5EF4-FFF2-40B4-BE49-F238E27FC236}">
                  <a16:creationId xmlns:a16="http://schemas.microsoft.com/office/drawing/2014/main" id="{2EA3F022-BAB3-4B4D-9BDB-B553CB40CB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0591" y="8069134"/>
              <a:ext cx="1206245" cy="417789"/>
            </a:xfrm>
            <a:custGeom>
              <a:avLst/>
              <a:gdLst>
                <a:gd name="T0" fmla="*/ 33 w 64"/>
                <a:gd name="T1" fmla="*/ 0 h 22"/>
                <a:gd name="T2" fmla="*/ 0 w 64"/>
                <a:gd name="T3" fmla="*/ 22 h 22"/>
                <a:gd name="T4" fmla="*/ 39 w 64"/>
                <a:gd name="T5" fmla="*/ 5 h 22"/>
                <a:gd name="T6" fmla="*/ 64 w 64"/>
                <a:gd name="T7" fmla="*/ 8 h 22"/>
                <a:gd name="T8" fmla="*/ 33 w 64"/>
                <a:gd name="T9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2">
                  <a:moveTo>
                    <a:pt x="33" y="0"/>
                  </a:moveTo>
                  <a:cubicBezTo>
                    <a:pt x="20" y="0"/>
                    <a:pt x="7" y="5"/>
                    <a:pt x="0" y="22"/>
                  </a:cubicBezTo>
                  <a:cubicBezTo>
                    <a:pt x="0" y="22"/>
                    <a:pt x="9" y="5"/>
                    <a:pt x="39" y="5"/>
                  </a:cubicBezTo>
                  <a:cubicBezTo>
                    <a:pt x="46" y="5"/>
                    <a:pt x="54" y="6"/>
                    <a:pt x="64" y="8"/>
                  </a:cubicBezTo>
                  <a:cubicBezTo>
                    <a:pt x="64" y="8"/>
                    <a:pt x="49" y="0"/>
                    <a:pt x="33" y="0"/>
                  </a:cubicBezTo>
                </a:path>
              </a:pathLst>
            </a:custGeom>
            <a:solidFill>
              <a:srgbClr val="E4AF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5" name="Freeform 195">
              <a:extLst>
                <a:ext uri="{FF2B5EF4-FFF2-40B4-BE49-F238E27FC236}">
                  <a16:creationId xmlns:a16="http://schemas.microsoft.com/office/drawing/2014/main" id="{E31F35DF-BFF5-4695-84FB-174994BF9CE7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219" y="8618856"/>
              <a:ext cx="1488958" cy="603122"/>
            </a:xfrm>
            <a:custGeom>
              <a:avLst/>
              <a:gdLst>
                <a:gd name="T0" fmla="*/ 79 w 79"/>
                <a:gd name="T1" fmla="*/ 0 h 32"/>
                <a:gd name="T2" fmla="*/ 8 w 79"/>
                <a:gd name="T3" fmla="*/ 29 h 32"/>
                <a:gd name="T4" fmla="*/ 0 w 79"/>
                <a:gd name="T5" fmla="*/ 28 h 32"/>
                <a:gd name="T6" fmla="*/ 18 w 79"/>
                <a:gd name="T7" fmla="*/ 32 h 32"/>
                <a:gd name="T8" fmla="*/ 79 w 79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32">
                  <a:moveTo>
                    <a:pt x="79" y="0"/>
                  </a:moveTo>
                  <a:cubicBezTo>
                    <a:pt x="79" y="0"/>
                    <a:pt x="44" y="29"/>
                    <a:pt x="8" y="29"/>
                  </a:cubicBezTo>
                  <a:cubicBezTo>
                    <a:pt x="5" y="29"/>
                    <a:pt x="3" y="29"/>
                    <a:pt x="0" y="28"/>
                  </a:cubicBezTo>
                  <a:cubicBezTo>
                    <a:pt x="0" y="28"/>
                    <a:pt x="7" y="32"/>
                    <a:pt x="18" y="32"/>
                  </a:cubicBezTo>
                  <a:cubicBezTo>
                    <a:pt x="33" y="32"/>
                    <a:pt x="56" y="26"/>
                    <a:pt x="79" y="0"/>
                  </a:cubicBezTo>
                </a:path>
              </a:pathLst>
            </a:custGeom>
            <a:solidFill>
              <a:srgbClr val="CF9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6" name="Freeform 196">
              <a:extLst>
                <a:ext uri="{FF2B5EF4-FFF2-40B4-BE49-F238E27FC236}">
                  <a16:creationId xmlns:a16="http://schemas.microsoft.com/office/drawing/2014/main" id="{292B65B1-9502-44BC-B4E6-DFC096D676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33787" y="6862889"/>
              <a:ext cx="829293" cy="1567491"/>
            </a:xfrm>
            <a:custGeom>
              <a:avLst/>
              <a:gdLst>
                <a:gd name="T0" fmla="*/ 0 w 44"/>
                <a:gd name="T1" fmla="*/ 0 h 83"/>
                <a:gd name="T2" fmla="*/ 27 w 44"/>
                <a:gd name="T3" fmla="*/ 48 h 83"/>
                <a:gd name="T4" fmla="*/ 39 w 44"/>
                <a:gd name="T5" fmla="*/ 83 h 83"/>
                <a:gd name="T6" fmla="*/ 39 w 44"/>
                <a:gd name="T7" fmla="*/ 83 h 83"/>
                <a:gd name="T8" fmla="*/ 4 w 44"/>
                <a:gd name="T9" fmla="*/ 4 h 83"/>
                <a:gd name="T10" fmla="*/ 0 w 44"/>
                <a:gd name="T11" fmla="*/ 0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" h="83">
                  <a:moveTo>
                    <a:pt x="0" y="0"/>
                  </a:moveTo>
                  <a:cubicBezTo>
                    <a:pt x="13" y="13"/>
                    <a:pt x="21" y="31"/>
                    <a:pt x="27" y="48"/>
                  </a:cubicBezTo>
                  <a:cubicBezTo>
                    <a:pt x="28" y="53"/>
                    <a:pt x="33" y="83"/>
                    <a:pt x="39" y="83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4" y="54"/>
                    <a:pt x="23" y="23"/>
                    <a:pt x="4" y="4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59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7" name="Freeform 197">
              <a:extLst>
                <a:ext uri="{FF2B5EF4-FFF2-40B4-BE49-F238E27FC236}">
                  <a16:creationId xmlns:a16="http://schemas.microsoft.com/office/drawing/2014/main" id="{3C92077E-066D-4A87-B98B-DC06FA5616EB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2932" y="9108893"/>
              <a:ext cx="1300483" cy="493179"/>
            </a:xfrm>
            <a:custGeom>
              <a:avLst/>
              <a:gdLst>
                <a:gd name="T0" fmla="*/ 69 w 69"/>
                <a:gd name="T1" fmla="*/ 0 h 26"/>
                <a:gd name="T2" fmla="*/ 28 w 69"/>
                <a:gd name="T3" fmla="*/ 17 h 26"/>
                <a:gd name="T4" fmla="*/ 0 w 69"/>
                <a:gd name="T5" fmla="*/ 24 h 26"/>
                <a:gd name="T6" fmla="*/ 11 w 69"/>
                <a:gd name="T7" fmla="*/ 26 h 26"/>
                <a:gd name="T8" fmla="*/ 65 w 69"/>
                <a:gd name="T9" fmla="*/ 3 h 26"/>
                <a:gd name="T10" fmla="*/ 69 w 69"/>
                <a:gd name="T11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9" h="26">
                  <a:moveTo>
                    <a:pt x="69" y="0"/>
                  </a:moveTo>
                  <a:cubicBezTo>
                    <a:pt x="57" y="10"/>
                    <a:pt x="42" y="14"/>
                    <a:pt x="28" y="17"/>
                  </a:cubicBezTo>
                  <a:cubicBezTo>
                    <a:pt x="24" y="18"/>
                    <a:pt x="0" y="19"/>
                    <a:pt x="0" y="24"/>
                  </a:cubicBezTo>
                  <a:cubicBezTo>
                    <a:pt x="3" y="26"/>
                    <a:pt x="7" y="26"/>
                    <a:pt x="11" y="26"/>
                  </a:cubicBezTo>
                  <a:cubicBezTo>
                    <a:pt x="30" y="26"/>
                    <a:pt x="51" y="14"/>
                    <a:pt x="65" y="3"/>
                  </a:cubicBezTo>
                  <a:cubicBezTo>
                    <a:pt x="69" y="0"/>
                    <a:pt x="69" y="0"/>
                    <a:pt x="69" y="0"/>
                  </a:cubicBezTo>
                </a:path>
              </a:pathLst>
            </a:custGeom>
            <a:solidFill>
              <a:srgbClr val="D59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8" name="Freeform 198">
              <a:extLst>
                <a:ext uri="{FF2B5EF4-FFF2-40B4-BE49-F238E27FC236}">
                  <a16:creationId xmlns:a16="http://schemas.microsoft.com/office/drawing/2014/main" id="{3715B824-0AEB-4613-B322-295E7324A032}"/>
                </a:ext>
              </a:extLst>
            </p:cNvPr>
            <p:cNvSpPr>
              <a:spLocks/>
            </p:cNvSpPr>
            <p:nvPr/>
          </p:nvSpPr>
          <p:spPr bwMode="auto">
            <a:xfrm>
              <a:off x="119736" y="9184283"/>
              <a:ext cx="1036617" cy="681655"/>
            </a:xfrm>
            <a:custGeom>
              <a:avLst/>
              <a:gdLst>
                <a:gd name="T0" fmla="*/ 55 w 55"/>
                <a:gd name="T1" fmla="*/ 0 h 36"/>
                <a:gd name="T2" fmla="*/ 2 w 55"/>
                <a:gd name="T3" fmla="*/ 35 h 36"/>
                <a:gd name="T4" fmla="*/ 0 w 55"/>
                <a:gd name="T5" fmla="*/ 35 h 36"/>
                <a:gd name="T6" fmla="*/ 10 w 55"/>
                <a:gd name="T7" fmla="*/ 36 h 36"/>
                <a:gd name="T8" fmla="*/ 55 w 55"/>
                <a:gd name="T9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36">
                  <a:moveTo>
                    <a:pt x="55" y="0"/>
                  </a:moveTo>
                  <a:cubicBezTo>
                    <a:pt x="55" y="0"/>
                    <a:pt x="31" y="35"/>
                    <a:pt x="2" y="35"/>
                  </a:cubicBezTo>
                  <a:cubicBezTo>
                    <a:pt x="1" y="35"/>
                    <a:pt x="0" y="35"/>
                    <a:pt x="0" y="35"/>
                  </a:cubicBezTo>
                  <a:cubicBezTo>
                    <a:pt x="0" y="35"/>
                    <a:pt x="4" y="36"/>
                    <a:pt x="10" y="36"/>
                  </a:cubicBezTo>
                  <a:cubicBezTo>
                    <a:pt x="21" y="36"/>
                    <a:pt x="39" y="31"/>
                    <a:pt x="55" y="0"/>
                  </a:cubicBezTo>
                </a:path>
              </a:pathLst>
            </a:custGeom>
            <a:solidFill>
              <a:srgbClr val="CF91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19" name="Freeform 199">
              <a:extLst>
                <a:ext uri="{FF2B5EF4-FFF2-40B4-BE49-F238E27FC236}">
                  <a16:creationId xmlns:a16="http://schemas.microsoft.com/office/drawing/2014/main" id="{C2BD87E3-9EB1-4BE5-A7B3-FD7612D543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46" y="10224040"/>
              <a:ext cx="603122" cy="983216"/>
            </a:xfrm>
            <a:custGeom>
              <a:avLst/>
              <a:gdLst>
                <a:gd name="T0" fmla="*/ 29 w 32"/>
                <a:gd name="T1" fmla="*/ 0 h 52"/>
                <a:gd name="T2" fmla="*/ 20 w 32"/>
                <a:gd name="T3" fmla="*/ 22 h 52"/>
                <a:gd name="T4" fmla="*/ 0 w 32"/>
                <a:gd name="T5" fmla="*/ 52 h 52"/>
                <a:gd name="T6" fmla="*/ 3 w 32"/>
                <a:gd name="T7" fmla="*/ 50 h 52"/>
                <a:gd name="T8" fmla="*/ 29 w 32"/>
                <a:gd name="T9" fmla="*/ 0 h 52"/>
                <a:gd name="T10" fmla="*/ 29 w 32"/>
                <a:gd name="T11" fmla="*/ 0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" h="52">
                  <a:moveTo>
                    <a:pt x="29" y="0"/>
                  </a:moveTo>
                  <a:cubicBezTo>
                    <a:pt x="24" y="0"/>
                    <a:pt x="21" y="19"/>
                    <a:pt x="20" y="22"/>
                  </a:cubicBezTo>
                  <a:cubicBezTo>
                    <a:pt x="15" y="33"/>
                    <a:pt x="10" y="44"/>
                    <a:pt x="0" y="52"/>
                  </a:cubicBezTo>
                  <a:cubicBezTo>
                    <a:pt x="3" y="50"/>
                    <a:pt x="3" y="50"/>
                    <a:pt x="3" y="50"/>
                  </a:cubicBezTo>
                  <a:cubicBezTo>
                    <a:pt x="17" y="37"/>
                    <a:pt x="32" y="18"/>
                    <a:pt x="29" y="0"/>
                  </a:cubicBezTo>
                  <a:cubicBezTo>
                    <a:pt x="29" y="0"/>
                    <a:pt x="29" y="0"/>
                    <a:pt x="29" y="0"/>
                  </a:cubicBezTo>
                </a:path>
              </a:pathLst>
            </a:custGeom>
            <a:solidFill>
              <a:srgbClr val="D59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0" name="Freeform 200">
              <a:extLst>
                <a:ext uri="{FF2B5EF4-FFF2-40B4-BE49-F238E27FC236}">
                  <a16:creationId xmlns:a16="http://schemas.microsoft.com/office/drawing/2014/main" id="{68717040-2BE4-4E4A-AC34-CBC7BD6166C0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130" y="8185361"/>
              <a:ext cx="0" cy="150781"/>
            </a:xfrm>
            <a:custGeom>
              <a:avLst/>
              <a:gdLst>
                <a:gd name="T0" fmla="*/ 0 h 8"/>
                <a:gd name="T1" fmla="*/ 8 h 8"/>
                <a:gd name="T2" fmla="*/ 8 h 8"/>
                <a:gd name="T3" fmla="*/ 0 h 8"/>
                <a:gd name="T4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1" name="Freeform 201">
              <a:extLst>
                <a:ext uri="{FF2B5EF4-FFF2-40B4-BE49-F238E27FC236}">
                  <a16:creationId xmlns:a16="http://schemas.microsoft.com/office/drawing/2014/main" id="{1509A01D-B4E0-4A5F-B7CD-9C654501F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130" y="8185361"/>
              <a:ext cx="0" cy="150781"/>
            </a:xfrm>
            <a:custGeom>
              <a:avLst/>
              <a:gdLst>
                <a:gd name="T0" fmla="*/ 0 h 8"/>
                <a:gd name="T1" fmla="*/ 8 h 8"/>
                <a:gd name="T2" fmla="*/ 8 h 8"/>
                <a:gd name="T3" fmla="*/ 0 h 8"/>
                <a:gd name="T4" fmla="*/ 0 h 8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</a:cxnLst>
              <a:rect l="0" t="0" r="r" b="b"/>
              <a:pathLst>
                <a:path h="8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0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2" name="Freeform 202">
              <a:extLst>
                <a:ext uri="{FF2B5EF4-FFF2-40B4-BE49-F238E27FC236}">
                  <a16:creationId xmlns:a16="http://schemas.microsoft.com/office/drawing/2014/main" id="{0B596227-4831-49F0-B5E9-8B4BEFA205DC}"/>
                </a:ext>
              </a:extLst>
            </p:cNvPr>
            <p:cNvSpPr>
              <a:spLocks/>
            </p:cNvSpPr>
            <p:nvPr/>
          </p:nvSpPr>
          <p:spPr bwMode="auto">
            <a:xfrm>
              <a:off x="-144130" y="8185361"/>
              <a:ext cx="1112007" cy="320409"/>
            </a:xfrm>
            <a:custGeom>
              <a:avLst/>
              <a:gdLst>
                <a:gd name="T0" fmla="*/ 0 w 59"/>
                <a:gd name="T1" fmla="*/ 0 h 17"/>
                <a:gd name="T2" fmla="*/ 0 w 59"/>
                <a:gd name="T3" fmla="*/ 8 h 17"/>
                <a:gd name="T4" fmla="*/ 5 w 59"/>
                <a:gd name="T5" fmla="*/ 7 h 17"/>
                <a:gd name="T6" fmla="*/ 8 w 59"/>
                <a:gd name="T7" fmla="*/ 7 h 17"/>
                <a:gd name="T8" fmla="*/ 59 w 59"/>
                <a:gd name="T9" fmla="*/ 17 h 17"/>
                <a:gd name="T10" fmla="*/ 54 w 59"/>
                <a:gd name="T11" fmla="*/ 14 h 17"/>
                <a:gd name="T12" fmla="*/ 0 w 59"/>
                <a:gd name="T13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17">
                  <a:moveTo>
                    <a:pt x="0" y="0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2" y="8"/>
                    <a:pt x="4" y="7"/>
                    <a:pt x="5" y="7"/>
                  </a:cubicBezTo>
                  <a:cubicBezTo>
                    <a:pt x="6" y="7"/>
                    <a:pt x="7" y="7"/>
                    <a:pt x="8" y="7"/>
                  </a:cubicBezTo>
                  <a:cubicBezTo>
                    <a:pt x="25" y="7"/>
                    <a:pt x="44" y="9"/>
                    <a:pt x="59" y="17"/>
                  </a:cubicBezTo>
                  <a:cubicBezTo>
                    <a:pt x="54" y="14"/>
                    <a:pt x="54" y="14"/>
                    <a:pt x="54" y="14"/>
                  </a:cubicBezTo>
                  <a:cubicBezTo>
                    <a:pt x="39" y="7"/>
                    <a:pt x="19" y="1"/>
                    <a:pt x="0" y="0"/>
                  </a:cubicBezTo>
                </a:path>
              </a:pathLst>
            </a:custGeom>
            <a:solidFill>
              <a:srgbClr val="D599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3" name="Freeform 203">
              <a:extLst>
                <a:ext uri="{FF2B5EF4-FFF2-40B4-BE49-F238E27FC236}">
                  <a16:creationId xmlns:a16="http://schemas.microsoft.com/office/drawing/2014/main" id="{9B7977EB-255A-467E-A251-59A5DB160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87587" y="5141477"/>
              <a:ext cx="2563270" cy="2550705"/>
            </a:xfrm>
            <a:custGeom>
              <a:avLst/>
              <a:gdLst>
                <a:gd name="T0" fmla="*/ 135 w 136"/>
                <a:gd name="T1" fmla="*/ 67 h 135"/>
                <a:gd name="T2" fmla="*/ 69 w 136"/>
                <a:gd name="T3" fmla="*/ 135 h 135"/>
                <a:gd name="T4" fmla="*/ 1 w 136"/>
                <a:gd name="T5" fmla="*/ 68 h 135"/>
                <a:gd name="T6" fmla="*/ 67 w 136"/>
                <a:gd name="T7" fmla="*/ 0 h 135"/>
                <a:gd name="T8" fmla="*/ 135 w 136"/>
                <a:gd name="T9" fmla="*/ 67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6" h="135">
                  <a:moveTo>
                    <a:pt x="135" y="67"/>
                  </a:moveTo>
                  <a:cubicBezTo>
                    <a:pt x="136" y="104"/>
                    <a:pt x="106" y="134"/>
                    <a:pt x="69" y="135"/>
                  </a:cubicBezTo>
                  <a:cubicBezTo>
                    <a:pt x="32" y="135"/>
                    <a:pt x="1" y="105"/>
                    <a:pt x="1" y="68"/>
                  </a:cubicBezTo>
                  <a:cubicBezTo>
                    <a:pt x="0" y="31"/>
                    <a:pt x="30" y="1"/>
                    <a:pt x="67" y="0"/>
                  </a:cubicBezTo>
                  <a:cubicBezTo>
                    <a:pt x="105" y="0"/>
                    <a:pt x="135" y="30"/>
                    <a:pt x="135" y="67"/>
                  </a:cubicBezTo>
                </a:path>
              </a:pathLst>
            </a:custGeom>
            <a:solidFill>
              <a:srgbClr val="5957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4" name="Freeform 204">
              <a:extLst>
                <a:ext uri="{FF2B5EF4-FFF2-40B4-BE49-F238E27FC236}">
                  <a16:creationId xmlns:a16="http://schemas.microsoft.com/office/drawing/2014/main" id="{654E86CE-B87D-4782-B0CC-8D738A25F584}"/>
                </a:ext>
              </a:extLst>
            </p:cNvPr>
            <p:cNvSpPr>
              <a:spLocks/>
            </p:cNvSpPr>
            <p:nvPr/>
          </p:nvSpPr>
          <p:spPr bwMode="auto">
            <a:xfrm>
              <a:off x="251669" y="5480733"/>
              <a:ext cx="1884758" cy="1872193"/>
            </a:xfrm>
            <a:custGeom>
              <a:avLst/>
              <a:gdLst>
                <a:gd name="T0" fmla="*/ 50 w 100"/>
                <a:gd name="T1" fmla="*/ 0 h 99"/>
                <a:gd name="T2" fmla="*/ 50 w 100"/>
                <a:gd name="T3" fmla="*/ 0 h 99"/>
                <a:gd name="T4" fmla="*/ 0 w 100"/>
                <a:gd name="T5" fmla="*/ 50 h 99"/>
                <a:gd name="T6" fmla="*/ 50 w 100"/>
                <a:gd name="T7" fmla="*/ 99 h 99"/>
                <a:gd name="T8" fmla="*/ 51 w 100"/>
                <a:gd name="T9" fmla="*/ 99 h 99"/>
                <a:gd name="T10" fmla="*/ 100 w 100"/>
                <a:gd name="T11" fmla="*/ 49 h 99"/>
                <a:gd name="T12" fmla="*/ 50 w 100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99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22" y="0"/>
                    <a:pt x="0" y="22"/>
                    <a:pt x="0" y="50"/>
                  </a:cubicBezTo>
                  <a:cubicBezTo>
                    <a:pt x="1" y="77"/>
                    <a:pt x="23" y="99"/>
                    <a:pt x="50" y="99"/>
                  </a:cubicBezTo>
                  <a:cubicBezTo>
                    <a:pt x="50" y="99"/>
                    <a:pt x="50" y="99"/>
                    <a:pt x="51" y="99"/>
                  </a:cubicBezTo>
                  <a:cubicBezTo>
                    <a:pt x="78" y="99"/>
                    <a:pt x="100" y="76"/>
                    <a:pt x="100" y="49"/>
                  </a:cubicBezTo>
                  <a:cubicBezTo>
                    <a:pt x="100" y="22"/>
                    <a:pt x="77" y="0"/>
                    <a:pt x="50" y="0"/>
                  </a:cubicBezTo>
                </a:path>
              </a:pathLst>
            </a:custGeom>
            <a:solidFill>
              <a:srgbClr val="51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5" name="Freeform 205">
              <a:extLst>
                <a:ext uri="{FF2B5EF4-FFF2-40B4-BE49-F238E27FC236}">
                  <a16:creationId xmlns:a16="http://schemas.microsoft.com/office/drawing/2014/main" id="{C96B13B9-F0A4-41B3-BD32-AA17D8D14CEC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11" y="5917370"/>
              <a:ext cx="980074" cy="1002064"/>
            </a:xfrm>
            <a:custGeom>
              <a:avLst/>
              <a:gdLst>
                <a:gd name="T0" fmla="*/ 52 w 52"/>
                <a:gd name="T1" fmla="*/ 26 h 53"/>
                <a:gd name="T2" fmla="*/ 26 w 52"/>
                <a:gd name="T3" fmla="*/ 52 h 53"/>
                <a:gd name="T4" fmla="*/ 0 w 52"/>
                <a:gd name="T5" fmla="*/ 27 h 53"/>
                <a:gd name="T6" fmla="*/ 26 w 52"/>
                <a:gd name="T7" fmla="*/ 0 h 53"/>
                <a:gd name="T8" fmla="*/ 52 w 52"/>
                <a:gd name="T9" fmla="*/ 26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53">
                  <a:moveTo>
                    <a:pt x="52" y="26"/>
                  </a:moveTo>
                  <a:cubicBezTo>
                    <a:pt x="52" y="40"/>
                    <a:pt x="41" y="52"/>
                    <a:pt x="26" y="52"/>
                  </a:cubicBezTo>
                  <a:cubicBezTo>
                    <a:pt x="12" y="53"/>
                    <a:pt x="0" y="41"/>
                    <a:pt x="0" y="27"/>
                  </a:cubicBezTo>
                  <a:cubicBezTo>
                    <a:pt x="0" y="12"/>
                    <a:pt x="11" y="0"/>
                    <a:pt x="26" y="0"/>
                  </a:cubicBezTo>
                  <a:cubicBezTo>
                    <a:pt x="40" y="0"/>
                    <a:pt x="52" y="12"/>
                    <a:pt x="52" y="26"/>
                  </a:cubicBezTo>
                  <a:close/>
                </a:path>
              </a:pathLst>
            </a:custGeom>
            <a:solidFill>
              <a:srgbClr val="4646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6" name="Freeform 207">
              <a:extLst>
                <a:ext uri="{FF2B5EF4-FFF2-40B4-BE49-F238E27FC236}">
                  <a16:creationId xmlns:a16="http://schemas.microsoft.com/office/drawing/2014/main" id="{B0B58913-BF3F-4CFA-AF3E-9BD43703D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949029" y="6162388"/>
              <a:ext cx="508885" cy="508885"/>
            </a:xfrm>
            <a:custGeom>
              <a:avLst/>
              <a:gdLst>
                <a:gd name="T0" fmla="*/ 27 w 27"/>
                <a:gd name="T1" fmla="*/ 13 h 27"/>
                <a:gd name="T2" fmla="*/ 13 w 27"/>
                <a:gd name="T3" fmla="*/ 27 h 27"/>
                <a:gd name="T4" fmla="*/ 0 w 27"/>
                <a:gd name="T5" fmla="*/ 14 h 27"/>
                <a:gd name="T6" fmla="*/ 13 w 27"/>
                <a:gd name="T7" fmla="*/ 0 h 27"/>
                <a:gd name="T8" fmla="*/ 27 w 27"/>
                <a:gd name="T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27">
                  <a:moveTo>
                    <a:pt x="27" y="13"/>
                  </a:moveTo>
                  <a:cubicBezTo>
                    <a:pt x="27" y="21"/>
                    <a:pt x="21" y="27"/>
                    <a:pt x="13" y="27"/>
                  </a:cubicBezTo>
                  <a:cubicBezTo>
                    <a:pt x="6" y="27"/>
                    <a:pt x="0" y="21"/>
                    <a:pt x="0" y="14"/>
                  </a:cubicBezTo>
                  <a:cubicBezTo>
                    <a:pt x="0" y="6"/>
                    <a:pt x="5" y="0"/>
                    <a:pt x="13" y="0"/>
                  </a:cubicBezTo>
                  <a:cubicBezTo>
                    <a:pt x="20" y="0"/>
                    <a:pt x="26" y="6"/>
                    <a:pt x="27" y="13"/>
                  </a:cubicBezTo>
                  <a:close/>
                </a:path>
              </a:pathLst>
            </a:custGeom>
            <a:solidFill>
              <a:srgbClr val="8C8C8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7" name="Freeform 208">
              <a:extLst>
                <a:ext uri="{FF2B5EF4-FFF2-40B4-BE49-F238E27FC236}">
                  <a16:creationId xmlns:a16="http://schemas.microsoft.com/office/drawing/2014/main" id="{40B7A3D6-1322-4DAC-A95F-D5EF6D2173F2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821" y="11848074"/>
              <a:ext cx="339256" cy="417789"/>
            </a:xfrm>
            <a:custGeom>
              <a:avLst/>
              <a:gdLst>
                <a:gd name="T0" fmla="*/ 6 w 18"/>
                <a:gd name="T1" fmla="*/ 22 h 22"/>
                <a:gd name="T2" fmla="*/ 11 w 18"/>
                <a:gd name="T3" fmla="*/ 22 h 22"/>
                <a:gd name="T4" fmla="*/ 18 w 18"/>
                <a:gd name="T5" fmla="*/ 16 h 22"/>
                <a:gd name="T6" fmla="*/ 18 w 18"/>
                <a:gd name="T7" fmla="*/ 0 h 22"/>
                <a:gd name="T8" fmla="*/ 0 w 18"/>
                <a:gd name="T9" fmla="*/ 0 h 22"/>
                <a:gd name="T10" fmla="*/ 0 w 18"/>
                <a:gd name="T11" fmla="*/ 16 h 22"/>
                <a:gd name="T12" fmla="*/ 6 w 18"/>
                <a:gd name="T13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2">
                  <a:moveTo>
                    <a:pt x="6" y="22"/>
                  </a:moveTo>
                  <a:cubicBezTo>
                    <a:pt x="11" y="22"/>
                    <a:pt x="11" y="22"/>
                    <a:pt x="11" y="22"/>
                  </a:cubicBezTo>
                  <a:cubicBezTo>
                    <a:pt x="15" y="22"/>
                    <a:pt x="18" y="19"/>
                    <a:pt x="18" y="16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9"/>
                    <a:pt x="3" y="22"/>
                    <a:pt x="6" y="22"/>
                  </a:cubicBezTo>
                  <a:close/>
                </a:path>
              </a:pathLst>
            </a:custGeom>
            <a:solidFill>
              <a:srgbClr val="EE2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8" name="Freeform 209">
              <a:extLst>
                <a:ext uri="{FF2B5EF4-FFF2-40B4-BE49-F238E27FC236}">
                  <a16:creationId xmlns:a16="http://schemas.microsoft.com/office/drawing/2014/main" id="{3DA07F84-13DA-4455-83C8-189283C099ED}"/>
                </a:ext>
              </a:extLst>
            </p:cNvPr>
            <p:cNvSpPr>
              <a:spLocks/>
            </p:cNvSpPr>
            <p:nvPr/>
          </p:nvSpPr>
          <p:spPr bwMode="auto">
            <a:xfrm>
              <a:off x="7548821" y="11395732"/>
              <a:ext cx="339256" cy="452342"/>
            </a:xfrm>
            <a:custGeom>
              <a:avLst/>
              <a:gdLst>
                <a:gd name="T0" fmla="*/ 18 w 18"/>
                <a:gd name="T1" fmla="*/ 24 h 24"/>
                <a:gd name="T2" fmla="*/ 18 w 18"/>
                <a:gd name="T3" fmla="*/ 7 h 24"/>
                <a:gd name="T4" fmla="*/ 11 w 18"/>
                <a:gd name="T5" fmla="*/ 0 h 24"/>
                <a:gd name="T6" fmla="*/ 6 w 18"/>
                <a:gd name="T7" fmla="*/ 0 h 24"/>
                <a:gd name="T8" fmla="*/ 0 w 18"/>
                <a:gd name="T9" fmla="*/ 7 h 24"/>
                <a:gd name="T10" fmla="*/ 0 w 18"/>
                <a:gd name="T11" fmla="*/ 24 h 24"/>
                <a:gd name="T12" fmla="*/ 18 w 18"/>
                <a:gd name="T13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18" y="24"/>
                  </a:moveTo>
                  <a:cubicBezTo>
                    <a:pt x="18" y="7"/>
                    <a:pt x="18" y="7"/>
                    <a:pt x="18" y="7"/>
                  </a:cubicBezTo>
                  <a:cubicBezTo>
                    <a:pt x="18" y="3"/>
                    <a:pt x="15" y="0"/>
                    <a:pt x="11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24"/>
                    <a:pt x="0" y="24"/>
                    <a:pt x="0" y="24"/>
                  </a:cubicBezTo>
                  <a:lnTo>
                    <a:pt x="18" y="24"/>
                  </a:ln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29" name="Rectangle 210">
              <a:extLst>
                <a:ext uri="{FF2B5EF4-FFF2-40B4-BE49-F238E27FC236}">
                  <a16:creationId xmlns:a16="http://schemas.microsoft.com/office/drawing/2014/main" id="{2FC9E8EC-D403-4DE5-8F6B-D6C4985414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46390" y="10299430"/>
              <a:ext cx="1300483" cy="207323"/>
            </a:xfrm>
            <a:prstGeom prst="rect">
              <a:avLst/>
            </a:prstGeom>
            <a:solidFill>
              <a:srgbClr val="828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0" name="Freeform 211">
              <a:extLst>
                <a:ext uri="{FF2B5EF4-FFF2-40B4-BE49-F238E27FC236}">
                  <a16:creationId xmlns:a16="http://schemas.microsoft.com/office/drawing/2014/main" id="{72B422CC-F8EA-4083-BA17-245A42AF8D85}"/>
                </a:ext>
              </a:extLst>
            </p:cNvPr>
            <p:cNvSpPr>
              <a:spLocks/>
            </p:cNvSpPr>
            <p:nvPr/>
          </p:nvSpPr>
          <p:spPr bwMode="auto">
            <a:xfrm>
              <a:off x="1420219" y="10337125"/>
              <a:ext cx="94238" cy="131933"/>
            </a:xfrm>
            <a:custGeom>
              <a:avLst/>
              <a:gdLst>
                <a:gd name="T0" fmla="*/ 5 w 5"/>
                <a:gd name="T1" fmla="*/ 5 h 7"/>
                <a:gd name="T2" fmla="*/ 3 w 5"/>
                <a:gd name="T3" fmla="*/ 7 h 7"/>
                <a:gd name="T4" fmla="*/ 0 w 5"/>
                <a:gd name="T5" fmla="*/ 5 h 7"/>
                <a:gd name="T6" fmla="*/ 0 w 5"/>
                <a:gd name="T7" fmla="*/ 3 h 7"/>
                <a:gd name="T8" fmla="*/ 3 w 5"/>
                <a:gd name="T9" fmla="*/ 0 h 7"/>
                <a:gd name="T10" fmla="*/ 5 w 5"/>
                <a:gd name="T11" fmla="*/ 3 h 7"/>
                <a:gd name="T12" fmla="*/ 5 w 5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7">
                  <a:moveTo>
                    <a:pt x="5" y="5"/>
                  </a:moveTo>
                  <a:cubicBezTo>
                    <a:pt x="5" y="6"/>
                    <a:pt x="4" y="7"/>
                    <a:pt x="3" y="7"/>
                  </a:cubicBezTo>
                  <a:cubicBezTo>
                    <a:pt x="1" y="7"/>
                    <a:pt x="0" y="6"/>
                    <a:pt x="0" y="5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3"/>
                  </a:cubicBezTo>
                  <a:lnTo>
                    <a:pt x="5" y="5"/>
                  </a:lnTo>
                  <a:close/>
                </a:path>
              </a:pathLst>
            </a:custGeom>
            <a:solidFill>
              <a:srgbClr val="828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1" name="Freeform 212">
              <a:extLst>
                <a:ext uri="{FF2B5EF4-FFF2-40B4-BE49-F238E27FC236}">
                  <a16:creationId xmlns:a16="http://schemas.microsoft.com/office/drawing/2014/main" id="{DD2ECEBA-77D2-4C30-BC7D-940989BB176D}"/>
                </a:ext>
              </a:extLst>
            </p:cNvPr>
            <p:cNvSpPr>
              <a:spLocks/>
            </p:cNvSpPr>
            <p:nvPr/>
          </p:nvSpPr>
          <p:spPr bwMode="auto">
            <a:xfrm>
              <a:off x="1646390" y="9979021"/>
              <a:ext cx="226171" cy="870131"/>
            </a:xfrm>
            <a:custGeom>
              <a:avLst/>
              <a:gdLst>
                <a:gd name="T0" fmla="*/ 12 w 12"/>
                <a:gd name="T1" fmla="*/ 39 h 46"/>
                <a:gd name="T2" fmla="*/ 6 w 12"/>
                <a:gd name="T3" fmla="*/ 46 h 46"/>
                <a:gd name="T4" fmla="*/ 0 w 12"/>
                <a:gd name="T5" fmla="*/ 39 h 46"/>
                <a:gd name="T6" fmla="*/ 0 w 12"/>
                <a:gd name="T7" fmla="*/ 7 h 46"/>
                <a:gd name="T8" fmla="*/ 6 w 12"/>
                <a:gd name="T9" fmla="*/ 0 h 46"/>
                <a:gd name="T10" fmla="*/ 12 w 12"/>
                <a:gd name="T11" fmla="*/ 7 h 46"/>
                <a:gd name="T12" fmla="*/ 12 w 12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" h="46">
                  <a:moveTo>
                    <a:pt x="12" y="39"/>
                  </a:moveTo>
                  <a:cubicBezTo>
                    <a:pt x="12" y="43"/>
                    <a:pt x="10" y="46"/>
                    <a:pt x="6" y="46"/>
                  </a:cubicBezTo>
                  <a:cubicBezTo>
                    <a:pt x="3" y="46"/>
                    <a:pt x="0" y="43"/>
                    <a:pt x="0" y="39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0" y="0"/>
                    <a:pt x="12" y="3"/>
                    <a:pt x="12" y="7"/>
                  </a:cubicBezTo>
                  <a:lnTo>
                    <a:pt x="12" y="39"/>
                  </a:lnTo>
                  <a:close/>
                </a:path>
              </a:pathLst>
            </a:custGeom>
            <a:solidFill>
              <a:srgbClr val="4C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2" name="Freeform 213">
              <a:extLst>
                <a:ext uri="{FF2B5EF4-FFF2-40B4-BE49-F238E27FC236}">
                  <a16:creationId xmlns:a16="http://schemas.microsoft.com/office/drawing/2014/main" id="{B17A1EF8-8BCD-4CF9-91A0-9D87F5CCF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762" y="10092107"/>
              <a:ext cx="169628" cy="643960"/>
            </a:xfrm>
            <a:custGeom>
              <a:avLst/>
              <a:gdLst>
                <a:gd name="T0" fmla="*/ 9 w 9"/>
                <a:gd name="T1" fmla="*/ 29 h 34"/>
                <a:gd name="T2" fmla="*/ 4 w 9"/>
                <a:gd name="T3" fmla="*/ 34 h 34"/>
                <a:gd name="T4" fmla="*/ 0 w 9"/>
                <a:gd name="T5" fmla="*/ 29 h 34"/>
                <a:gd name="T6" fmla="*/ 0 w 9"/>
                <a:gd name="T7" fmla="*/ 5 h 34"/>
                <a:gd name="T8" fmla="*/ 4 w 9"/>
                <a:gd name="T9" fmla="*/ 0 h 34"/>
                <a:gd name="T10" fmla="*/ 9 w 9"/>
                <a:gd name="T11" fmla="*/ 5 h 34"/>
                <a:gd name="T12" fmla="*/ 9 w 9"/>
                <a:gd name="T13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9" y="29"/>
                  </a:moveTo>
                  <a:cubicBezTo>
                    <a:pt x="9" y="32"/>
                    <a:pt x="7" y="34"/>
                    <a:pt x="4" y="34"/>
                  </a:cubicBezTo>
                  <a:cubicBezTo>
                    <a:pt x="2" y="34"/>
                    <a:pt x="0" y="32"/>
                    <a:pt x="0" y="29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7" y="0"/>
                    <a:pt x="9" y="2"/>
                    <a:pt x="9" y="5"/>
                  </a:cubicBezTo>
                  <a:lnTo>
                    <a:pt x="9" y="29"/>
                  </a:lnTo>
                  <a:close/>
                </a:path>
              </a:pathLst>
            </a:custGeom>
            <a:solidFill>
              <a:srgbClr val="327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3" name="Freeform 214">
              <a:extLst>
                <a:ext uri="{FF2B5EF4-FFF2-40B4-BE49-F238E27FC236}">
                  <a16:creationId xmlns:a16="http://schemas.microsoft.com/office/drawing/2014/main" id="{CEC6AC53-0232-4FF2-886C-5603AA162F0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9958" y="10337125"/>
              <a:ext cx="113085" cy="131933"/>
            </a:xfrm>
            <a:custGeom>
              <a:avLst/>
              <a:gdLst>
                <a:gd name="T0" fmla="*/ 0 w 6"/>
                <a:gd name="T1" fmla="*/ 5 h 7"/>
                <a:gd name="T2" fmla="*/ 3 w 6"/>
                <a:gd name="T3" fmla="*/ 7 h 7"/>
                <a:gd name="T4" fmla="*/ 6 w 6"/>
                <a:gd name="T5" fmla="*/ 5 h 7"/>
                <a:gd name="T6" fmla="*/ 6 w 6"/>
                <a:gd name="T7" fmla="*/ 3 h 7"/>
                <a:gd name="T8" fmla="*/ 3 w 6"/>
                <a:gd name="T9" fmla="*/ 0 h 7"/>
                <a:gd name="T10" fmla="*/ 0 w 6"/>
                <a:gd name="T11" fmla="*/ 3 h 7"/>
                <a:gd name="T12" fmla="*/ 0 w 6"/>
                <a:gd name="T13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0" y="5"/>
                  </a:moveTo>
                  <a:cubicBezTo>
                    <a:pt x="0" y="6"/>
                    <a:pt x="2" y="7"/>
                    <a:pt x="3" y="7"/>
                  </a:cubicBezTo>
                  <a:cubicBezTo>
                    <a:pt x="5" y="7"/>
                    <a:pt x="6" y="6"/>
                    <a:pt x="6" y="5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lnTo>
                    <a:pt x="0" y="5"/>
                  </a:lnTo>
                  <a:close/>
                </a:path>
              </a:pathLst>
            </a:custGeom>
            <a:solidFill>
              <a:srgbClr val="828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4" name="Freeform 215">
              <a:extLst>
                <a:ext uri="{FF2B5EF4-FFF2-40B4-BE49-F238E27FC236}">
                  <a16:creationId xmlns:a16="http://schemas.microsoft.com/office/drawing/2014/main" id="{8D5BA782-1695-47F5-81B5-C2E0A508B0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701854" y="9979021"/>
              <a:ext cx="245018" cy="870131"/>
            </a:xfrm>
            <a:custGeom>
              <a:avLst/>
              <a:gdLst>
                <a:gd name="T0" fmla="*/ 0 w 13"/>
                <a:gd name="T1" fmla="*/ 39 h 46"/>
                <a:gd name="T2" fmla="*/ 6 w 13"/>
                <a:gd name="T3" fmla="*/ 46 h 46"/>
                <a:gd name="T4" fmla="*/ 13 w 13"/>
                <a:gd name="T5" fmla="*/ 39 h 46"/>
                <a:gd name="T6" fmla="*/ 13 w 13"/>
                <a:gd name="T7" fmla="*/ 7 h 46"/>
                <a:gd name="T8" fmla="*/ 6 w 13"/>
                <a:gd name="T9" fmla="*/ 0 h 46"/>
                <a:gd name="T10" fmla="*/ 0 w 13"/>
                <a:gd name="T11" fmla="*/ 7 h 46"/>
                <a:gd name="T12" fmla="*/ 0 w 13"/>
                <a:gd name="T13" fmla="*/ 39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46">
                  <a:moveTo>
                    <a:pt x="0" y="39"/>
                  </a:moveTo>
                  <a:cubicBezTo>
                    <a:pt x="0" y="43"/>
                    <a:pt x="3" y="46"/>
                    <a:pt x="6" y="46"/>
                  </a:cubicBezTo>
                  <a:cubicBezTo>
                    <a:pt x="10" y="46"/>
                    <a:pt x="13" y="43"/>
                    <a:pt x="13" y="39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3"/>
                    <a:pt x="10" y="0"/>
                    <a:pt x="6" y="0"/>
                  </a:cubicBezTo>
                  <a:cubicBezTo>
                    <a:pt x="3" y="0"/>
                    <a:pt x="0" y="3"/>
                    <a:pt x="0" y="7"/>
                  </a:cubicBezTo>
                  <a:lnTo>
                    <a:pt x="0" y="39"/>
                  </a:lnTo>
                  <a:close/>
                </a:path>
              </a:pathLst>
            </a:custGeom>
            <a:solidFill>
              <a:srgbClr val="4C8C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5" name="Freeform 216">
              <a:extLst>
                <a:ext uri="{FF2B5EF4-FFF2-40B4-BE49-F238E27FC236}">
                  <a16:creationId xmlns:a16="http://schemas.microsoft.com/office/drawing/2014/main" id="{C2370AF0-9E6D-47A3-9BD9-E25E0C907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2946872" y="10092107"/>
              <a:ext cx="169628" cy="643960"/>
            </a:xfrm>
            <a:custGeom>
              <a:avLst/>
              <a:gdLst>
                <a:gd name="T0" fmla="*/ 0 w 9"/>
                <a:gd name="T1" fmla="*/ 29 h 34"/>
                <a:gd name="T2" fmla="*/ 4 w 9"/>
                <a:gd name="T3" fmla="*/ 34 h 34"/>
                <a:gd name="T4" fmla="*/ 9 w 9"/>
                <a:gd name="T5" fmla="*/ 29 h 34"/>
                <a:gd name="T6" fmla="*/ 9 w 9"/>
                <a:gd name="T7" fmla="*/ 5 h 34"/>
                <a:gd name="T8" fmla="*/ 4 w 9"/>
                <a:gd name="T9" fmla="*/ 0 h 34"/>
                <a:gd name="T10" fmla="*/ 0 w 9"/>
                <a:gd name="T11" fmla="*/ 5 h 34"/>
                <a:gd name="T12" fmla="*/ 0 w 9"/>
                <a:gd name="T13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34">
                  <a:moveTo>
                    <a:pt x="0" y="29"/>
                  </a:moveTo>
                  <a:cubicBezTo>
                    <a:pt x="0" y="32"/>
                    <a:pt x="2" y="34"/>
                    <a:pt x="4" y="34"/>
                  </a:cubicBezTo>
                  <a:cubicBezTo>
                    <a:pt x="7" y="34"/>
                    <a:pt x="9" y="32"/>
                    <a:pt x="9" y="29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lnTo>
                    <a:pt x="0" y="29"/>
                  </a:lnTo>
                  <a:close/>
                </a:path>
              </a:pathLst>
            </a:custGeom>
            <a:solidFill>
              <a:srgbClr val="327B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6" name="Rectangle 217">
              <a:extLst>
                <a:ext uri="{FF2B5EF4-FFF2-40B4-BE49-F238E27FC236}">
                  <a16:creationId xmlns:a16="http://schemas.microsoft.com/office/drawing/2014/main" id="{7522D49F-B5B2-4EA2-A4C3-5B20CDA56B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18658" y="11376884"/>
              <a:ext cx="2167471" cy="358104"/>
            </a:xfrm>
            <a:prstGeom prst="rect">
              <a:avLst/>
            </a:prstGeom>
            <a:solidFill>
              <a:srgbClr val="828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7" name="Freeform 218">
              <a:extLst>
                <a:ext uri="{FF2B5EF4-FFF2-40B4-BE49-F238E27FC236}">
                  <a16:creationId xmlns:a16="http://schemas.microsoft.com/office/drawing/2014/main" id="{BC2023B6-C7E8-4739-B0CF-BC5C6CFA0C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858" y="11433427"/>
              <a:ext cx="188476" cy="245018"/>
            </a:xfrm>
            <a:custGeom>
              <a:avLst/>
              <a:gdLst>
                <a:gd name="T0" fmla="*/ 10 w 10"/>
                <a:gd name="T1" fmla="*/ 8 h 13"/>
                <a:gd name="T2" fmla="*/ 5 w 10"/>
                <a:gd name="T3" fmla="*/ 13 h 13"/>
                <a:gd name="T4" fmla="*/ 0 w 10"/>
                <a:gd name="T5" fmla="*/ 8 h 13"/>
                <a:gd name="T6" fmla="*/ 0 w 10"/>
                <a:gd name="T7" fmla="*/ 5 h 13"/>
                <a:gd name="T8" fmla="*/ 5 w 10"/>
                <a:gd name="T9" fmla="*/ 0 h 13"/>
                <a:gd name="T10" fmla="*/ 10 w 10"/>
                <a:gd name="T11" fmla="*/ 5 h 13"/>
                <a:gd name="T12" fmla="*/ 10 w 10"/>
                <a:gd name="T1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13">
                  <a:moveTo>
                    <a:pt x="10" y="8"/>
                  </a:moveTo>
                  <a:cubicBezTo>
                    <a:pt x="10" y="11"/>
                    <a:pt x="8" y="13"/>
                    <a:pt x="5" y="13"/>
                  </a:cubicBezTo>
                  <a:cubicBezTo>
                    <a:pt x="3" y="13"/>
                    <a:pt x="0" y="11"/>
                    <a:pt x="0" y="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2"/>
                    <a:pt x="3" y="0"/>
                    <a:pt x="5" y="0"/>
                  </a:cubicBezTo>
                  <a:cubicBezTo>
                    <a:pt x="8" y="0"/>
                    <a:pt x="10" y="2"/>
                    <a:pt x="10" y="5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828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8" name="Freeform 219">
              <a:extLst>
                <a:ext uri="{FF2B5EF4-FFF2-40B4-BE49-F238E27FC236}">
                  <a16:creationId xmlns:a16="http://schemas.microsoft.com/office/drawing/2014/main" id="{52E463C1-8151-40BD-8A7E-44DDDDA139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8658" y="10830304"/>
              <a:ext cx="395799" cy="1473253"/>
            </a:xfrm>
            <a:custGeom>
              <a:avLst/>
              <a:gdLst>
                <a:gd name="T0" fmla="*/ 21 w 21"/>
                <a:gd name="T1" fmla="*/ 66 h 78"/>
                <a:gd name="T2" fmla="*/ 10 w 21"/>
                <a:gd name="T3" fmla="*/ 78 h 78"/>
                <a:gd name="T4" fmla="*/ 0 w 21"/>
                <a:gd name="T5" fmla="*/ 66 h 78"/>
                <a:gd name="T6" fmla="*/ 0 w 21"/>
                <a:gd name="T7" fmla="*/ 12 h 78"/>
                <a:gd name="T8" fmla="*/ 10 w 21"/>
                <a:gd name="T9" fmla="*/ 0 h 78"/>
                <a:gd name="T10" fmla="*/ 21 w 21"/>
                <a:gd name="T11" fmla="*/ 12 h 78"/>
                <a:gd name="T12" fmla="*/ 21 w 21"/>
                <a:gd name="T13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8">
                  <a:moveTo>
                    <a:pt x="21" y="66"/>
                  </a:moveTo>
                  <a:cubicBezTo>
                    <a:pt x="21" y="73"/>
                    <a:pt x="16" y="78"/>
                    <a:pt x="10" y="78"/>
                  </a:cubicBezTo>
                  <a:cubicBezTo>
                    <a:pt x="5" y="78"/>
                    <a:pt x="0" y="73"/>
                    <a:pt x="0" y="66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0" y="0"/>
                  </a:cubicBezTo>
                  <a:cubicBezTo>
                    <a:pt x="16" y="0"/>
                    <a:pt x="21" y="5"/>
                    <a:pt x="21" y="12"/>
                  </a:cubicBezTo>
                  <a:lnTo>
                    <a:pt x="21" y="66"/>
                  </a:lnTo>
                  <a:close/>
                </a:path>
              </a:pathLst>
            </a:custGeom>
            <a:solidFill>
              <a:srgbClr val="5B5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39" name="Freeform 220">
              <a:extLst>
                <a:ext uri="{FF2B5EF4-FFF2-40B4-BE49-F238E27FC236}">
                  <a16:creationId xmlns:a16="http://schemas.microsoft.com/office/drawing/2014/main" id="{23B5AEF3-96CF-4EB9-B39B-AFBFCB5B5493}"/>
                </a:ext>
              </a:extLst>
            </p:cNvPr>
            <p:cNvSpPr>
              <a:spLocks/>
            </p:cNvSpPr>
            <p:nvPr/>
          </p:nvSpPr>
          <p:spPr bwMode="auto">
            <a:xfrm>
              <a:off x="817096" y="11037628"/>
              <a:ext cx="301561" cy="1058607"/>
            </a:xfrm>
            <a:custGeom>
              <a:avLst/>
              <a:gdLst>
                <a:gd name="T0" fmla="*/ 16 w 16"/>
                <a:gd name="T1" fmla="*/ 48 h 56"/>
                <a:gd name="T2" fmla="*/ 8 w 16"/>
                <a:gd name="T3" fmla="*/ 56 h 56"/>
                <a:gd name="T4" fmla="*/ 0 w 16"/>
                <a:gd name="T5" fmla="*/ 48 h 56"/>
                <a:gd name="T6" fmla="*/ 0 w 16"/>
                <a:gd name="T7" fmla="*/ 8 h 56"/>
                <a:gd name="T8" fmla="*/ 8 w 16"/>
                <a:gd name="T9" fmla="*/ 0 h 56"/>
                <a:gd name="T10" fmla="*/ 16 w 16"/>
                <a:gd name="T11" fmla="*/ 8 h 56"/>
                <a:gd name="T12" fmla="*/ 16 w 16"/>
                <a:gd name="T13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56">
                  <a:moveTo>
                    <a:pt x="16" y="48"/>
                  </a:moveTo>
                  <a:cubicBezTo>
                    <a:pt x="16" y="53"/>
                    <a:pt x="12" y="56"/>
                    <a:pt x="8" y="56"/>
                  </a:cubicBezTo>
                  <a:cubicBezTo>
                    <a:pt x="4" y="56"/>
                    <a:pt x="0" y="53"/>
                    <a:pt x="0" y="4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12" y="0"/>
                    <a:pt x="16" y="3"/>
                    <a:pt x="16" y="8"/>
                  </a:cubicBezTo>
                  <a:lnTo>
                    <a:pt x="16" y="48"/>
                  </a:lnTo>
                  <a:close/>
                </a:path>
              </a:pathLst>
            </a:custGeom>
            <a:solidFill>
              <a:srgbClr val="969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0" name="Freeform 221">
              <a:extLst>
                <a:ext uri="{FF2B5EF4-FFF2-40B4-BE49-F238E27FC236}">
                  <a16:creationId xmlns:a16="http://schemas.microsoft.com/office/drawing/2014/main" id="{3447198F-4F72-4FF7-9C93-EEFDCDF1AC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2300" y="11433427"/>
              <a:ext cx="169628" cy="245018"/>
            </a:xfrm>
            <a:custGeom>
              <a:avLst/>
              <a:gdLst>
                <a:gd name="T0" fmla="*/ 0 w 9"/>
                <a:gd name="T1" fmla="*/ 8 h 13"/>
                <a:gd name="T2" fmla="*/ 4 w 9"/>
                <a:gd name="T3" fmla="*/ 13 h 13"/>
                <a:gd name="T4" fmla="*/ 9 w 9"/>
                <a:gd name="T5" fmla="*/ 8 h 13"/>
                <a:gd name="T6" fmla="*/ 9 w 9"/>
                <a:gd name="T7" fmla="*/ 5 h 13"/>
                <a:gd name="T8" fmla="*/ 4 w 9"/>
                <a:gd name="T9" fmla="*/ 0 h 13"/>
                <a:gd name="T10" fmla="*/ 0 w 9"/>
                <a:gd name="T11" fmla="*/ 5 h 13"/>
                <a:gd name="T12" fmla="*/ 0 w 9"/>
                <a:gd name="T13" fmla="*/ 8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13">
                  <a:moveTo>
                    <a:pt x="0" y="8"/>
                  </a:moveTo>
                  <a:cubicBezTo>
                    <a:pt x="0" y="11"/>
                    <a:pt x="2" y="13"/>
                    <a:pt x="4" y="13"/>
                  </a:cubicBezTo>
                  <a:cubicBezTo>
                    <a:pt x="7" y="13"/>
                    <a:pt x="9" y="11"/>
                    <a:pt x="9" y="8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lnTo>
                    <a:pt x="0" y="8"/>
                  </a:lnTo>
                  <a:close/>
                </a:path>
              </a:pathLst>
            </a:custGeom>
            <a:solidFill>
              <a:srgbClr val="82827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1" name="Freeform 222">
              <a:extLst>
                <a:ext uri="{FF2B5EF4-FFF2-40B4-BE49-F238E27FC236}">
                  <a16:creationId xmlns:a16="http://schemas.microsoft.com/office/drawing/2014/main" id="{908CF926-0E59-43CB-9FED-2AECA06D03AB}"/>
                </a:ext>
              </a:extLst>
            </p:cNvPr>
            <p:cNvSpPr>
              <a:spLocks/>
            </p:cNvSpPr>
            <p:nvPr/>
          </p:nvSpPr>
          <p:spPr bwMode="auto">
            <a:xfrm>
              <a:off x="2909177" y="10830304"/>
              <a:ext cx="395799" cy="1473253"/>
            </a:xfrm>
            <a:custGeom>
              <a:avLst/>
              <a:gdLst>
                <a:gd name="T0" fmla="*/ 0 w 21"/>
                <a:gd name="T1" fmla="*/ 66 h 78"/>
                <a:gd name="T2" fmla="*/ 10 w 21"/>
                <a:gd name="T3" fmla="*/ 78 h 78"/>
                <a:gd name="T4" fmla="*/ 21 w 21"/>
                <a:gd name="T5" fmla="*/ 66 h 78"/>
                <a:gd name="T6" fmla="*/ 21 w 21"/>
                <a:gd name="T7" fmla="*/ 12 h 78"/>
                <a:gd name="T8" fmla="*/ 10 w 21"/>
                <a:gd name="T9" fmla="*/ 0 h 78"/>
                <a:gd name="T10" fmla="*/ 0 w 21"/>
                <a:gd name="T11" fmla="*/ 12 h 78"/>
                <a:gd name="T12" fmla="*/ 0 w 21"/>
                <a:gd name="T13" fmla="*/ 66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" h="78">
                  <a:moveTo>
                    <a:pt x="0" y="66"/>
                  </a:moveTo>
                  <a:cubicBezTo>
                    <a:pt x="0" y="73"/>
                    <a:pt x="4" y="78"/>
                    <a:pt x="10" y="78"/>
                  </a:cubicBezTo>
                  <a:cubicBezTo>
                    <a:pt x="16" y="78"/>
                    <a:pt x="21" y="73"/>
                    <a:pt x="21" y="66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1" y="5"/>
                    <a:pt x="16" y="0"/>
                    <a:pt x="10" y="0"/>
                  </a:cubicBezTo>
                  <a:cubicBezTo>
                    <a:pt x="4" y="0"/>
                    <a:pt x="0" y="5"/>
                    <a:pt x="0" y="12"/>
                  </a:cubicBezTo>
                  <a:lnTo>
                    <a:pt x="0" y="66"/>
                  </a:lnTo>
                  <a:close/>
                </a:path>
              </a:pathLst>
            </a:custGeom>
            <a:solidFill>
              <a:srgbClr val="5B595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2" name="Freeform 223">
              <a:extLst>
                <a:ext uri="{FF2B5EF4-FFF2-40B4-BE49-F238E27FC236}">
                  <a16:creationId xmlns:a16="http://schemas.microsoft.com/office/drawing/2014/main" id="{AF2A6175-9CB1-407F-AF25-062FC3B64F5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04976" y="11037628"/>
              <a:ext cx="282714" cy="1058607"/>
            </a:xfrm>
            <a:custGeom>
              <a:avLst/>
              <a:gdLst>
                <a:gd name="T0" fmla="*/ 0 w 15"/>
                <a:gd name="T1" fmla="*/ 48 h 56"/>
                <a:gd name="T2" fmla="*/ 7 w 15"/>
                <a:gd name="T3" fmla="*/ 56 h 56"/>
                <a:gd name="T4" fmla="*/ 15 w 15"/>
                <a:gd name="T5" fmla="*/ 48 h 56"/>
                <a:gd name="T6" fmla="*/ 15 w 15"/>
                <a:gd name="T7" fmla="*/ 8 h 56"/>
                <a:gd name="T8" fmla="*/ 7 w 15"/>
                <a:gd name="T9" fmla="*/ 0 h 56"/>
                <a:gd name="T10" fmla="*/ 0 w 15"/>
                <a:gd name="T11" fmla="*/ 8 h 56"/>
                <a:gd name="T12" fmla="*/ 0 w 15"/>
                <a:gd name="T13" fmla="*/ 48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" h="56">
                  <a:moveTo>
                    <a:pt x="0" y="48"/>
                  </a:moveTo>
                  <a:cubicBezTo>
                    <a:pt x="0" y="53"/>
                    <a:pt x="3" y="56"/>
                    <a:pt x="7" y="56"/>
                  </a:cubicBezTo>
                  <a:cubicBezTo>
                    <a:pt x="12" y="56"/>
                    <a:pt x="15" y="53"/>
                    <a:pt x="15" y="4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3"/>
                    <a:pt x="12" y="0"/>
                    <a:pt x="7" y="0"/>
                  </a:cubicBezTo>
                  <a:cubicBezTo>
                    <a:pt x="3" y="0"/>
                    <a:pt x="0" y="3"/>
                    <a:pt x="0" y="8"/>
                  </a:cubicBezTo>
                  <a:lnTo>
                    <a:pt x="0" y="48"/>
                  </a:lnTo>
                  <a:close/>
                </a:path>
              </a:pathLst>
            </a:custGeom>
            <a:solidFill>
              <a:srgbClr val="9696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3" name="Freeform 224">
              <a:extLst>
                <a:ext uri="{FF2B5EF4-FFF2-40B4-BE49-F238E27FC236}">
                  <a16:creationId xmlns:a16="http://schemas.microsoft.com/office/drawing/2014/main" id="{D3A7CC3D-1BA4-4B61-9104-23F4D344C2CD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9288" y="7956048"/>
              <a:ext cx="565427" cy="568570"/>
            </a:xfrm>
            <a:custGeom>
              <a:avLst/>
              <a:gdLst>
                <a:gd name="T0" fmla="*/ 25 w 30"/>
                <a:gd name="T1" fmla="*/ 30 h 30"/>
                <a:gd name="T2" fmla="*/ 5 w 30"/>
                <a:gd name="T3" fmla="*/ 30 h 30"/>
                <a:gd name="T4" fmla="*/ 1 w 30"/>
                <a:gd name="T5" fmla="*/ 25 h 30"/>
                <a:gd name="T6" fmla="*/ 0 w 30"/>
                <a:gd name="T7" fmla="*/ 5 h 30"/>
                <a:gd name="T8" fmla="*/ 5 w 30"/>
                <a:gd name="T9" fmla="*/ 0 h 30"/>
                <a:gd name="T10" fmla="*/ 25 w 30"/>
                <a:gd name="T11" fmla="*/ 0 h 30"/>
                <a:gd name="T12" fmla="*/ 29 w 30"/>
                <a:gd name="T13" fmla="*/ 5 h 30"/>
                <a:gd name="T14" fmla="*/ 30 w 30"/>
                <a:gd name="T15" fmla="*/ 25 h 30"/>
                <a:gd name="T16" fmla="*/ 25 w 30"/>
                <a:gd name="T17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0" h="30">
                  <a:moveTo>
                    <a:pt x="25" y="30"/>
                  </a:moveTo>
                  <a:cubicBezTo>
                    <a:pt x="5" y="30"/>
                    <a:pt x="5" y="30"/>
                    <a:pt x="5" y="30"/>
                  </a:cubicBezTo>
                  <a:cubicBezTo>
                    <a:pt x="3" y="30"/>
                    <a:pt x="1" y="28"/>
                    <a:pt x="1" y="2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2" y="0"/>
                    <a:pt x="5" y="0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7" y="0"/>
                    <a:pt x="29" y="3"/>
                    <a:pt x="29" y="5"/>
                  </a:cubicBezTo>
                  <a:cubicBezTo>
                    <a:pt x="30" y="25"/>
                    <a:pt x="30" y="25"/>
                    <a:pt x="30" y="25"/>
                  </a:cubicBezTo>
                  <a:cubicBezTo>
                    <a:pt x="30" y="28"/>
                    <a:pt x="28" y="30"/>
                    <a:pt x="25" y="30"/>
                  </a:cubicBezTo>
                  <a:close/>
                </a:path>
              </a:pathLst>
            </a:custGeom>
            <a:solidFill>
              <a:srgbClr val="EF54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4" name="Freeform 225">
              <a:extLst>
                <a:ext uri="{FF2B5EF4-FFF2-40B4-BE49-F238E27FC236}">
                  <a16:creationId xmlns:a16="http://schemas.microsoft.com/office/drawing/2014/main" id="{16C79A74-1EED-441A-97C8-DB49CAAFEEA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3898" y="8373837"/>
              <a:ext cx="735055" cy="113085"/>
            </a:xfrm>
            <a:custGeom>
              <a:avLst/>
              <a:gdLst>
                <a:gd name="T0" fmla="*/ 36 w 39"/>
                <a:gd name="T1" fmla="*/ 6 h 6"/>
                <a:gd name="T2" fmla="*/ 3 w 39"/>
                <a:gd name="T3" fmla="*/ 6 h 6"/>
                <a:gd name="T4" fmla="*/ 0 w 39"/>
                <a:gd name="T5" fmla="*/ 3 h 6"/>
                <a:gd name="T6" fmla="*/ 3 w 39"/>
                <a:gd name="T7" fmla="*/ 0 h 6"/>
                <a:gd name="T8" fmla="*/ 36 w 39"/>
                <a:gd name="T9" fmla="*/ 0 h 6"/>
                <a:gd name="T10" fmla="*/ 39 w 39"/>
                <a:gd name="T11" fmla="*/ 3 h 6"/>
                <a:gd name="T12" fmla="*/ 36 w 39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6">
                  <a:moveTo>
                    <a:pt x="36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1" y="6"/>
                    <a:pt x="0" y="5"/>
                    <a:pt x="0" y="3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7" y="0"/>
                    <a:pt x="39" y="2"/>
                    <a:pt x="39" y="3"/>
                  </a:cubicBezTo>
                  <a:cubicBezTo>
                    <a:pt x="39" y="5"/>
                    <a:pt x="37" y="6"/>
                    <a:pt x="36" y="6"/>
                  </a:cubicBezTo>
                  <a:close/>
                </a:path>
              </a:pathLst>
            </a:custGeom>
            <a:solidFill>
              <a:srgbClr val="FEF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5" name="Freeform 226">
              <a:extLst>
                <a:ext uri="{FF2B5EF4-FFF2-40B4-BE49-F238E27FC236}">
                  <a16:creationId xmlns:a16="http://schemas.microsoft.com/office/drawing/2014/main" id="{B511572E-5E19-439D-A703-5EFAF7672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489" y="8468075"/>
              <a:ext cx="1375873" cy="659665"/>
            </a:xfrm>
            <a:custGeom>
              <a:avLst/>
              <a:gdLst>
                <a:gd name="T0" fmla="*/ 71 w 73"/>
                <a:gd name="T1" fmla="*/ 32 h 35"/>
                <a:gd name="T2" fmla="*/ 52 w 73"/>
                <a:gd name="T3" fmla="*/ 0 h 35"/>
                <a:gd name="T4" fmla="*/ 20 w 73"/>
                <a:gd name="T5" fmla="*/ 0 h 35"/>
                <a:gd name="T6" fmla="*/ 1 w 73"/>
                <a:gd name="T7" fmla="*/ 32 h 35"/>
                <a:gd name="T8" fmla="*/ 0 w 73"/>
                <a:gd name="T9" fmla="*/ 35 h 35"/>
                <a:gd name="T10" fmla="*/ 73 w 73"/>
                <a:gd name="T11" fmla="*/ 35 h 35"/>
                <a:gd name="T12" fmla="*/ 71 w 73"/>
                <a:gd name="T13" fmla="*/ 3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3" h="35">
                  <a:moveTo>
                    <a:pt x="71" y="32"/>
                  </a:moveTo>
                  <a:cubicBezTo>
                    <a:pt x="52" y="0"/>
                    <a:pt x="52" y="0"/>
                    <a:pt x="52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3"/>
                    <a:pt x="0" y="34"/>
                    <a:pt x="0" y="35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72" y="34"/>
                    <a:pt x="72" y="33"/>
                    <a:pt x="71" y="32"/>
                  </a:cubicBezTo>
                </a:path>
              </a:pathLst>
            </a:custGeom>
            <a:solidFill>
              <a:srgbClr val="FEF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6" name="Freeform 227">
              <a:extLst>
                <a:ext uri="{FF2B5EF4-FFF2-40B4-BE49-F238E27FC236}">
                  <a16:creationId xmlns:a16="http://schemas.microsoft.com/office/drawing/2014/main" id="{B1DE1613-EF3D-41FD-AE02-7A427FB5FE5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0775" y="9127740"/>
              <a:ext cx="1922453" cy="3232360"/>
            </a:xfrm>
            <a:custGeom>
              <a:avLst/>
              <a:gdLst>
                <a:gd name="T0" fmla="*/ 15 w 102"/>
                <a:gd name="T1" fmla="*/ 0 h 171"/>
                <a:gd name="T2" fmla="*/ 0 w 102"/>
                <a:gd name="T3" fmla="*/ 55 h 171"/>
                <a:gd name="T4" fmla="*/ 0 w 102"/>
                <a:gd name="T5" fmla="*/ 160 h 171"/>
                <a:gd name="T6" fmla="*/ 12 w 102"/>
                <a:gd name="T7" fmla="*/ 171 h 171"/>
                <a:gd name="T8" fmla="*/ 91 w 102"/>
                <a:gd name="T9" fmla="*/ 171 h 171"/>
                <a:gd name="T10" fmla="*/ 102 w 102"/>
                <a:gd name="T11" fmla="*/ 160 h 171"/>
                <a:gd name="T12" fmla="*/ 102 w 102"/>
                <a:gd name="T13" fmla="*/ 55 h 171"/>
                <a:gd name="T14" fmla="*/ 88 w 102"/>
                <a:gd name="T15" fmla="*/ 0 h 171"/>
                <a:gd name="T16" fmla="*/ 15 w 102"/>
                <a:gd name="T17" fmla="*/ 0 h 1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71">
                  <a:moveTo>
                    <a:pt x="15" y="0"/>
                  </a:moveTo>
                  <a:cubicBezTo>
                    <a:pt x="5" y="17"/>
                    <a:pt x="0" y="35"/>
                    <a:pt x="0" y="55"/>
                  </a:cubicBezTo>
                  <a:cubicBezTo>
                    <a:pt x="0" y="160"/>
                    <a:pt x="0" y="160"/>
                    <a:pt x="0" y="160"/>
                  </a:cubicBezTo>
                  <a:cubicBezTo>
                    <a:pt x="0" y="166"/>
                    <a:pt x="5" y="171"/>
                    <a:pt x="12" y="171"/>
                  </a:cubicBezTo>
                  <a:cubicBezTo>
                    <a:pt x="91" y="171"/>
                    <a:pt x="91" y="171"/>
                    <a:pt x="91" y="171"/>
                  </a:cubicBezTo>
                  <a:cubicBezTo>
                    <a:pt x="97" y="171"/>
                    <a:pt x="102" y="166"/>
                    <a:pt x="102" y="160"/>
                  </a:cubicBezTo>
                  <a:cubicBezTo>
                    <a:pt x="102" y="55"/>
                    <a:pt x="102" y="55"/>
                    <a:pt x="102" y="55"/>
                  </a:cubicBezTo>
                  <a:cubicBezTo>
                    <a:pt x="102" y="35"/>
                    <a:pt x="97" y="17"/>
                    <a:pt x="88" y="0"/>
                  </a:cubicBezTo>
                  <a:cubicBezTo>
                    <a:pt x="15" y="0"/>
                    <a:pt x="15" y="0"/>
                    <a:pt x="15" y="0"/>
                  </a:cubicBezTo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7" name="Oval 228">
              <a:extLst>
                <a:ext uri="{FF2B5EF4-FFF2-40B4-BE49-F238E27FC236}">
                  <a16:creationId xmlns:a16="http://schemas.microsoft.com/office/drawing/2014/main" id="{0AF2FE20-8F87-4AE0-9546-B3665A24737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30069" y="10092107"/>
              <a:ext cx="226171" cy="226171"/>
            </a:xfrm>
            <a:prstGeom prst="ellipse">
              <a:avLst/>
            </a:pr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8" name="Oval 229">
              <a:extLst>
                <a:ext uri="{FF2B5EF4-FFF2-40B4-BE49-F238E27FC236}">
                  <a16:creationId xmlns:a16="http://schemas.microsoft.com/office/drawing/2014/main" id="{51CB8E81-2B13-4A3B-9BD1-AB2DB63748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07020" y="10261735"/>
              <a:ext cx="150781" cy="169628"/>
            </a:xfrm>
            <a:prstGeom prst="ellipse">
              <a:avLst/>
            </a:pr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49" name="Oval 230">
              <a:extLst>
                <a:ext uri="{FF2B5EF4-FFF2-40B4-BE49-F238E27FC236}">
                  <a16:creationId xmlns:a16="http://schemas.microsoft.com/office/drawing/2014/main" id="{7B46D95A-1298-44D0-A141-F96CEB33015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88173" y="9865936"/>
              <a:ext cx="245018" cy="245018"/>
            </a:xfrm>
            <a:prstGeom prst="ellipse">
              <a:avLst/>
            </a:pr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0" name="Oval 231">
              <a:extLst>
                <a:ext uri="{FF2B5EF4-FFF2-40B4-BE49-F238E27FC236}">
                  <a16:creationId xmlns:a16="http://schemas.microsoft.com/office/drawing/2014/main" id="{0F4B93B5-0186-4BA5-8165-832FCDD10F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33191" y="9658612"/>
              <a:ext cx="169628" cy="169628"/>
            </a:xfrm>
            <a:prstGeom prst="ellipse">
              <a:avLst/>
            </a:pr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1" name="Oval 232">
              <a:extLst>
                <a:ext uri="{FF2B5EF4-FFF2-40B4-BE49-F238E27FC236}">
                  <a16:creationId xmlns:a16="http://schemas.microsoft.com/office/drawing/2014/main" id="{B3FF069C-5BB5-4E31-8B51-967FBB802BB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89734" y="10092107"/>
              <a:ext cx="150781" cy="169628"/>
            </a:xfrm>
            <a:prstGeom prst="ellipse">
              <a:avLst/>
            </a:pr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2" name="Freeform 233">
              <a:extLst>
                <a:ext uri="{FF2B5EF4-FFF2-40B4-BE49-F238E27FC236}">
                  <a16:creationId xmlns:a16="http://schemas.microsoft.com/office/drawing/2014/main" id="{5AFE8512-3D5D-4DCC-B2D6-DE79B8D353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08582" y="11244951"/>
              <a:ext cx="150781" cy="94238"/>
            </a:xfrm>
            <a:custGeom>
              <a:avLst/>
              <a:gdLst>
                <a:gd name="T0" fmla="*/ 8 w 8"/>
                <a:gd name="T1" fmla="*/ 0 h 5"/>
                <a:gd name="T2" fmla="*/ 0 w 8"/>
                <a:gd name="T3" fmla="*/ 0 h 5"/>
                <a:gd name="T4" fmla="*/ 0 w 8"/>
                <a:gd name="T5" fmla="*/ 1 h 5"/>
                <a:gd name="T6" fmla="*/ 4 w 8"/>
                <a:gd name="T7" fmla="*/ 5 h 5"/>
                <a:gd name="T8" fmla="*/ 8 w 8"/>
                <a:gd name="T9" fmla="*/ 3 h 5"/>
                <a:gd name="T10" fmla="*/ 8 w 8"/>
                <a:gd name="T11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5">
                  <a:moveTo>
                    <a:pt x="8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3"/>
                    <a:pt x="2" y="5"/>
                    <a:pt x="4" y="5"/>
                  </a:cubicBezTo>
                  <a:cubicBezTo>
                    <a:pt x="6" y="5"/>
                    <a:pt x="7" y="4"/>
                    <a:pt x="8" y="3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3" name="Oval 234">
              <a:extLst>
                <a:ext uri="{FF2B5EF4-FFF2-40B4-BE49-F238E27FC236}">
                  <a16:creationId xmlns:a16="http://schemas.microsoft.com/office/drawing/2014/main" id="{C1EAE520-BC10-472F-974B-1C6E18535E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01258" y="11414579"/>
              <a:ext cx="150781" cy="150781"/>
            </a:xfrm>
            <a:prstGeom prst="ellipse">
              <a:avLst/>
            </a:pr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4" name="Freeform 235">
              <a:extLst>
                <a:ext uri="{FF2B5EF4-FFF2-40B4-BE49-F238E27FC236}">
                  <a16:creationId xmlns:a16="http://schemas.microsoft.com/office/drawing/2014/main" id="{A8082D63-6C1B-4960-B724-C51C180AE8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7429" y="11565360"/>
              <a:ext cx="131933" cy="131933"/>
            </a:xfrm>
            <a:custGeom>
              <a:avLst/>
              <a:gdLst>
                <a:gd name="T0" fmla="*/ 4 w 7"/>
                <a:gd name="T1" fmla="*/ 0 h 7"/>
                <a:gd name="T2" fmla="*/ 0 w 7"/>
                <a:gd name="T3" fmla="*/ 4 h 7"/>
                <a:gd name="T4" fmla="*/ 4 w 7"/>
                <a:gd name="T5" fmla="*/ 7 h 7"/>
                <a:gd name="T6" fmla="*/ 7 w 7"/>
                <a:gd name="T7" fmla="*/ 6 h 7"/>
                <a:gd name="T8" fmla="*/ 7 w 7"/>
                <a:gd name="T9" fmla="*/ 1 h 7"/>
                <a:gd name="T10" fmla="*/ 4 w 7"/>
                <a:gd name="T11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2" y="7"/>
                    <a:pt x="4" y="7"/>
                  </a:cubicBezTo>
                  <a:cubicBezTo>
                    <a:pt x="5" y="7"/>
                    <a:pt x="6" y="7"/>
                    <a:pt x="7" y="6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0"/>
                    <a:pt x="5" y="0"/>
                    <a:pt x="4" y="0"/>
                  </a:cubicBezTo>
                </a:path>
              </a:pathLst>
            </a:custGeom>
            <a:solidFill>
              <a:srgbClr val="FFDF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5" name="Freeform 236">
              <a:extLst>
                <a:ext uri="{FF2B5EF4-FFF2-40B4-BE49-F238E27FC236}">
                  <a16:creationId xmlns:a16="http://schemas.microsoft.com/office/drawing/2014/main" id="{086AD29C-F183-44C9-9010-A16E0891F84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96" y="9127740"/>
              <a:ext cx="527732" cy="1322473"/>
            </a:xfrm>
            <a:custGeom>
              <a:avLst/>
              <a:gdLst>
                <a:gd name="T0" fmla="*/ 14 w 28"/>
                <a:gd name="T1" fmla="*/ 0 h 70"/>
                <a:gd name="T2" fmla="*/ 14 w 28"/>
                <a:gd name="T3" fmla="*/ 0 h 70"/>
                <a:gd name="T4" fmla="*/ 0 w 28"/>
                <a:gd name="T5" fmla="*/ 0 h 70"/>
                <a:gd name="T6" fmla="*/ 14 w 28"/>
                <a:gd name="T7" fmla="*/ 55 h 70"/>
                <a:gd name="T8" fmla="*/ 14 w 28"/>
                <a:gd name="T9" fmla="*/ 70 h 70"/>
                <a:gd name="T10" fmla="*/ 17 w 28"/>
                <a:gd name="T11" fmla="*/ 70 h 70"/>
                <a:gd name="T12" fmla="*/ 28 w 28"/>
                <a:gd name="T13" fmla="*/ 70 h 70"/>
                <a:gd name="T14" fmla="*/ 28 w 28"/>
                <a:gd name="T15" fmla="*/ 55 h 70"/>
                <a:gd name="T16" fmla="*/ 14 w 28"/>
                <a:gd name="T17" fmla="*/ 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" h="70">
                  <a:moveTo>
                    <a:pt x="14" y="0"/>
                  </a:moveTo>
                  <a:cubicBezTo>
                    <a:pt x="14" y="0"/>
                    <a:pt x="14" y="0"/>
                    <a:pt x="1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9" y="17"/>
                    <a:pt x="14" y="35"/>
                    <a:pt x="14" y="55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28" y="70"/>
                    <a:pt x="28" y="70"/>
                    <a:pt x="28" y="70"/>
                  </a:cubicBezTo>
                  <a:cubicBezTo>
                    <a:pt x="28" y="55"/>
                    <a:pt x="28" y="55"/>
                    <a:pt x="28" y="55"/>
                  </a:cubicBezTo>
                  <a:cubicBezTo>
                    <a:pt x="28" y="35"/>
                    <a:pt x="23" y="17"/>
                    <a:pt x="14" y="0"/>
                  </a:cubicBezTo>
                </a:path>
              </a:pathLst>
            </a:custGeom>
            <a:solidFill>
              <a:srgbClr val="FFD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6" name="Freeform 237">
              <a:extLst>
                <a:ext uri="{FF2B5EF4-FFF2-40B4-BE49-F238E27FC236}">
                  <a16:creationId xmlns:a16="http://schemas.microsoft.com/office/drawing/2014/main" id="{A49D899C-B1A0-4C42-A555-87A79938C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2039" y="11244951"/>
              <a:ext cx="471189" cy="1115149"/>
            </a:xfrm>
            <a:custGeom>
              <a:avLst/>
              <a:gdLst>
                <a:gd name="T0" fmla="*/ 25 w 25"/>
                <a:gd name="T1" fmla="*/ 0 h 59"/>
                <a:gd name="T2" fmla="*/ 12 w 25"/>
                <a:gd name="T3" fmla="*/ 0 h 59"/>
                <a:gd name="T4" fmla="*/ 12 w 25"/>
                <a:gd name="T5" fmla="*/ 1 h 59"/>
                <a:gd name="T6" fmla="*/ 11 w 25"/>
                <a:gd name="T7" fmla="*/ 3 h 59"/>
                <a:gd name="T8" fmla="*/ 11 w 25"/>
                <a:gd name="T9" fmla="*/ 18 h 59"/>
                <a:gd name="T10" fmla="*/ 12 w 25"/>
                <a:gd name="T11" fmla="*/ 21 h 59"/>
                <a:gd name="T12" fmla="*/ 11 w 25"/>
                <a:gd name="T13" fmla="*/ 23 h 59"/>
                <a:gd name="T14" fmla="*/ 11 w 25"/>
                <a:gd name="T15" fmla="*/ 48 h 59"/>
                <a:gd name="T16" fmla="*/ 0 w 25"/>
                <a:gd name="T17" fmla="*/ 59 h 59"/>
                <a:gd name="T18" fmla="*/ 14 w 25"/>
                <a:gd name="T19" fmla="*/ 59 h 59"/>
                <a:gd name="T20" fmla="*/ 25 w 25"/>
                <a:gd name="T21" fmla="*/ 48 h 59"/>
                <a:gd name="T22" fmla="*/ 25 w 25"/>
                <a:gd name="T23" fmla="*/ 0 h 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5" h="59">
                  <a:moveTo>
                    <a:pt x="25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1"/>
                    <a:pt x="12" y="1"/>
                  </a:cubicBezTo>
                  <a:cubicBezTo>
                    <a:pt x="12" y="2"/>
                    <a:pt x="11" y="3"/>
                    <a:pt x="11" y="3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2" y="19"/>
                    <a:pt x="12" y="20"/>
                    <a:pt x="12" y="21"/>
                  </a:cubicBezTo>
                  <a:cubicBezTo>
                    <a:pt x="12" y="22"/>
                    <a:pt x="12" y="23"/>
                    <a:pt x="11" y="23"/>
                  </a:cubicBezTo>
                  <a:cubicBezTo>
                    <a:pt x="11" y="48"/>
                    <a:pt x="11" y="48"/>
                    <a:pt x="11" y="48"/>
                  </a:cubicBezTo>
                  <a:cubicBezTo>
                    <a:pt x="11" y="54"/>
                    <a:pt x="6" y="59"/>
                    <a:pt x="0" y="59"/>
                  </a:cubicBezTo>
                  <a:cubicBezTo>
                    <a:pt x="14" y="59"/>
                    <a:pt x="14" y="59"/>
                    <a:pt x="14" y="59"/>
                  </a:cubicBezTo>
                  <a:cubicBezTo>
                    <a:pt x="20" y="59"/>
                    <a:pt x="25" y="54"/>
                    <a:pt x="25" y="48"/>
                  </a:cubicBezTo>
                  <a:cubicBezTo>
                    <a:pt x="25" y="0"/>
                    <a:pt x="25" y="0"/>
                    <a:pt x="25" y="0"/>
                  </a:cubicBezTo>
                </a:path>
              </a:pathLst>
            </a:custGeom>
            <a:solidFill>
              <a:srgbClr val="FFD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7" name="Freeform 238">
              <a:extLst>
                <a:ext uri="{FF2B5EF4-FFF2-40B4-BE49-F238E27FC236}">
                  <a16:creationId xmlns:a16="http://schemas.microsoft.com/office/drawing/2014/main" id="{545976C3-4162-435E-836D-631FADF4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362" y="11244951"/>
              <a:ext cx="18848" cy="56543"/>
            </a:xfrm>
            <a:custGeom>
              <a:avLst/>
              <a:gdLst>
                <a:gd name="T0" fmla="*/ 1 w 1"/>
                <a:gd name="T1" fmla="*/ 0 h 3"/>
                <a:gd name="T2" fmla="*/ 0 w 1"/>
                <a:gd name="T3" fmla="*/ 0 h 3"/>
                <a:gd name="T4" fmla="*/ 0 w 1"/>
                <a:gd name="T5" fmla="*/ 3 h 3"/>
                <a:gd name="T6" fmla="*/ 1 w 1"/>
                <a:gd name="T7" fmla="*/ 1 h 3"/>
                <a:gd name="T8" fmla="*/ 1 w 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3">
                  <a:moveTo>
                    <a:pt x="1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2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</a:path>
              </a:pathLst>
            </a:custGeom>
            <a:solidFill>
              <a:srgbClr val="FFE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8" name="Freeform 239">
              <a:extLst>
                <a:ext uri="{FF2B5EF4-FFF2-40B4-BE49-F238E27FC236}">
                  <a16:creationId xmlns:a16="http://schemas.microsoft.com/office/drawing/2014/main" id="{8C5A7746-A907-49C6-A5C1-2D3FFF689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59362" y="11584207"/>
              <a:ext cx="18848" cy="94238"/>
            </a:xfrm>
            <a:custGeom>
              <a:avLst/>
              <a:gdLst>
                <a:gd name="T0" fmla="*/ 0 w 1"/>
                <a:gd name="T1" fmla="*/ 0 h 5"/>
                <a:gd name="T2" fmla="*/ 0 w 1"/>
                <a:gd name="T3" fmla="*/ 5 h 5"/>
                <a:gd name="T4" fmla="*/ 1 w 1"/>
                <a:gd name="T5" fmla="*/ 3 h 5"/>
                <a:gd name="T6" fmla="*/ 0 w 1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5">
                  <a:moveTo>
                    <a:pt x="0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4"/>
                    <a:pt x="1" y="3"/>
                  </a:cubicBezTo>
                  <a:cubicBezTo>
                    <a:pt x="1" y="2"/>
                    <a:pt x="1" y="1"/>
                    <a:pt x="0" y="0"/>
                  </a:cubicBezTo>
                </a:path>
              </a:pathLst>
            </a:custGeom>
            <a:solidFill>
              <a:srgbClr val="FFE5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59" name="Rectangle 240">
              <a:extLst>
                <a:ext uri="{FF2B5EF4-FFF2-40B4-BE49-F238E27FC236}">
                  <a16:creationId xmlns:a16="http://schemas.microsoft.com/office/drawing/2014/main" id="{9F25F7D7-BE06-4DE3-91F4-E05030D65B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775" y="10450211"/>
              <a:ext cx="1922453" cy="794740"/>
            </a:xfrm>
            <a:prstGeom prst="rect">
              <a:avLst/>
            </a:prstGeom>
            <a:solidFill>
              <a:srgbClr val="3A7A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0" name="Rectangle 241">
              <a:extLst>
                <a:ext uri="{FF2B5EF4-FFF2-40B4-BE49-F238E27FC236}">
                  <a16:creationId xmlns:a16="http://schemas.microsoft.com/office/drawing/2014/main" id="{9E99B5D5-55E5-4920-A118-BEF5CEF83D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00775" y="10450211"/>
              <a:ext cx="1922453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1" name="Freeform 242">
              <a:extLst>
                <a:ext uri="{FF2B5EF4-FFF2-40B4-BE49-F238E27FC236}">
                  <a16:creationId xmlns:a16="http://schemas.microsoft.com/office/drawing/2014/main" id="{39529331-3419-4DB8-8C49-36B181454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96" y="10450211"/>
              <a:ext cx="263866" cy="794740"/>
            </a:xfrm>
            <a:custGeom>
              <a:avLst/>
              <a:gdLst>
                <a:gd name="T0" fmla="*/ 54 w 84"/>
                <a:gd name="T1" fmla="*/ 0 h 253"/>
                <a:gd name="T2" fmla="*/ 0 w 84"/>
                <a:gd name="T3" fmla="*/ 0 h 253"/>
                <a:gd name="T4" fmla="*/ 0 w 84"/>
                <a:gd name="T5" fmla="*/ 253 h 253"/>
                <a:gd name="T6" fmla="*/ 84 w 84"/>
                <a:gd name="T7" fmla="*/ 253 h 253"/>
                <a:gd name="T8" fmla="*/ 54 w 84"/>
                <a:gd name="T9" fmla="*/ 253 h 253"/>
                <a:gd name="T10" fmla="*/ 54 w 84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3">
                  <a:moveTo>
                    <a:pt x="54" y="0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84" y="253"/>
                  </a:lnTo>
                  <a:lnTo>
                    <a:pt x="54" y="253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65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2" name="Freeform 243">
              <a:extLst>
                <a:ext uri="{FF2B5EF4-FFF2-40B4-BE49-F238E27FC236}">
                  <a16:creationId xmlns:a16="http://schemas.microsoft.com/office/drawing/2014/main" id="{0E42E09C-DAA4-4A65-93D0-AB526C3BA13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95496" y="10450211"/>
              <a:ext cx="263866" cy="794740"/>
            </a:xfrm>
            <a:custGeom>
              <a:avLst/>
              <a:gdLst>
                <a:gd name="T0" fmla="*/ 54 w 84"/>
                <a:gd name="T1" fmla="*/ 0 h 253"/>
                <a:gd name="T2" fmla="*/ 0 w 84"/>
                <a:gd name="T3" fmla="*/ 0 h 253"/>
                <a:gd name="T4" fmla="*/ 0 w 84"/>
                <a:gd name="T5" fmla="*/ 253 h 253"/>
                <a:gd name="T6" fmla="*/ 84 w 84"/>
                <a:gd name="T7" fmla="*/ 253 h 253"/>
                <a:gd name="T8" fmla="*/ 54 w 84"/>
                <a:gd name="T9" fmla="*/ 253 h 253"/>
                <a:gd name="T10" fmla="*/ 54 w 84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4" h="253">
                  <a:moveTo>
                    <a:pt x="54" y="0"/>
                  </a:moveTo>
                  <a:lnTo>
                    <a:pt x="0" y="0"/>
                  </a:lnTo>
                  <a:lnTo>
                    <a:pt x="0" y="253"/>
                  </a:lnTo>
                  <a:lnTo>
                    <a:pt x="84" y="253"/>
                  </a:lnTo>
                  <a:lnTo>
                    <a:pt x="54" y="253"/>
                  </a:lnTo>
                  <a:lnTo>
                    <a:pt x="5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3" name="Rectangle 244">
              <a:extLst>
                <a:ext uri="{FF2B5EF4-FFF2-40B4-BE49-F238E27FC236}">
                  <a16:creationId xmlns:a16="http://schemas.microsoft.com/office/drawing/2014/main" id="{84B93851-C681-4D29-A610-627E8D7CFA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362" y="10450211"/>
              <a:ext cx="56543" cy="794740"/>
            </a:xfrm>
            <a:prstGeom prst="rect">
              <a:avLst/>
            </a:prstGeom>
            <a:solidFill>
              <a:srgbClr val="65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4" name="Rectangle 245">
              <a:extLst>
                <a:ext uri="{FF2B5EF4-FFF2-40B4-BE49-F238E27FC236}">
                  <a16:creationId xmlns:a16="http://schemas.microsoft.com/office/drawing/2014/main" id="{BF4EEAFE-BE09-4414-888D-6260B1DA2B2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59362" y="10450211"/>
              <a:ext cx="56543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5" name="Rectangle 246">
              <a:extLst>
                <a:ext uri="{FF2B5EF4-FFF2-40B4-BE49-F238E27FC236}">
                  <a16:creationId xmlns:a16="http://schemas.microsoft.com/office/drawing/2014/main" id="{09520E0A-A4D1-4819-A605-D2B42BD1FD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5124" y="10450211"/>
              <a:ext cx="94238" cy="794740"/>
            </a:xfrm>
            <a:prstGeom prst="rect">
              <a:avLst/>
            </a:prstGeom>
            <a:solidFill>
              <a:srgbClr val="82A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6" name="Rectangle 247">
              <a:extLst>
                <a:ext uri="{FF2B5EF4-FFF2-40B4-BE49-F238E27FC236}">
                  <a16:creationId xmlns:a16="http://schemas.microsoft.com/office/drawing/2014/main" id="{E587F464-C1B6-42A3-95C6-A91C40CCFAF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65124" y="10450211"/>
              <a:ext cx="94238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7" name="Freeform 248">
              <a:extLst>
                <a:ext uri="{FF2B5EF4-FFF2-40B4-BE49-F238E27FC236}">
                  <a16:creationId xmlns:a16="http://schemas.microsoft.com/office/drawing/2014/main" id="{BDC48CA4-8687-415B-BE7F-8D59A3A5169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270" y="10450211"/>
              <a:ext cx="320409" cy="794740"/>
            </a:xfrm>
            <a:custGeom>
              <a:avLst/>
              <a:gdLst>
                <a:gd name="T0" fmla="*/ 72 w 102"/>
                <a:gd name="T1" fmla="*/ 0 h 253"/>
                <a:gd name="T2" fmla="*/ 24 w 102"/>
                <a:gd name="T3" fmla="*/ 0 h 253"/>
                <a:gd name="T4" fmla="*/ 24 w 102"/>
                <a:gd name="T5" fmla="*/ 253 h 253"/>
                <a:gd name="T6" fmla="*/ 0 w 102"/>
                <a:gd name="T7" fmla="*/ 253 h 253"/>
                <a:gd name="T8" fmla="*/ 102 w 102"/>
                <a:gd name="T9" fmla="*/ 253 h 253"/>
                <a:gd name="T10" fmla="*/ 72 w 102"/>
                <a:gd name="T11" fmla="*/ 253 h 253"/>
                <a:gd name="T12" fmla="*/ 72 w 102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253">
                  <a:moveTo>
                    <a:pt x="72" y="0"/>
                  </a:moveTo>
                  <a:lnTo>
                    <a:pt x="24" y="0"/>
                  </a:lnTo>
                  <a:lnTo>
                    <a:pt x="24" y="253"/>
                  </a:lnTo>
                  <a:lnTo>
                    <a:pt x="0" y="253"/>
                  </a:lnTo>
                  <a:lnTo>
                    <a:pt x="102" y="253"/>
                  </a:lnTo>
                  <a:lnTo>
                    <a:pt x="72" y="253"/>
                  </a:lnTo>
                  <a:lnTo>
                    <a:pt x="72" y="0"/>
                  </a:lnTo>
                  <a:close/>
                </a:path>
              </a:pathLst>
            </a:custGeom>
            <a:solidFill>
              <a:srgbClr val="65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8" name="Freeform 249">
              <a:extLst>
                <a:ext uri="{FF2B5EF4-FFF2-40B4-BE49-F238E27FC236}">
                  <a16:creationId xmlns:a16="http://schemas.microsoft.com/office/drawing/2014/main" id="{3D76726D-25B6-44D3-B2FC-5452209DBF6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4270" y="10450211"/>
              <a:ext cx="320409" cy="794740"/>
            </a:xfrm>
            <a:custGeom>
              <a:avLst/>
              <a:gdLst>
                <a:gd name="T0" fmla="*/ 72 w 102"/>
                <a:gd name="T1" fmla="*/ 0 h 253"/>
                <a:gd name="T2" fmla="*/ 24 w 102"/>
                <a:gd name="T3" fmla="*/ 0 h 253"/>
                <a:gd name="T4" fmla="*/ 24 w 102"/>
                <a:gd name="T5" fmla="*/ 253 h 253"/>
                <a:gd name="T6" fmla="*/ 0 w 102"/>
                <a:gd name="T7" fmla="*/ 253 h 253"/>
                <a:gd name="T8" fmla="*/ 102 w 102"/>
                <a:gd name="T9" fmla="*/ 253 h 253"/>
                <a:gd name="T10" fmla="*/ 72 w 102"/>
                <a:gd name="T11" fmla="*/ 253 h 253"/>
                <a:gd name="T12" fmla="*/ 72 w 102"/>
                <a:gd name="T13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2" h="253">
                  <a:moveTo>
                    <a:pt x="72" y="0"/>
                  </a:moveTo>
                  <a:lnTo>
                    <a:pt x="24" y="0"/>
                  </a:lnTo>
                  <a:lnTo>
                    <a:pt x="24" y="253"/>
                  </a:lnTo>
                  <a:lnTo>
                    <a:pt x="0" y="253"/>
                  </a:lnTo>
                  <a:lnTo>
                    <a:pt x="102" y="253"/>
                  </a:lnTo>
                  <a:lnTo>
                    <a:pt x="72" y="253"/>
                  </a:lnTo>
                  <a:lnTo>
                    <a:pt x="7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69" name="Rectangle 250">
              <a:extLst>
                <a:ext uri="{FF2B5EF4-FFF2-40B4-BE49-F238E27FC236}">
                  <a16:creationId xmlns:a16="http://schemas.microsoft.com/office/drawing/2014/main" id="{0AD74758-5627-476C-98B8-67B4532776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251" y="10450211"/>
              <a:ext cx="245018" cy="794740"/>
            </a:xfrm>
            <a:prstGeom prst="rect">
              <a:avLst/>
            </a:prstGeom>
            <a:solidFill>
              <a:srgbClr val="65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0" name="Rectangle 251">
              <a:extLst>
                <a:ext uri="{FF2B5EF4-FFF2-40B4-BE49-F238E27FC236}">
                  <a16:creationId xmlns:a16="http://schemas.microsoft.com/office/drawing/2014/main" id="{E576AE00-99D3-4FC2-A051-597AF83CBF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9251" y="10450211"/>
              <a:ext cx="245018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1" name="Rectangle 252">
              <a:extLst>
                <a:ext uri="{FF2B5EF4-FFF2-40B4-BE49-F238E27FC236}">
                  <a16:creationId xmlns:a16="http://schemas.microsoft.com/office/drawing/2014/main" id="{CA486A8D-9E31-48D3-9C28-79FB45CC7A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270" y="10450211"/>
              <a:ext cx="75390" cy="794740"/>
            </a:xfrm>
            <a:prstGeom prst="rect">
              <a:avLst/>
            </a:prstGeom>
            <a:solidFill>
              <a:srgbClr val="82A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2" name="Rectangle 253">
              <a:extLst>
                <a:ext uri="{FF2B5EF4-FFF2-40B4-BE49-F238E27FC236}">
                  <a16:creationId xmlns:a16="http://schemas.microsoft.com/office/drawing/2014/main" id="{3BECDED7-F116-4D0C-A20F-1DD5779134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4270" y="10450211"/>
              <a:ext cx="75390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3" name="Freeform 254">
              <a:extLst>
                <a:ext uri="{FF2B5EF4-FFF2-40B4-BE49-F238E27FC236}">
                  <a16:creationId xmlns:a16="http://schemas.microsoft.com/office/drawing/2014/main" id="{357DD2BB-4716-4444-989D-44DBD47670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459" y="10450211"/>
              <a:ext cx="320409" cy="794740"/>
            </a:xfrm>
            <a:custGeom>
              <a:avLst/>
              <a:gdLst>
                <a:gd name="T0" fmla="*/ 102 w 102"/>
                <a:gd name="T1" fmla="*/ 0 h 253"/>
                <a:gd name="T2" fmla="*/ 24 w 102"/>
                <a:gd name="T3" fmla="*/ 0 h 253"/>
                <a:gd name="T4" fmla="*/ 24 w 102"/>
                <a:gd name="T5" fmla="*/ 253 h 253"/>
                <a:gd name="T6" fmla="*/ 0 w 102"/>
                <a:gd name="T7" fmla="*/ 253 h 253"/>
                <a:gd name="T8" fmla="*/ 102 w 102"/>
                <a:gd name="T9" fmla="*/ 253 h 253"/>
                <a:gd name="T10" fmla="*/ 102 w 102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53">
                  <a:moveTo>
                    <a:pt x="102" y="0"/>
                  </a:moveTo>
                  <a:lnTo>
                    <a:pt x="24" y="0"/>
                  </a:lnTo>
                  <a:lnTo>
                    <a:pt x="24" y="253"/>
                  </a:lnTo>
                  <a:lnTo>
                    <a:pt x="0" y="253"/>
                  </a:lnTo>
                  <a:lnTo>
                    <a:pt x="102" y="253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65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4" name="Freeform 255">
              <a:extLst>
                <a:ext uri="{FF2B5EF4-FFF2-40B4-BE49-F238E27FC236}">
                  <a16:creationId xmlns:a16="http://schemas.microsoft.com/office/drawing/2014/main" id="{EB659131-E00F-4F9C-8B12-80C74E1691C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5459" y="10450211"/>
              <a:ext cx="320409" cy="794740"/>
            </a:xfrm>
            <a:custGeom>
              <a:avLst/>
              <a:gdLst>
                <a:gd name="T0" fmla="*/ 102 w 102"/>
                <a:gd name="T1" fmla="*/ 0 h 253"/>
                <a:gd name="T2" fmla="*/ 24 w 102"/>
                <a:gd name="T3" fmla="*/ 0 h 253"/>
                <a:gd name="T4" fmla="*/ 24 w 102"/>
                <a:gd name="T5" fmla="*/ 253 h 253"/>
                <a:gd name="T6" fmla="*/ 0 w 102"/>
                <a:gd name="T7" fmla="*/ 253 h 253"/>
                <a:gd name="T8" fmla="*/ 102 w 102"/>
                <a:gd name="T9" fmla="*/ 253 h 253"/>
                <a:gd name="T10" fmla="*/ 102 w 102"/>
                <a:gd name="T11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2" h="253">
                  <a:moveTo>
                    <a:pt x="102" y="0"/>
                  </a:moveTo>
                  <a:lnTo>
                    <a:pt x="24" y="0"/>
                  </a:lnTo>
                  <a:lnTo>
                    <a:pt x="24" y="253"/>
                  </a:lnTo>
                  <a:lnTo>
                    <a:pt x="0" y="253"/>
                  </a:lnTo>
                  <a:lnTo>
                    <a:pt x="102" y="253"/>
                  </a:lnTo>
                  <a:lnTo>
                    <a:pt x="10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5" name="Rectangle 256">
              <a:extLst>
                <a:ext uri="{FF2B5EF4-FFF2-40B4-BE49-F238E27FC236}">
                  <a16:creationId xmlns:a16="http://schemas.microsoft.com/office/drawing/2014/main" id="{64CC0548-BDA1-4B53-9642-62E851D82C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679" y="10450211"/>
              <a:ext cx="150781" cy="794740"/>
            </a:xfrm>
            <a:prstGeom prst="rect">
              <a:avLst/>
            </a:prstGeom>
            <a:solidFill>
              <a:srgbClr val="658E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6" name="Rectangle 257">
              <a:extLst>
                <a:ext uri="{FF2B5EF4-FFF2-40B4-BE49-F238E27FC236}">
                  <a16:creationId xmlns:a16="http://schemas.microsoft.com/office/drawing/2014/main" id="{83BD5F96-7EC9-4D5B-8AC2-959E453D11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54679" y="10450211"/>
              <a:ext cx="150781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7" name="Rectangle 258">
              <a:extLst>
                <a:ext uri="{FF2B5EF4-FFF2-40B4-BE49-F238E27FC236}">
                  <a16:creationId xmlns:a16="http://schemas.microsoft.com/office/drawing/2014/main" id="{E3455EFC-DB58-4CC4-BDCF-2667801109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441" y="10450211"/>
              <a:ext cx="94238" cy="794740"/>
            </a:xfrm>
            <a:prstGeom prst="rect">
              <a:avLst/>
            </a:prstGeom>
            <a:solidFill>
              <a:srgbClr val="82A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8" name="Rectangle 259">
              <a:extLst>
                <a:ext uri="{FF2B5EF4-FFF2-40B4-BE49-F238E27FC236}">
                  <a16:creationId xmlns:a16="http://schemas.microsoft.com/office/drawing/2014/main" id="{EA92CD03-82C8-4064-9833-F5C980F20F6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60441" y="10450211"/>
              <a:ext cx="94238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79" name="Rectangle 260">
              <a:extLst>
                <a:ext uri="{FF2B5EF4-FFF2-40B4-BE49-F238E27FC236}">
                  <a16:creationId xmlns:a16="http://schemas.microsoft.com/office/drawing/2014/main" id="{EB3908E0-E504-41E7-9FF0-B8B3794A5F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459" y="10450211"/>
              <a:ext cx="75390" cy="794740"/>
            </a:xfrm>
            <a:prstGeom prst="rect">
              <a:avLst/>
            </a:prstGeom>
            <a:solidFill>
              <a:srgbClr val="82A0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0" name="Rectangle 261">
              <a:extLst>
                <a:ext uri="{FF2B5EF4-FFF2-40B4-BE49-F238E27FC236}">
                  <a16:creationId xmlns:a16="http://schemas.microsoft.com/office/drawing/2014/main" id="{D2767810-1C82-4C61-9DC3-4EC83797C63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05459" y="10450211"/>
              <a:ext cx="75390" cy="794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1" name="Rectangle 262">
              <a:extLst>
                <a:ext uri="{FF2B5EF4-FFF2-40B4-BE49-F238E27FC236}">
                  <a16:creationId xmlns:a16="http://schemas.microsoft.com/office/drawing/2014/main" id="{F255E955-A854-4C1F-A31C-F472282D01A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656" y="9941326"/>
              <a:ext cx="716208" cy="301561"/>
            </a:xfrm>
            <a:prstGeom prst="rect">
              <a:avLst/>
            </a:prstGeom>
            <a:solidFill>
              <a:srgbClr val="D11F4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2" name="Rectangle 263">
              <a:extLst>
                <a:ext uri="{FF2B5EF4-FFF2-40B4-BE49-F238E27FC236}">
                  <a16:creationId xmlns:a16="http://schemas.microsoft.com/office/drawing/2014/main" id="{8C648E41-5708-401B-A90B-BE4ACE7A35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656" y="9941326"/>
              <a:ext cx="716208" cy="3015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3" name="Rectangle 264">
              <a:extLst>
                <a:ext uri="{FF2B5EF4-FFF2-40B4-BE49-F238E27FC236}">
                  <a16:creationId xmlns:a16="http://schemas.microsoft.com/office/drawing/2014/main" id="{D4DE604F-5395-4136-A63D-8C3E908FD3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88656" y="9941326"/>
              <a:ext cx="716208" cy="94238"/>
            </a:xfrm>
            <a:prstGeom prst="rect">
              <a:avLst/>
            </a:prstGeom>
            <a:solidFill>
              <a:srgbClr val="B71E4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4" name="Freeform 265">
              <a:extLst>
                <a:ext uri="{FF2B5EF4-FFF2-40B4-BE49-F238E27FC236}">
                  <a16:creationId xmlns:a16="http://schemas.microsoft.com/office/drawing/2014/main" id="{3FAE8812-C63F-4CCC-AA85-C93D4EC2A6C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2856" y="10205192"/>
              <a:ext cx="1510948" cy="2173754"/>
            </a:xfrm>
            <a:custGeom>
              <a:avLst/>
              <a:gdLst>
                <a:gd name="T0" fmla="*/ 80 w 80"/>
                <a:gd name="T1" fmla="*/ 94 h 115"/>
                <a:gd name="T2" fmla="*/ 59 w 80"/>
                <a:gd name="T3" fmla="*/ 115 h 115"/>
                <a:gd name="T4" fmla="*/ 21 w 80"/>
                <a:gd name="T5" fmla="*/ 115 h 115"/>
                <a:gd name="T6" fmla="*/ 0 w 80"/>
                <a:gd name="T7" fmla="*/ 94 h 115"/>
                <a:gd name="T8" fmla="*/ 0 w 80"/>
                <a:gd name="T9" fmla="*/ 21 h 115"/>
                <a:gd name="T10" fmla="*/ 21 w 80"/>
                <a:gd name="T11" fmla="*/ 0 h 115"/>
                <a:gd name="T12" fmla="*/ 59 w 80"/>
                <a:gd name="T13" fmla="*/ 0 h 115"/>
                <a:gd name="T14" fmla="*/ 80 w 80"/>
                <a:gd name="T15" fmla="*/ 21 h 115"/>
                <a:gd name="T16" fmla="*/ 80 w 80"/>
                <a:gd name="T17" fmla="*/ 94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0" h="115">
                  <a:moveTo>
                    <a:pt x="80" y="94"/>
                  </a:moveTo>
                  <a:cubicBezTo>
                    <a:pt x="80" y="105"/>
                    <a:pt x="70" y="115"/>
                    <a:pt x="59" y="115"/>
                  </a:cubicBezTo>
                  <a:cubicBezTo>
                    <a:pt x="21" y="115"/>
                    <a:pt x="21" y="115"/>
                    <a:pt x="21" y="115"/>
                  </a:cubicBezTo>
                  <a:cubicBezTo>
                    <a:pt x="9" y="115"/>
                    <a:pt x="0" y="105"/>
                    <a:pt x="0" y="94"/>
                  </a:cubicBezTo>
                  <a:cubicBezTo>
                    <a:pt x="0" y="21"/>
                    <a:pt x="0" y="21"/>
                    <a:pt x="0" y="21"/>
                  </a:cubicBezTo>
                  <a:cubicBezTo>
                    <a:pt x="0" y="10"/>
                    <a:pt x="9" y="0"/>
                    <a:pt x="21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70" y="0"/>
                    <a:pt x="80" y="10"/>
                    <a:pt x="80" y="21"/>
                  </a:cubicBezTo>
                  <a:cubicBezTo>
                    <a:pt x="80" y="94"/>
                    <a:pt x="80" y="94"/>
                    <a:pt x="80" y="94"/>
                  </a:cubicBezTo>
                </a:path>
              </a:pathLst>
            </a:custGeom>
            <a:solidFill>
              <a:srgbClr val="EE2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5" name="Freeform 266">
              <a:extLst>
                <a:ext uri="{FF2B5EF4-FFF2-40B4-BE49-F238E27FC236}">
                  <a16:creationId xmlns:a16="http://schemas.microsoft.com/office/drawing/2014/main" id="{0C6BD7D9-D393-4205-AAA0-7BCC6A0D40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265" y="10205192"/>
              <a:ext cx="1190540" cy="2173754"/>
            </a:xfrm>
            <a:custGeom>
              <a:avLst/>
              <a:gdLst>
                <a:gd name="T0" fmla="*/ 42 w 63"/>
                <a:gd name="T1" fmla="*/ 0 h 115"/>
                <a:gd name="T2" fmla="*/ 42 w 63"/>
                <a:gd name="T3" fmla="*/ 0 h 115"/>
                <a:gd name="T4" fmla="*/ 26 w 63"/>
                <a:gd name="T5" fmla="*/ 0 h 115"/>
                <a:gd name="T6" fmla="*/ 42 w 63"/>
                <a:gd name="T7" fmla="*/ 21 h 115"/>
                <a:gd name="T8" fmla="*/ 42 w 63"/>
                <a:gd name="T9" fmla="*/ 94 h 115"/>
                <a:gd name="T10" fmla="*/ 22 w 63"/>
                <a:gd name="T11" fmla="*/ 114 h 115"/>
                <a:gd name="T12" fmla="*/ 0 w 63"/>
                <a:gd name="T13" fmla="*/ 114 h 115"/>
                <a:gd name="T14" fmla="*/ 4 w 63"/>
                <a:gd name="T15" fmla="*/ 115 h 115"/>
                <a:gd name="T16" fmla="*/ 42 w 63"/>
                <a:gd name="T17" fmla="*/ 115 h 115"/>
                <a:gd name="T18" fmla="*/ 63 w 63"/>
                <a:gd name="T19" fmla="*/ 94 h 115"/>
                <a:gd name="T20" fmla="*/ 63 w 63"/>
                <a:gd name="T21" fmla="*/ 21 h 115"/>
                <a:gd name="T22" fmla="*/ 42 w 63"/>
                <a:gd name="T23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3" h="115">
                  <a:moveTo>
                    <a:pt x="42" y="0"/>
                  </a:moveTo>
                  <a:cubicBezTo>
                    <a:pt x="42" y="0"/>
                    <a:pt x="42" y="0"/>
                    <a:pt x="42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35" y="2"/>
                    <a:pt x="42" y="11"/>
                    <a:pt x="42" y="21"/>
                  </a:cubicBezTo>
                  <a:cubicBezTo>
                    <a:pt x="42" y="94"/>
                    <a:pt x="42" y="94"/>
                    <a:pt x="42" y="94"/>
                  </a:cubicBezTo>
                  <a:cubicBezTo>
                    <a:pt x="42" y="105"/>
                    <a:pt x="33" y="114"/>
                    <a:pt x="22" y="114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1" y="115"/>
                    <a:pt x="3" y="115"/>
                    <a:pt x="4" y="115"/>
                  </a:cubicBezTo>
                  <a:cubicBezTo>
                    <a:pt x="42" y="115"/>
                    <a:pt x="42" y="115"/>
                    <a:pt x="42" y="115"/>
                  </a:cubicBezTo>
                  <a:cubicBezTo>
                    <a:pt x="53" y="115"/>
                    <a:pt x="63" y="105"/>
                    <a:pt x="63" y="94"/>
                  </a:cubicBezTo>
                  <a:cubicBezTo>
                    <a:pt x="63" y="21"/>
                    <a:pt x="63" y="21"/>
                    <a:pt x="63" y="21"/>
                  </a:cubicBezTo>
                  <a:cubicBezTo>
                    <a:pt x="63" y="10"/>
                    <a:pt x="53" y="0"/>
                    <a:pt x="42" y="0"/>
                  </a:cubicBezTo>
                </a:path>
              </a:pathLst>
            </a:custGeom>
            <a:solidFill>
              <a:srgbClr val="F16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6" name="Freeform 267">
              <a:extLst>
                <a:ext uri="{FF2B5EF4-FFF2-40B4-BE49-F238E27FC236}">
                  <a16:creationId xmlns:a16="http://schemas.microsoft.com/office/drawing/2014/main" id="{2604833B-3D61-4920-BC0C-3FDAAAE663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570" y="10695229"/>
              <a:ext cx="904684" cy="1306765"/>
            </a:xfrm>
            <a:custGeom>
              <a:avLst/>
              <a:gdLst>
                <a:gd name="T0" fmla="*/ 0 w 48"/>
                <a:gd name="T1" fmla="*/ 57 h 69"/>
                <a:gd name="T2" fmla="*/ 12 w 48"/>
                <a:gd name="T3" fmla="*/ 69 h 69"/>
                <a:gd name="T4" fmla="*/ 36 w 48"/>
                <a:gd name="T5" fmla="*/ 69 h 69"/>
                <a:gd name="T6" fmla="*/ 48 w 48"/>
                <a:gd name="T7" fmla="*/ 57 h 69"/>
                <a:gd name="T8" fmla="*/ 48 w 48"/>
                <a:gd name="T9" fmla="*/ 12 h 69"/>
                <a:gd name="T10" fmla="*/ 36 w 48"/>
                <a:gd name="T11" fmla="*/ 0 h 69"/>
                <a:gd name="T12" fmla="*/ 12 w 48"/>
                <a:gd name="T13" fmla="*/ 0 h 69"/>
                <a:gd name="T14" fmla="*/ 0 w 48"/>
                <a:gd name="T15" fmla="*/ 12 h 69"/>
                <a:gd name="T16" fmla="*/ 0 w 48"/>
                <a:gd name="T17" fmla="*/ 57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" h="69">
                  <a:moveTo>
                    <a:pt x="0" y="57"/>
                  </a:moveTo>
                  <a:cubicBezTo>
                    <a:pt x="0" y="64"/>
                    <a:pt x="5" y="69"/>
                    <a:pt x="12" y="69"/>
                  </a:cubicBezTo>
                  <a:cubicBezTo>
                    <a:pt x="36" y="69"/>
                    <a:pt x="36" y="69"/>
                    <a:pt x="36" y="69"/>
                  </a:cubicBezTo>
                  <a:cubicBezTo>
                    <a:pt x="43" y="69"/>
                    <a:pt x="48" y="64"/>
                    <a:pt x="48" y="57"/>
                  </a:cubicBezTo>
                  <a:cubicBezTo>
                    <a:pt x="48" y="12"/>
                    <a:pt x="48" y="12"/>
                    <a:pt x="48" y="12"/>
                  </a:cubicBezTo>
                  <a:cubicBezTo>
                    <a:pt x="48" y="5"/>
                    <a:pt x="43" y="0"/>
                    <a:pt x="36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lnTo>
                    <a:pt x="0" y="57"/>
                  </a:lnTo>
                  <a:close/>
                </a:path>
              </a:pathLst>
            </a:cu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7" name="Freeform 268">
              <a:extLst>
                <a:ext uri="{FF2B5EF4-FFF2-40B4-BE49-F238E27FC236}">
                  <a16:creationId xmlns:a16="http://schemas.microsoft.com/office/drawing/2014/main" id="{148CD73B-AC8B-4CB5-83E9-1A80AAC98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5570" y="10695229"/>
              <a:ext cx="471189" cy="1306765"/>
            </a:xfrm>
            <a:custGeom>
              <a:avLst/>
              <a:gdLst>
                <a:gd name="T0" fmla="*/ 12 w 25"/>
                <a:gd name="T1" fmla="*/ 0 h 69"/>
                <a:gd name="T2" fmla="*/ 25 w 25"/>
                <a:gd name="T3" fmla="*/ 0 h 69"/>
                <a:gd name="T4" fmla="*/ 25 w 25"/>
                <a:gd name="T5" fmla="*/ 69 h 69"/>
                <a:gd name="T6" fmla="*/ 12 w 25"/>
                <a:gd name="T7" fmla="*/ 69 h 69"/>
                <a:gd name="T8" fmla="*/ 0 w 25"/>
                <a:gd name="T9" fmla="*/ 57 h 69"/>
                <a:gd name="T10" fmla="*/ 0 w 25"/>
                <a:gd name="T11" fmla="*/ 12 h 69"/>
                <a:gd name="T12" fmla="*/ 12 w 25"/>
                <a:gd name="T13" fmla="*/ 0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69">
                  <a:moveTo>
                    <a:pt x="12" y="0"/>
                  </a:moveTo>
                  <a:cubicBezTo>
                    <a:pt x="25" y="0"/>
                    <a:pt x="25" y="0"/>
                    <a:pt x="25" y="0"/>
                  </a:cubicBezTo>
                  <a:cubicBezTo>
                    <a:pt x="25" y="69"/>
                    <a:pt x="25" y="69"/>
                    <a:pt x="25" y="69"/>
                  </a:cubicBezTo>
                  <a:cubicBezTo>
                    <a:pt x="12" y="69"/>
                    <a:pt x="12" y="69"/>
                    <a:pt x="12" y="69"/>
                  </a:cubicBezTo>
                  <a:cubicBezTo>
                    <a:pt x="5" y="69"/>
                    <a:pt x="0" y="64"/>
                    <a:pt x="0" y="57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lose/>
                </a:path>
              </a:pathLst>
            </a:custGeom>
            <a:solidFill>
              <a:srgbClr val="F1BA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8" name="Freeform 269">
              <a:extLst>
                <a:ext uri="{FF2B5EF4-FFF2-40B4-BE49-F238E27FC236}">
                  <a16:creationId xmlns:a16="http://schemas.microsoft.com/office/drawing/2014/main" id="{A9F50472-EEAE-4E3A-B698-8F75614D7A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3265" y="10811457"/>
              <a:ext cx="753903" cy="1055464"/>
            </a:xfrm>
            <a:custGeom>
              <a:avLst/>
              <a:gdLst>
                <a:gd name="T0" fmla="*/ 240 w 240"/>
                <a:gd name="T1" fmla="*/ 0 h 336"/>
                <a:gd name="T2" fmla="*/ 48 w 240"/>
                <a:gd name="T3" fmla="*/ 180 h 336"/>
                <a:gd name="T4" fmla="*/ 120 w 240"/>
                <a:gd name="T5" fmla="*/ 180 h 336"/>
                <a:gd name="T6" fmla="*/ 0 w 240"/>
                <a:gd name="T7" fmla="*/ 336 h 336"/>
                <a:gd name="T8" fmla="*/ 192 w 240"/>
                <a:gd name="T9" fmla="*/ 150 h 336"/>
                <a:gd name="T10" fmla="*/ 132 w 240"/>
                <a:gd name="T11" fmla="*/ 150 h 336"/>
                <a:gd name="T12" fmla="*/ 240 w 240"/>
                <a:gd name="T13" fmla="*/ 0 h 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0" h="336">
                  <a:moveTo>
                    <a:pt x="240" y="0"/>
                  </a:moveTo>
                  <a:lnTo>
                    <a:pt x="48" y="180"/>
                  </a:lnTo>
                  <a:lnTo>
                    <a:pt x="120" y="180"/>
                  </a:lnTo>
                  <a:lnTo>
                    <a:pt x="0" y="336"/>
                  </a:lnTo>
                  <a:lnTo>
                    <a:pt x="192" y="150"/>
                  </a:lnTo>
                  <a:lnTo>
                    <a:pt x="132" y="150"/>
                  </a:lnTo>
                  <a:lnTo>
                    <a:pt x="240" y="0"/>
                  </a:lnTo>
                  <a:close/>
                </a:path>
              </a:pathLst>
            </a:custGeom>
            <a:solidFill>
              <a:srgbClr val="EE2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89" name="Freeform 270">
              <a:extLst>
                <a:ext uri="{FF2B5EF4-FFF2-40B4-BE49-F238E27FC236}">
                  <a16:creationId xmlns:a16="http://schemas.microsoft.com/office/drawing/2014/main" id="{0EC01C05-719F-4B89-A436-36A7A61A1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436" y="9071197"/>
              <a:ext cx="452342" cy="512027"/>
            </a:xfrm>
            <a:custGeom>
              <a:avLst/>
              <a:gdLst>
                <a:gd name="T0" fmla="*/ 24 w 24"/>
                <a:gd name="T1" fmla="*/ 12 h 27"/>
                <a:gd name="T2" fmla="*/ 12 w 24"/>
                <a:gd name="T3" fmla="*/ 0 h 27"/>
                <a:gd name="T4" fmla="*/ 0 w 24"/>
                <a:gd name="T5" fmla="*/ 12 h 27"/>
                <a:gd name="T6" fmla="*/ 5 w 24"/>
                <a:gd name="T7" fmla="*/ 21 h 27"/>
                <a:gd name="T8" fmla="*/ 5 w 24"/>
                <a:gd name="T9" fmla="*/ 27 h 27"/>
                <a:gd name="T10" fmla="*/ 19 w 24"/>
                <a:gd name="T11" fmla="*/ 27 h 27"/>
                <a:gd name="T12" fmla="*/ 19 w 24"/>
                <a:gd name="T13" fmla="*/ 21 h 27"/>
                <a:gd name="T14" fmla="*/ 24 w 24"/>
                <a:gd name="T15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27">
                  <a:moveTo>
                    <a:pt x="24" y="12"/>
                  </a:moveTo>
                  <a:cubicBezTo>
                    <a:pt x="24" y="5"/>
                    <a:pt x="18" y="0"/>
                    <a:pt x="12" y="0"/>
                  </a:cubicBezTo>
                  <a:cubicBezTo>
                    <a:pt x="5" y="0"/>
                    <a:pt x="0" y="5"/>
                    <a:pt x="0" y="12"/>
                  </a:cubicBezTo>
                  <a:cubicBezTo>
                    <a:pt x="0" y="16"/>
                    <a:pt x="2" y="19"/>
                    <a:pt x="5" y="21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19" y="27"/>
                    <a:pt x="19" y="27"/>
                    <a:pt x="19" y="27"/>
                  </a:cubicBezTo>
                  <a:cubicBezTo>
                    <a:pt x="19" y="21"/>
                    <a:pt x="19" y="21"/>
                    <a:pt x="19" y="21"/>
                  </a:cubicBezTo>
                  <a:cubicBezTo>
                    <a:pt x="22" y="19"/>
                    <a:pt x="24" y="16"/>
                    <a:pt x="24" y="12"/>
                  </a:cubicBezTo>
                </a:path>
              </a:pathLst>
            </a:custGeom>
            <a:solidFill>
              <a:srgbClr val="EE2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0" name="Freeform 271">
              <a:extLst>
                <a:ext uri="{FF2B5EF4-FFF2-40B4-BE49-F238E27FC236}">
                  <a16:creationId xmlns:a16="http://schemas.microsoft.com/office/drawing/2014/main" id="{0DDDD128-4CEF-468B-BD6C-3B0F864F7B4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565607" y="9071197"/>
              <a:ext cx="226171" cy="226171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0 w 12"/>
                <a:gd name="T5" fmla="*/ 0 h 12"/>
                <a:gd name="T6" fmla="*/ 0 w 12"/>
                <a:gd name="T7" fmla="*/ 0 h 12"/>
                <a:gd name="T8" fmla="*/ 0 w 12"/>
                <a:gd name="T9" fmla="*/ 0 h 12"/>
                <a:gd name="T10" fmla="*/ 0 w 12"/>
                <a:gd name="T11" fmla="*/ 0 h 12"/>
                <a:gd name="T12" fmla="*/ 0 w 12"/>
                <a:gd name="T13" fmla="*/ 0 h 12"/>
                <a:gd name="T14" fmla="*/ 0 w 12"/>
                <a:gd name="T15" fmla="*/ 0 h 12"/>
                <a:gd name="T16" fmla="*/ 0 w 12"/>
                <a:gd name="T17" fmla="*/ 0 h 12"/>
                <a:gd name="T18" fmla="*/ 12 w 12"/>
                <a:gd name="T19" fmla="*/ 12 h 12"/>
                <a:gd name="T20" fmla="*/ 12 w 12"/>
                <a:gd name="T21" fmla="*/ 12 h 12"/>
                <a:gd name="T22" fmla="*/ 0 w 12"/>
                <a:gd name="T2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2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6" y="0"/>
                    <a:pt x="12" y="5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5"/>
                    <a:pt x="6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1" name="Freeform 272">
              <a:extLst>
                <a:ext uri="{FF2B5EF4-FFF2-40B4-BE49-F238E27FC236}">
                  <a16:creationId xmlns:a16="http://schemas.microsoft.com/office/drawing/2014/main" id="{A71930A6-E3D6-4060-A198-654C8BCEF78B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064" y="9071197"/>
              <a:ext cx="282714" cy="512027"/>
            </a:xfrm>
            <a:custGeom>
              <a:avLst/>
              <a:gdLst>
                <a:gd name="T0" fmla="*/ 3 w 15"/>
                <a:gd name="T1" fmla="*/ 0 h 27"/>
                <a:gd name="T2" fmla="*/ 3 w 15"/>
                <a:gd name="T3" fmla="*/ 0 h 27"/>
                <a:gd name="T4" fmla="*/ 3 w 15"/>
                <a:gd name="T5" fmla="*/ 0 h 27"/>
                <a:gd name="T6" fmla="*/ 3 w 15"/>
                <a:gd name="T7" fmla="*/ 0 h 27"/>
                <a:gd name="T8" fmla="*/ 3 w 15"/>
                <a:gd name="T9" fmla="*/ 0 h 27"/>
                <a:gd name="T10" fmla="*/ 3 w 15"/>
                <a:gd name="T11" fmla="*/ 0 h 27"/>
                <a:gd name="T12" fmla="*/ 0 w 15"/>
                <a:gd name="T13" fmla="*/ 1 h 27"/>
                <a:gd name="T14" fmla="*/ 8 w 15"/>
                <a:gd name="T15" fmla="*/ 12 h 27"/>
                <a:gd name="T16" fmla="*/ 4 w 15"/>
                <a:gd name="T17" fmla="*/ 21 h 27"/>
                <a:gd name="T18" fmla="*/ 4 w 15"/>
                <a:gd name="T19" fmla="*/ 27 h 27"/>
                <a:gd name="T20" fmla="*/ 10 w 15"/>
                <a:gd name="T21" fmla="*/ 27 h 27"/>
                <a:gd name="T22" fmla="*/ 10 w 15"/>
                <a:gd name="T23" fmla="*/ 21 h 27"/>
                <a:gd name="T24" fmla="*/ 10 w 15"/>
                <a:gd name="T25" fmla="*/ 21 h 27"/>
                <a:gd name="T26" fmla="*/ 15 w 15"/>
                <a:gd name="T27" fmla="*/ 12 h 27"/>
                <a:gd name="T28" fmla="*/ 3 w 15"/>
                <a:gd name="T29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5" h="27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4" y="2"/>
                    <a:pt x="8" y="7"/>
                    <a:pt x="8" y="12"/>
                  </a:cubicBezTo>
                  <a:cubicBezTo>
                    <a:pt x="8" y="16"/>
                    <a:pt x="6" y="19"/>
                    <a:pt x="4" y="21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10" y="27"/>
                    <a:pt x="10" y="27"/>
                    <a:pt x="10" y="27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3" y="19"/>
                    <a:pt x="15" y="16"/>
                    <a:pt x="15" y="12"/>
                  </a:cubicBezTo>
                  <a:cubicBezTo>
                    <a:pt x="15" y="5"/>
                    <a:pt x="9" y="0"/>
                    <a:pt x="3" y="0"/>
                  </a:cubicBezTo>
                </a:path>
              </a:pathLst>
            </a:custGeom>
            <a:solidFill>
              <a:srgbClr val="F16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2" name="Freeform 273">
              <a:extLst>
                <a:ext uri="{FF2B5EF4-FFF2-40B4-BE49-F238E27FC236}">
                  <a16:creationId xmlns:a16="http://schemas.microsoft.com/office/drawing/2014/main" id="{E459E8E5-8BE2-4A19-B00A-8B1C22BF44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2485" y="9564375"/>
              <a:ext cx="1149702" cy="376952"/>
            </a:xfrm>
            <a:custGeom>
              <a:avLst/>
              <a:gdLst>
                <a:gd name="T0" fmla="*/ 61 w 61"/>
                <a:gd name="T1" fmla="*/ 20 h 20"/>
                <a:gd name="T2" fmla="*/ 61 w 61"/>
                <a:gd name="T3" fmla="*/ 10 h 20"/>
                <a:gd name="T4" fmla="*/ 51 w 61"/>
                <a:gd name="T5" fmla="*/ 0 h 20"/>
                <a:gd name="T6" fmla="*/ 9 w 61"/>
                <a:gd name="T7" fmla="*/ 0 h 20"/>
                <a:gd name="T8" fmla="*/ 0 w 61"/>
                <a:gd name="T9" fmla="*/ 10 h 20"/>
                <a:gd name="T10" fmla="*/ 0 w 61"/>
                <a:gd name="T11" fmla="*/ 20 h 20"/>
                <a:gd name="T12" fmla="*/ 61 w 61"/>
                <a:gd name="T13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" h="20">
                  <a:moveTo>
                    <a:pt x="61" y="20"/>
                  </a:moveTo>
                  <a:cubicBezTo>
                    <a:pt x="61" y="10"/>
                    <a:pt x="61" y="10"/>
                    <a:pt x="61" y="10"/>
                  </a:cubicBezTo>
                  <a:cubicBezTo>
                    <a:pt x="61" y="4"/>
                    <a:pt x="57" y="0"/>
                    <a:pt x="51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4" y="0"/>
                    <a:pt x="0" y="4"/>
                    <a:pt x="0" y="10"/>
                  </a:cubicBezTo>
                  <a:cubicBezTo>
                    <a:pt x="0" y="20"/>
                    <a:pt x="0" y="20"/>
                    <a:pt x="0" y="20"/>
                  </a:cubicBezTo>
                  <a:lnTo>
                    <a:pt x="61" y="20"/>
                  </a:lnTo>
                  <a:close/>
                </a:path>
              </a:pathLst>
            </a:custGeom>
            <a:solidFill>
              <a:srgbClr val="EE2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3" name="Rectangle 274">
              <a:extLst>
                <a:ext uri="{FF2B5EF4-FFF2-40B4-BE49-F238E27FC236}">
                  <a16:creationId xmlns:a16="http://schemas.microsoft.com/office/drawing/2014/main" id="{EC653FBE-47EF-40D2-A9B0-33FE54AD3F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485" y="9696308"/>
              <a:ext cx="1149702" cy="56543"/>
            </a:xfrm>
            <a:prstGeom prst="rect">
              <a:avLst/>
            </a:pr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  <p:sp>
          <p:nvSpPr>
            <p:cNvPr id="94" name="Rectangle 275">
              <a:extLst>
                <a:ext uri="{FF2B5EF4-FFF2-40B4-BE49-F238E27FC236}">
                  <a16:creationId xmlns:a16="http://schemas.microsoft.com/office/drawing/2014/main" id="{EF963C7D-3187-49F4-82FA-1953CB95A8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62485" y="9828241"/>
              <a:ext cx="1149702" cy="56543"/>
            </a:xfrm>
            <a:prstGeom prst="rect">
              <a:avLst/>
            </a:prstGeom>
            <a:solidFill>
              <a:srgbClr val="FFCD2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h-TH"/>
            </a:p>
          </p:txBody>
        </p:sp>
      </p:grpSp>
      <p:sp>
        <p:nvSpPr>
          <p:cNvPr id="135" name="Footer Placeholder 1">
            <a:extLst>
              <a:ext uri="{FF2B5EF4-FFF2-40B4-BE49-F238E27FC236}">
                <a16:creationId xmlns:a16="http://schemas.microsoft.com/office/drawing/2014/main" id="{E0A2990E-7EB4-489F-9084-0A7A299AA7D3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461A019B-6D26-408A-8994-CA3200E0F480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grpSp>
        <p:nvGrpSpPr>
          <p:cNvPr id="143" name="Group 142">
            <a:extLst>
              <a:ext uri="{FF2B5EF4-FFF2-40B4-BE49-F238E27FC236}">
                <a16:creationId xmlns:a16="http://schemas.microsoft.com/office/drawing/2014/main" id="{3BA87C02-E2F9-4605-8C85-F0A8BC7E326D}"/>
              </a:ext>
            </a:extLst>
          </p:cNvPr>
          <p:cNvGrpSpPr/>
          <p:nvPr/>
        </p:nvGrpSpPr>
        <p:grpSpPr>
          <a:xfrm>
            <a:off x="6708922" y="1815905"/>
            <a:ext cx="4811284" cy="3237249"/>
            <a:chOff x="6366022" y="1600847"/>
            <a:chExt cx="4811284" cy="3237249"/>
          </a:xfrm>
        </p:grpSpPr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73C3F3B2-D9FF-4336-8569-3B08B2FAE9B3}"/>
                </a:ext>
              </a:extLst>
            </p:cNvPr>
            <p:cNvSpPr txBox="1"/>
            <p:nvPr/>
          </p:nvSpPr>
          <p:spPr>
            <a:xfrm>
              <a:off x="6366022" y="1600847"/>
              <a:ext cx="37724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dirty="0">
                  <a:latin typeface="Gotham" panose="02000504050000020004" pitchFamily="2" charset="0"/>
                </a:rPr>
                <a:t>BEST</a:t>
              </a:r>
              <a:r>
                <a:rPr lang="en-US" sz="3200" dirty="0">
                  <a:solidFill>
                    <a:srgbClr val="F2B800"/>
                  </a:solidFill>
                  <a:latin typeface="Gotham" panose="02000504050000020004" pitchFamily="2" charset="0"/>
                </a:rPr>
                <a:t> EXERCISES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F670AA17-E5BB-40E1-8950-DADAE5085136}"/>
                </a:ext>
              </a:extLst>
            </p:cNvPr>
            <p:cNvSpPr txBox="1"/>
            <p:nvPr/>
          </p:nvSpPr>
          <p:spPr>
            <a:xfrm>
              <a:off x="6366022" y="2440682"/>
              <a:ext cx="4811284" cy="192193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“Lorem ipsum dolor sit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amet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,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consectetur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adipiscing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elit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.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Donec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luctus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nibh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sit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amet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sem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vulputate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,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venenatis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bibendum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orci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pulvinar.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Nullam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nec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lorem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ut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ipsum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rhoncus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imperdiet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molestie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eu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dolor. Maecenas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pellentesque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venenatis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eleifend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. Ut ligula mi,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pellentesque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eu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massa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vitae,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mollis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lacinia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felis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. Ut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posuere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libero id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sodales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porta.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Fusce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gravida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sodales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placerat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.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Donec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nec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massa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quis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leo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egestas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suscipit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nec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ac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nulla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. Nam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ut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viverra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dolor.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Quisque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posuere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,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urna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ac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sagittis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sagittis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, ipsum ex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mollis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orci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,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nec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consequat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massa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metus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</a:t>
              </a:r>
              <a:r>
                <a:rPr lang="en-US" sz="1200" spc="20" dirty="0" err="1">
                  <a:ea typeface="Lato Light" panose="020F0502020204030203" pitchFamily="34" charset="0"/>
                  <a:cs typeface="iCiel Gotham Thin" pitchFamily="50" charset="0"/>
                </a:rPr>
                <a:t>eget</a:t>
              </a:r>
              <a:r>
                <a:rPr lang="en-US" sz="1200" spc="20" dirty="0">
                  <a:ea typeface="Lato Light" panose="020F0502020204030203" pitchFamily="34" charset="0"/>
                  <a:cs typeface="iCiel Gotham Thin" pitchFamily="50" charset="0"/>
                </a:rPr>
                <a:t> ante. “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5C121251-992F-4398-93E5-185652D193ED}"/>
                </a:ext>
              </a:extLst>
            </p:cNvPr>
            <p:cNvSpPr txBox="1"/>
            <p:nvPr/>
          </p:nvSpPr>
          <p:spPr>
            <a:xfrm>
              <a:off x="10490730" y="4460813"/>
              <a:ext cx="686576" cy="377283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en-US" sz="1600" spc="20" dirty="0">
                  <a:latin typeface="iCiel Gotham Medium" pitchFamily="50" charset="0"/>
                  <a:ea typeface="Lato Light" panose="020F0502020204030203" pitchFamily="34" charset="0"/>
                  <a:cs typeface="iCiel Gotham Medium" pitchFamily="50" charset="0"/>
                </a:rPr>
                <a:t> Lorem </a:t>
              </a:r>
            </a:p>
          </p:txBody>
        </p:sp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639FEA23-DF81-409E-86D9-6F67B370CD85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2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1D3D47D6-F186-4F42-A5DF-3CC5E401F9F2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BF84C11-037D-4878-AECC-17D713E01938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5" name="Freeform 2">
            <a:extLst>
              <a:ext uri="{FF2B5EF4-FFF2-40B4-BE49-F238E27FC236}">
                <a16:creationId xmlns:a16="http://schemas.microsoft.com/office/drawing/2014/main" id="{5D9C4D73-9A45-4070-A2AE-77857609B25F}"/>
              </a:ext>
            </a:extLst>
          </p:cNvPr>
          <p:cNvSpPr>
            <a:spLocks/>
          </p:cNvSpPr>
          <p:nvPr/>
        </p:nvSpPr>
        <p:spPr bwMode="auto">
          <a:xfrm rot="3600000">
            <a:off x="6544480" y="2020940"/>
            <a:ext cx="943452" cy="1062446"/>
          </a:xfrm>
          <a:custGeom>
            <a:avLst/>
            <a:gdLst>
              <a:gd name="T0" fmla="*/ 0 w 912"/>
              <a:gd name="T1" fmla="*/ 307 h 1028"/>
              <a:gd name="T2" fmla="*/ 49 w 912"/>
              <a:gd name="T3" fmla="*/ 222 h 1028"/>
              <a:gd name="T4" fmla="*/ 407 w 912"/>
              <a:gd name="T5" fmla="*/ 15 h 1028"/>
              <a:gd name="T6" fmla="*/ 505 w 912"/>
              <a:gd name="T7" fmla="*/ 15 h 1028"/>
              <a:gd name="T8" fmla="*/ 863 w 912"/>
              <a:gd name="T9" fmla="*/ 222 h 1028"/>
              <a:gd name="T10" fmla="*/ 912 w 912"/>
              <a:gd name="T11" fmla="*/ 307 h 1028"/>
              <a:gd name="T12" fmla="*/ 912 w 912"/>
              <a:gd name="T13" fmla="*/ 721 h 1028"/>
              <a:gd name="T14" fmla="*/ 863 w 912"/>
              <a:gd name="T15" fmla="*/ 806 h 1028"/>
              <a:gd name="T16" fmla="*/ 505 w 912"/>
              <a:gd name="T17" fmla="*/ 1012 h 1028"/>
              <a:gd name="T18" fmla="*/ 407 w 912"/>
              <a:gd name="T19" fmla="*/ 1012 h 1028"/>
              <a:gd name="T20" fmla="*/ 49 w 912"/>
              <a:gd name="T21" fmla="*/ 806 h 1028"/>
              <a:gd name="T22" fmla="*/ 0 w 912"/>
              <a:gd name="T23" fmla="*/ 721 h 1028"/>
              <a:gd name="T24" fmla="*/ 0 w 912"/>
              <a:gd name="T25" fmla="*/ 307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12" h="1028">
                <a:moveTo>
                  <a:pt x="0" y="307"/>
                </a:moveTo>
                <a:cubicBezTo>
                  <a:pt x="0" y="276"/>
                  <a:pt x="22" y="238"/>
                  <a:pt x="49" y="222"/>
                </a:cubicBezTo>
                <a:cubicBezTo>
                  <a:pt x="407" y="15"/>
                  <a:pt x="407" y="15"/>
                  <a:pt x="407" y="15"/>
                </a:cubicBezTo>
                <a:cubicBezTo>
                  <a:pt x="434" y="0"/>
                  <a:pt x="478" y="0"/>
                  <a:pt x="505" y="15"/>
                </a:cubicBezTo>
                <a:cubicBezTo>
                  <a:pt x="863" y="222"/>
                  <a:pt x="863" y="222"/>
                  <a:pt x="863" y="222"/>
                </a:cubicBezTo>
                <a:cubicBezTo>
                  <a:pt x="890" y="238"/>
                  <a:pt x="912" y="276"/>
                  <a:pt x="912" y="307"/>
                </a:cubicBezTo>
                <a:cubicBezTo>
                  <a:pt x="912" y="721"/>
                  <a:pt x="912" y="721"/>
                  <a:pt x="912" y="721"/>
                </a:cubicBezTo>
                <a:cubicBezTo>
                  <a:pt x="912" y="752"/>
                  <a:pt x="890" y="790"/>
                  <a:pt x="863" y="806"/>
                </a:cubicBezTo>
                <a:cubicBezTo>
                  <a:pt x="505" y="1012"/>
                  <a:pt x="505" y="1012"/>
                  <a:pt x="505" y="1012"/>
                </a:cubicBezTo>
                <a:cubicBezTo>
                  <a:pt x="478" y="1028"/>
                  <a:pt x="434" y="1028"/>
                  <a:pt x="407" y="1012"/>
                </a:cubicBezTo>
                <a:cubicBezTo>
                  <a:pt x="49" y="806"/>
                  <a:pt x="49" y="806"/>
                  <a:pt x="49" y="806"/>
                </a:cubicBezTo>
                <a:cubicBezTo>
                  <a:pt x="22" y="790"/>
                  <a:pt x="0" y="752"/>
                  <a:pt x="0" y="721"/>
                </a:cubicBezTo>
                <a:lnTo>
                  <a:pt x="0" y="307"/>
                </a:ln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Freeform 3">
            <a:extLst>
              <a:ext uri="{FF2B5EF4-FFF2-40B4-BE49-F238E27FC236}">
                <a16:creationId xmlns:a16="http://schemas.microsoft.com/office/drawing/2014/main" id="{418983AA-3D67-4982-8BB2-4208641C8DED}"/>
              </a:ext>
            </a:extLst>
          </p:cNvPr>
          <p:cNvSpPr>
            <a:spLocks/>
          </p:cNvSpPr>
          <p:nvPr/>
        </p:nvSpPr>
        <p:spPr bwMode="auto">
          <a:xfrm rot="3600000">
            <a:off x="5201244" y="2099145"/>
            <a:ext cx="1762245" cy="1954901"/>
          </a:xfrm>
          <a:custGeom>
            <a:avLst/>
            <a:gdLst>
              <a:gd name="T0" fmla="*/ 0 w 1705"/>
              <a:gd name="T1" fmla="*/ 565 h 1890"/>
              <a:gd name="T2" fmla="*/ 92 w 1705"/>
              <a:gd name="T3" fmla="*/ 408 h 1890"/>
              <a:gd name="T4" fmla="*/ 761 w 1705"/>
              <a:gd name="T5" fmla="*/ 28 h 1890"/>
              <a:gd name="T6" fmla="*/ 944 w 1705"/>
              <a:gd name="T7" fmla="*/ 28 h 1890"/>
              <a:gd name="T8" fmla="*/ 1613 w 1705"/>
              <a:gd name="T9" fmla="*/ 408 h 1890"/>
              <a:gd name="T10" fmla="*/ 1705 w 1705"/>
              <a:gd name="T11" fmla="*/ 565 h 1890"/>
              <a:gd name="T12" fmla="*/ 1705 w 1705"/>
              <a:gd name="T13" fmla="*/ 1325 h 1890"/>
              <a:gd name="T14" fmla="*/ 1613 w 1705"/>
              <a:gd name="T15" fmla="*/ 1482 h 1890"/>
              <a:gd name="T16" fmla="*/ 944 w 1705"/>
              <a:gd name="T17" fmla="*/ 1862 h 1890"/>
              <a:gd name="T18" fmla="*/ 761 w 1705"/>
              <a:gd name="T19" fmla="*/ 1862 h 1890"/>
              <a:gd name="T20" fmla="*/ 92 w 1705"/>
              <a:gd name="T21" fmla="*/ 1482 h 1890"/>
              <a:gd name="T22" fmla="*/ 0 w 1705"/>
              <a:gd name="T23" fmla="*/ 1325 h 1890"/>
              <a:gd name="T24" fmla="*/ 0 w 1705"/>
              <a:gd name="T25" fmla="*/ 565 h 189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705" h="1890">
                <a:moveTo>
                  <a:pt x="0" y="565"/>
                </a:moveTo>
                <a:cubicBezTo>
                  <a:pt x="0" y="508"/>
                  <a:pt x="41" y="437"/>
                  <a:pt x="92" y="408"/>
                </a:cubicBezTo>
                <a:cubicBezTo>
                  <a:pt x="761" y="28"/>
                  <a:pt x="761" y="28"/>
                  <a:pt x="761" y="28"/>
                </a:cubicBezTo>
                <a:cubicBezTo>
                  <a:pt x="811" y="0"/>
                  <a:pt x="894" y="0"/>
                  <a:pt x="944" y="28"/>
                </a:cubicBezTo>
                <a:cubicBezTo>
                  <a:pt x="1613" y="408"/>
                  <a:pt x="1613" y="408"/>
                  <a:pt x="1613" y="408"/>
                </a:cubicBezTo>
                <a:cubicBezTo>
                  <a:pt x="1664" y="437"/>
                  <a:pt x="1705" y="508"/>
                  <a:pt x="1705" y="565"/>
                </a:cubicBezTo>
                <a:cubicBezTo>
                  <a:pt x="1705" y="1325"/>
                  <a:pt x="1705" y="1325"/>
                  <a:pt x="1705" y="1325"/>
                </a:cubicBezTo>
                <a:cubicBezTo>
                  <a:pt x="1705" y="1383"/>
                  <a:pt x="1664" y="1453"/>
                  <a:pt x="1613" y="1482"/>
                </a:cubicBezTo>
                <a:cubicBezTo>
                  <a:pt x="944" y="1862"/>
                  <a:pt x="944" y="1862"/>
                  <a:pt x="944" y="1862"/>
                </a:cubicBezTo>
                <a:cubicBezTo>
                  <a:pt x="894" y="1890"/>
                  <a:pt x="811" y="1890"/>
                  <a:pt x="761" y="1862"/>
                </a:cubicBezTo>
                <a:cubicBezTo>
                  <a:pt x="92" y="1482"/>
                  <a:pt x="92" y="1482"/>
                  <a:pt x="92" y="1482"/>
                </a:cubicBezTo>
                <a:cubicBezTo>
                  <a:pt x="41" y="1453"/>
                  <a:pt x="0" y="1383"/>
                  <a:pt x="0" y="1325"/>
                </a:cubicBezTo>
                <a:lnTo>
                  <a:pt x="0" y="565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Freeform 4">
            <a:extLst>
              <a:ext uri="{FF2B5EF4-FFF2-40B4-BE49-F238E27FC236}">
                <a16:creationId xmlns:a16="http://schemas.microsoft.com/office/drawing/2014/main" id="{FFE59193-CAD8-4300-8784-73EB0DA1942D}"/>
              </a:ext>
            </a:extLst>
          </p:cNvPr>
          <p:cNvSpPr>
            <a:spLocks/>
          </p:cNvSpPr>
          <p:nvPr/>
        </p:nvSpPr>
        <p:spPr bwMode="auto">
          <a:xfrm rot="3600000">
            <a:off x="6227694" y="2070615"/>
            <a:ext cx="1097862" cy="1238104"/>
          </a:xfrm>
          <a:custGeom>
            <a:avLst/>
            <a:gdLst>
              <a:gd name="T0" fmla="*/ 0 w 1062"/>
              <a:gd name="T1" fmla="*/ 358 h 1196"/>
              <a:gd name="T2" fmla="*/ 57 w 1062"/>
              <a:gd name="T3" fmla="*/ 259 h 1196"/>
              <a:gd name="T4" fmla="*/ 474 w 1062"/>
              <a:gd name="T5" fmla="*/ 18 h 1196"/>
              <a:gd name="T6" fmla="*/ 588 w 1062"/>
              <a:gd name="T7" fmla="*/ 18 h 1196"/>
              <a:gd name="T8" fmla="*/ 1005 w 1062"/>
              <a:gd name="T9" fmla="*/ 259 h 1196"/>
              <a:gd name="T10" fmla="*/ 1062 w 1062"/>
              <a:gd name="T11" fmla="*/ 358 h 1196"/>
              <a:gd name="T12" fmla="*/ 1062 w 1062"/>
              <a:gd name="T13" fmla="*/ 839 h 1196"/>
              <a:gd name="T14" fmla="*/ 1005 w 1062"/>
              <a:gd name="T15" fmla="*/ 938 h 1196"/>
              <a:gd name="T16" fmla="*/ 588 w 1062"/>
              <a:gd name="T17" fmla="*/ 1178 h 1196"/>
              <a:gd name="T18" fmla="*/ 474 w 1062"/>
              <a:gd name="T19" fmla="*/ 1178 h 1196"/>
              <a:gd name="T20" fmla="*/ 57 w 1062"/>
              <a:gd name="T21" fmla="*/ 938 h 1196"/>
              <a:gd name="T22" fmla="*/ 0 w 1062"/>
              <a:gd name="T23" fmla="*/ 839 h 1196"/>
              <a:gd name="T24" fmla="*/ 0 w 1062"/>
              <a:gd name="T25" fmla="*/ 358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2" h="1196">
                <a:moveTo>
                  <a:pt x="0" y="358"/>
                </a:moveTo>
                <a:cubicBezTo>
                  <a:pt x="0" y="322"/>
                  <a:pt x="26" y="277"/>
                  <a:pt x="57" y="259"/>
                </a:cubicBezTo>
                <a:cubicBezTo>
                  <a:pt x="474" y="18"/>
                  <a:pt x="474" y="18"/>
                  <a:pt x="474" y="18"/>
                </a:cubicBezTo>
                <a:cubicBezTo>
                  <a:pt x="505" y="0"/>
                  <a:pt x="557" y="0"/>
                  <a:pt x="588" y="18"/>
                </a:cubicBezTo>
                <a:cubicBezTo>
                  <a:pt x="1005" y="259"/>
                  <a:pt x="1005" y="259"/>
                  <a:pt x="1005" y="259"/>
                </a:cubicBezTo>
                <a:cubicBezTo>
                  <a:pt x="1036" y="277"/>
                  <a:pt x="1062" y="322"/>
                  <a:pt x="1062" y="358"/>
                </a:cubicBezTo>
                <a:cubicBezTo>
                  <a:pt x="1062" y="839"/>
                  <a:pt x="1062" y="839"/>
                  <a:pt x="1062" y="839"/>
                </a:cubicBezTo>
                <a:cubicBezTo>
                  <a:pt x="1062" y="875"/>
                  <a:pt x="1036" y="920"/>
                  <a:pt x="1005" y="938"/>
                </a:cubicBezTo>
                <a:cubicBezTo>
                  <a:pt x="588" y="1178"/>
                  <a:pt x="588" y="1178"/>
                  <a:pt x="588" y="1178"/>
                </a:cubicBezTo>
                <a:cubicBezTo>
                  <a:pt x="557" y="1196"/>
                  <a:pt x="505" y="1196"/>
                  <a:pt x="474" y="1178"/>
                </a:cubicBezTo>
                <a:cubicBezTo>
                  <a:pt x="57" y="938"/>
                  <a:pt x="57" y="938"/>
                  <a:pt x="57" y="938"/>
                </a:cubicBezTo>
                <a:cubicBezTo>
                  <a:pt x="26" y="920"/>
                  <a:pt x="0" y="875"/>
                  <a:pt x="0" y="839"/>
                </a:cubicBezTo>
                <a:lnTo>
                  <a:pt x="0" y="3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F09A91DB-6346-410F-91FD-E04022B618BB}"/>
              </a:ext>
            </a:extLst>
          </p:cNvPr>
          <p:cNvSpPr>
            <a:spLocks/>
          </p:cNvSpPr>
          <p:nvPr/>
        </p:nvSpPr>
        <p:spPr bwMode="auto">
          <a:xfrm rot="3600000">
            <a:off x="5603985" y="3598543"/>
            <a:ext cx="968951" cy="1062446"/>
          </a:xfrm>
          <a:custGeom>
            <a:avLst/>
            <a:gdLst>
              <a:gd name="T0" fmla="*/ 0 w 938"/>
              <a:gd name="T1" fmla="*/ 307 h 1028"/>
              <a:gd name="T2" fmla="*/ 51 w 938"/>
              <a:gd name="T3" fmla="*/ 222 h 1028"/>
              <a:gd name="T4" fmla="*/ 419 w 938"/>
              <a:gd name="T5" fmla="*/ 15 h 1028"/>
              <a:gd name="T6" fmla="*/ 520 w 938"/>
              <a:gd name="T7" fmla="*/ 15 h 1028"/>
              <a:gd name="T8" fmla="*/ 887 w 938"/>
              <a:gd name="T9" fmla="*/ 222 h 1028"/>
              <a:gd name="T10" fmla="*/ 938 w 938"/>
              <a:gd name="T11" fmla="*/ 307 h 1028"/>
              <a:gd name="T12" fmla="*/ 938 w 938"/>
              <a:gd name="T13" fmla="*/ 720 h 1028"/>
              <a:gd name="T14" fmla="*/ 887 w 938"/>
              <a:gd name="T15" fmla="*/ 805 h 1028"/>
              <a:gd name="T16" fmla="*/ 520 w 938"/>
              <a:gd name="T17" fmla="*/ 1012 h 1028"/>
              <a:gd name="T18" fmla="*/ 419 w 938"/>
              <a:gd name="T19" fmla="*/ 1012 h 1028"/>
              <a:gd name="T20" fmla="*/ 51 w 938"/>
              <a:gd name="T21" fmla="*/ 805 h 1028"/>
              <a:gd name="T22" fmla="*/ 0 w 938"/>
              <a:gd name="T23" fmla="*/ 720 h 1028"/>
              <a:gd name="T24" fmla="*/ 0 w 938"/>
              <a:gd name="T25" fmla="*/ 307 h 10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38" h="1028">
                <a:moveTo>
                  <a:pt x="0" y="307"/>
                </a:moveTo>
                <a:cubicBezTo>
                  <a:pt x="0" y="276"/>
                  <a:pt x="23" y="237"/>
                  <a:pt x="51" y="222"/>
                </a:cubicBezTo>
                <a:cubicBezTo>
                  <a:pt x="419" y="15"/>
                  <a:pt x="419" y="15"/>
                  <a:pt x="419" y="15"/>
                </a:cubicBezTo>
                <a:cubicBezTo>
                  <a:pt x="446" y="0"/>
                  <a:pt x="492" y="0"/>
                  <a:pt x="520" y="15"/>
                </a:cubicBezTo>
                <a:cubicBezTo>
                  <a:pt x="887" y="222"/>
                  <a:pt x="887" y="222"/>
                  <a:pt x="887" y="222"/>
                </a:cubicBezTo>
                <a:cubicBezTo>
                  <a:pt x="915" y="237"/>
                  <a:pt x="938" y="276"/>
                  <a:pt x="938" y="307"/>
                </a:cubicBezTo>
                <a:cubicBezTo>
                  <a:pt x="938" y="720"/>
                  <a:pt x="938" y="720"/>
                  <a:pt x="938" y="720"/>
                </a:cubicBezTo>
                <a:cubicBezTo>
                  <a:pt x="938" y="751"/>
                  <a:pt x="915" y="790"/>
                  <a:pt x="887" y="805"/>
                </a:cubicBezTo>
                <a:cubicBezTo>
                  <a:pt x="520" y="1012"/>
                  <a:pt x="520" y="1012"/>
                  <a:pt x="520" y="1012"/>
                </a:cubicBezTo>
                <a:cubicBezTo>
                  <a:pt x="492" y="1028"/>
                  <a:pt x="446" y="1028"/>
                  <a:pt x="419" y="1012"/>
                </a:cubicBezTo>
                <a:cubicBezTo>
                  <a:pt x="51" y="805"/>
                  <a:pt x="51" y="805"/>
                  <a:pt x="51" y="805"/>
                </a:cubicBezTo>
                <a:cubicBezTo>
                  <a:pt x="23" y="790"/>
                  <a:pt x="0" y="751"/>
                  <a:pt x="0" y="720"/>
                </a:cubicBezTo>
                <a:lnTo>
                  <a:pt x="0" y="307"/>
                </a:ln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Freeform 6">
            <a:extLst>
              <a:ext uri="{FF2B5EF4-FFF2-40B4-BE49-F238E27FC236}">
                <a16:creationId xmlns:a16="http://schemas.microsoft.com/office/drawing/2014/main" id="{D8B18456-9FA1-4580-8180-ED4C1BF1D4B7}"/>
              </a:ext>
            </a:extLst>
          </p:cNvPr>
          <p:cNvSpPr>
            <a:spLocks/>
          </p:cNvSpPr>
          <p:nvPr/>
        </p:nvSpPr>
        <p:spPr bwMode="auto">
          <a:xfrm rot="3600000">
            <a:off x="4692735" y="2021424"/>
            <a:ext cx="991617" cy="1087945"/>
          </a:xfrm>
          <a:custGeom>
            <a:avLst/>
            <a:gdLst>
              <a:gd name="T0" fmla="*/ 0 w 959"/>
              <a:gd name="T1" fmla="*/ 315 h 1052"/>
              <a:gd name="T2" fmla="*/ 51 w 959"/>
              <a:gd name="T3" fmla="*/ 228 h 1052"/>
              <a:gd name="T4" fmla="*/ 428 w 959"/>
              <a:gd name="T5" fmla="*/ 16 h 1052"/>
              <a:gd name="T6" fmla="*/ 531 w 959"/>
              <a:gd name="T7" fmla="*/ 16 h 1052"/>
              <a:gd name="T8" fmla="*/ 907 w 959"/>
              <a:gd name="T9" fmla="*/ 228 h 1052"/>
              <a:gd name="T10" fmla="*/ 959 w 959"/>
              <a:gd name="T11" fmla="*/ 315 h 1052"/>
              <a:gd name="T12" fmla="*/ 959 w 959"/>
              <a:gd name="T13" fmla="*/ 737 h 1052"/>
              <a:gd name="T14" fmla="*/ 907 w 959"/>
              <a:gd name="T15" fmla="*/ 825 h 1052"/>
              <a:gd name="T16" fmla="*/ 531 w 959"/>
              <a:gd name="T17" fmla="*/ 1036 h 1052"/>
              <a:gd name="T18" fmla="*/ 428 w 959"/>
              <a:gd name="T19" fmla="*/ 1036 h 1052"/>
              <a:gd name="T20" fmla="*/ 51 w 959"/>
              <a:gd name="T21" fmla="*/ 825 h 1052"/>
              <a:gd name="T22" fmla="*/ 0 w 959"/>
              <a:gd name="T23" fmla="*/ 737 h 1052"/>
              <a:gd name="T24" fmla="*/ 0 w 959"/>
              <a:gd name="T25" fmla="*/ 315 h 10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59" h="1052">
                <a:moveTo>
                  <a:pt x="0" y="315"/>
                </a:moveTo>
                <a:cubicBezTo>
                  <a:pt x="0" y="283"/>
                  <a:pt x="23" y="244"/>
                  <a:pt x="51" y="228"/>
                </a:cubicBezTo>
                <a:cubicBezTo>
                  <a:pt x="428" y="16"/>
                  <a:pt x="428" y="16"/>
                  <a:pt x="428" y="16"/>
                </a:cubicBezTo>
                <a:cubicBezTo>
                  <a:pt x="456" y="0"/>
                  <a:pt x="502" y="0"/>
                  <a:pt x="531" y="16"/>
                </a:cubicBezTo>
                <a:cubicBezTo>
                  <a:pt x="907" y="228"/>
                  <a:pt x="907" y="228"/>
                  <a:pt x="907" y="228"/>
                </a:cubicBezTo>
                <a:cubicBezTo>
                  <a:pt x="935" y="244"/>
                  <a:pt x="959" y="283"/>
                  <a:pt x="959" y="315"/>
                </a:cubicBezTo>
                <a:cubicBezTo>
                  <a:pt x="959" y="737"/>
                  <a:pt x="959" y="737"/>
                  <a:pt x="959" y="737"/>
                </a:cubicBezTo>
                <a:cubicBezTo>
                  <a:pt x="959" y="769"/>
                  <a:pt x="935" y="809"/>
                  <a:pt x="907" y="825"/>
                </a:cubicBezTo>
                <a:cubicBezTo>
                  <a:pt x="531" y="1036"/>
                  <a:pt x="531" y="1036"/>
                  <a:pt x="531" y="1036"/>
                </a:cubicBezTo>
                <a:cubicBezTo>
                  <a:pt x="502" y="1052"/>
                  <a:pt x="456" y="1052"/>
                  <a:pt x="428" y="1036"/>
                </a:cubicBezTo>
                <a:cubicBezTo>
                  <a:pt x="51" y="825"/>
                  <a:pt x="51" y="825"/>
                  <a:pt x="51" y="825"/>
                </a:cubicBezTo>
                <a:cubicBezTo>
                  <a:pt x="23" y="809"/>
                  <a:pt x="0" y="769"/>
                  <a:pt x="0" y="737"/>
                </a:cubicBezTo>
                <a:lnTo>
                  <a:pt x="0" y="315"/>
                </a:lnTo>
                <a:close/>
              </a:path>
            </a:pathLst>
          </a:custGeom>
          <a:solidFill>
            <a:srgbClr val="F2B80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875C6AC7-7A30-4C9F-BF67-F9E63DDDF752}"/>
              </a:ext>
            </a:extLst>
          </p:cNvPr>
          <p:cNvSpPr>
            <a:spLocks/>
          </p:cNvSpPr>
          <p:nvPr/>
        </p:nvSpPr>
        <p:spPr bwMode="auto">
          <a:xfrm rot="3600000">
            <a:off x="6403801" y="2270615"/>
            <a:ext cx="745129" cy="840040"/>
          </a:xfrm>
          <a:custGeom>
            <a:avLst/>
            <a:gdLst>
              <a:gd name="T0" fmla="*/ 0 w 720"/>
              <a:gd name="T1" fmla="*/ 242 h 811"/>
              <a:gd name="T2" fmla="*/ 39 w 720"/>
              <a:gd name="T3" fmla="*/ 175 h 811"/>
              <a:gd name="T4" fmla="*/ 321 w 720"/>
              <a:gd name="T5" fmla="*/ 12 h 811"/>
              <a:gd name="T6" fmla="*/ 399 w 720"/>
              <a:gd name="T7" fmla="*/ 12 h 811"/>
              <a:gd name="T8" fmla="*/ 681 w 720"/>
              <a:gd name="T9" fmla="*/ 175 h 811"/>
              <a:gd name="T10" fmla="*/ 720 w 720"/>
              <a:gd name="T11" fmla="*/ 242 h 811"/>
              <a:gd name="T12" fmla="*/ 720 w 720"/>
              <a:gd name="T13" fmla="*/ 568 h 811"/>
              <a:gd name="T14" fmla="*/ 681 w 720"/>
              <a:gd name="T15" fmla="*/ 636 h 811"/>
              <a:gd name="T16" fmla="*/ 399 w 720"/>
              <a:gd name="T17" fmla="*/ 799 h 811"/>
              <a:gd name="T18" fmla="*/ 321 w 720"/>
              <a:gd name="T19" fmla="*/ 799 h 811"/>
              <a:gd name="T20" fmla="*/ 39 w 720"/>
              <a:gd name="T21" fmla="*/ 636 h 811"/>
              <a:gd name="T22" fmla="*/ 0 w 720"/>
              <a:gd name="T23" fmla="*/ 568 h 811"/>
              <a:gd name="T24" fmla="*/ 0 w 720"/>
              <a:gd name="T25" fmla="*/ 242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0" h="811">
                <a:moveTo>
                  <a:pt x="0" y="242"/>
                </a:moveTo>
                <a:cubicBezTo>
                  <a:pt x="0" y="218"/>
                  <a:pt x="17" y="187"/>
                  <a:pt x="39" y="175"/>
                </a:cubicBezTo>
                <a:cubicBezTo>
                  <a:pt x="321" y="12"/>
                  <a:pt x="321" y="12"/>
                  <a:pt x="321" y="12"/>
                </a:cubicBezTo>
                <a:cubicBezTo>
                  <a:pt x="342" y="0"/>
                  <a:pt x="377" y="0"/>
                  <a:pt x="399" y="12"/>
                </a:cubicBezTo>
                <a:cubicBezTo>
                  <a:pt x="681" y="175"/>
                  <a:pt x="681" y="175"/>
                  <a:pt x="681" y="175"/>
                </a:cubicBezTo>
                <a:cubicBezTo>
                  <a:pt x="703" y="187"/>
                  <a:pt x="720" y="218"/>
                  <a:pt x="720" y="242"/>
                </a:cubicBezTo>
                <a:cubicBezTo>
                  <a:pt x="720" y="568"/>
                  <a:pt x="720" y="568"/>
                  <a:pt x="720" y="568"/>
                </a:cubicBezTo>
                <a:cubicBezTo>
                  <a:pt x="720" y="593"/>
                  <a:pt x="703" y="623"/>
                  <a:pt x="681" y="636"/>
                </a:cubicBezTo>
                <a:cubicBezTo>
                  <a:pt x="399" y="799"/>
                  <a:pt x="399" y="799"/>
                  <a:pt x="399" y="799"/>
                </a:cubicBezTo>
                <a:cubicBezTo>
                  <a:pt x="377" y="811"/>
                  <a:pt x="342" y="811"/>
                  <a:pt x="321" y="799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17" y="623"/>
                  <a:pt x="0" y="593"/>
                  <a:pt x="0" y="568"/>
                </a:cubicBezTo>
                <a:lnTo>
                  <a:pt x="0" y="24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21C9CB4F-F94F-417C-9E64-7C7F2D0B761F}"/>
              </a:ext>
            </a:extLst>
          </p:cNvPr>
          <p:cNvSpPr>
            <a:spLocks/>
          </p:cNvSpPr>
          <p:nvPr/>
        </p:nvSpPr>
        <p:spPr bwMode="auto">
          <a:xfrm rot="3600000">
            <a:off x="4862144" y="2064754"/>
            <a:ext cx="1097862" cy="1236687"/>
          </a:xfrm>
          <a:custGeom>
            <a:avLst/>
            <a:gdLst>
              <a:gd name="T0" fmla="*/ 0 w 1062"/>
              <a:gd name="T1" fmla="*/ 358 h 1196"/>
              <a:gd name="T2" fmla="*/ 57 w 1062"/>
              <a:gd name="T3" fmla="*/ 259 h 1196"/>
              <a:gd name="T4" fmla="*/ 474 w 1062"/>
              <a:gd name="T5" fmla="*/ 18 h 1196"/>
              <a:gd name="T6" fmla="*/ 588 w 1062"/>
              <a:gd name="T7" fmla="*/ 18 h 1196"/>
              <a:gd name="T8" fmla="*/ 1005 w 1062"/>
              <a:gd name="T9" fmla="*/ 259 h 1196"/>
              <a:gd name="T10" fmla="*/ 1062 w 1062"/>
              <a:gd name="T11" fmla="*/ 358 h 1196"/>
              <a:gd name="T12" fmla="*/ 1062 w 1062"/>
              <a:gd name="T13" fmla="*/ 839 h 1196"/>
              <a:gd name="T14" fmla="*/ 1005 w 1062"/>
              <a:gd name="T15" fmla="*/ 938 h 1196"/>
              <a:gd name="T16" fmla="*/ 588 w 1062"/>
              <a:gd name="T17" fmla="*/ 1178 h 1196"/>
              <a:gd name="T18" fmla="*/ 474 w 1062"/>
              <a:gd name="T19" fmla="*/ 1178 h 1196"/>
              <a:gd name="T20" fmla="*/ 57 w 1062"/>
              <a:gd name="T21" fmla="*/ 938 h 1196"/>
              <a:gd name="T22" fmla="*/ 0 w 1062"/>
              <a:gd name="T23" fmla="*/ 839 h 1196"/>
              <a:gd name="T24" fmla="*/ 0 w 1062"/>
              <a:gd name="T25" fmla="*/ 358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2" h="1196">
                <a:moveTo>
                  <a:pt x="0" y="358"/>
                </a:moveTo>
                <a:cubicBezTo>
                  <a:pt x="0" y="322"/>
                  <a:pt x="26" y="277"/>
                  <a:pt x="57" y="259"/>
                </a:cubicBezTo>
                <a:cubicBezTo>
                  <a:pt x="474" y="18"/>
                  <a:pt x="474" y="18"/>
                  <a:pt x="474" y="18"/>
                </a:cubicBezTo>
                <a:cubicBezTo>
                  <a:pt x="505" y="0"/>
                  <a:pt x="557" y="0"/>
                  <a:pt x="588" y="18"/>
                </a:cubicBezTo>
                <a:cubicBezTo>
                  <a:pt x="1005" y="259"/>
                  <a:pt x="1005" y="259"/>
                  <a:pt x="1005" y="259"/>
                </a:cubicBezTo>
                <a:cubicBezTo>
                  <a:pt x="1036" y="277"/>
                  <a:pt x="1062" y="322"/>
                  <a:pt x="1062" y="358"/>
                </a:cubicBezTo>
                <a:cubicBezTo>
                  <a:pt x="1062" y="839"/>
                  <a:pt x="1062" y="839"/>
                  <a:pt x="1062" y="839"/>
                </a:cubicBezTo>
                <a:cubicBezTo>
                  <a:pt x="1062" y="875"/>
                  <a:pt x="1036" y="920"/>
                  <a:pt x="1005" y="938"/>
                </a:cubicBezTo>
                <a:cubicBezTo>
                  <a:pt x="588" y="1178"/>
                  <a:pt x="588" y="1178"/>
                  <a:pt x="588" y="1178"/>
                </a:cubicBezTo>
                <a:cubicBezTo>
                  <a:pt x="557" y="1196"/>
                  <a:pt x="505" y="1196"/>
                  <a:pt x="474" y="1178"/>
                </a:cubicBezTo>
                <a:cubicBezTo>
                  <a:pt x="57" y="938"/>
                  <a:pt x="57" y="938"/>
                  <a:pt x="57" y="938"/>
                </a:cubicBezTo>
                <a:cubicBezTo>
                  <a:pt x="26" y="920"/>
                  <a:pt x="0" y="875"/>
                  <a:pt x="0" y="839"/>
                </a:cubicBezTo>
                <a:lnTo>
                  <a:pt x="0" y="3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9">
            <a:extLst>
              <a:ext uri="{FF2B5EF4-FFF2-40B4-BE49-F238E27FC236}">
                <a16:creationId xmlns:a16="http://schemas.microsoft.com/office/drawing/2014/main" id="{CF65B423-3040-4507-9BFB-247EE98A9795}"/>
              </a:ext>
            </a:extLst>
          </p:cNvPr>
          <p:cNvSpPr>
            <a:spLocks/>
          </p:cNvSpPr>
          <p:nvPr/>
        </p:nvSpPr>
        <p:spPr bwMode="auto">
          <a:xfrm rot="3600000">
            <a:off x="5548839" y="3252917"/>
            <a:ext cx="1096445" cy="1236687"/>
          </a:xfrm>
          <a:custGeom>
            <a:avLst/>
            <a:gdLst>
              <a:gd name="T0" fmla="*/ 0 w 1061"/>
              <a:gd name="T1" fmla="*/ 358 h 1196"/>
              <a:gd name="T2" fmla="*/ 57 w 1061"/>
              <a:gd name="T3" fmla="*/ 259 h 1196"/>
              <a:gd name="T4" fmla="*/ 473 w 1061"/>
              <a:gd name="T5" fmla="*/ 18 h 1196"/>
              <a:gd name="T6" fmla="*/ 588 w 1061"/>
              <a:gd name="T7" fmla="*/ 18 h 1196"/>
              <a:gd name="T8" fmla="*/ 1004 w 1061"/>
              <a:gd name="T9" fmla="*/ 259 h 1196"/>
              <a:gd name="T10" fmla="*/ 1061 w 1061"/>
              <a:gd name="T11" fmla="*/ 358 h 1196"/>
              <a:gd name="T12" fmla="*/ 1061 w 1061"/>
              <a:gd name="T13" fmla="*/ 839 h 1196"/>
              <a:gd name="T14" fmla="*/ 1004 w 1061"/>
              <a:gd name="T15" fmla="*/ 938 h 1196"/>
              <a:gd name="T16" fmla="*/ 588 w 1061"/>
              <a:gd name="T17" fmla="*/ 1178 h 1196"/>
              <a:gd name="T18" fmla="*/ 473 w 1061"/>
              <a:gd name="T19" fmla="*/ 1178 h 1196"/>
              <a:gd name="T20" fmla="*/ 57 w 1061"/>
              <a:gd name="T21" fmla="*/ 938 h 1196"/>
              <a:gd name="T22" fmla="*/ 0 w 1061"/>
              <a:gd name="T23" fmla="*/ 839 h 1196"/>
              <a:gd name="T24" fmla="*/ 0 w 1061"/>
              <a:gd name="T25" fmla="*/ 358 h 11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061" h="1196">
                <a:moveTo>
                  <a:pt x="0" y="358"/>
                </a:moveTo>
                <a:cubicBezTo>
                  <a:pt x="0" y="322"/>
                  <a:pt x="25" y="277"/>
                  <a:pt x="57" y="259"/>
                </a:cubicBezTo>
                <a:cubicBezTo>
                  <a:pt x="473" y="18"/>
                  <a:pt x="473" y="18"/>
                  <a:pt x="473" y="18"/>
                </a:cubicBezTo>
                <a:cubicBezTo>
                  <a:pt x="505" y="0"/>
                  <a:pt x="556" y="0"/>
                  <a:pt x="588" y="18"/>
                </a:cubicBezTo>
                <a:cubicBezTo>
                  <a:pt x="1004" y="259"/>
                  <a:pt x="1004" y="259"/>
                  <a:pt x="1004" y="259"/>
                </a:cubicBezTo>
                <a:cubicBezTo>
                  <a:pt x="1036" y="277"/>
                  <a:pt x="1061" y="322"/>
                  <a:pt x="1061" y="358"/>
                </a:cubicBezTo>
                <a:cubicBezTo>
                  <a:pt x="1061" y="839"/>
                  <a:pt x="1061" y="839"/>
                  <a:pt x="1061" y="839"/>
                </a:cubicBezTo>
                <a:cubicBezTo>
                  <a:pt x="1061" y="875"/>
                  <a:pt x="1036" y="920"/>
                  <a:pt x="1004" y="938"/>
                </a:cubicBezTo>
                <a:cubicBezTo>
                  <a:pt x="588" y="1178"/>
                  <a:pt x="588" y="1178"/>
                  <a:pt x="588" y="1178"/>
                </a:cubicBezTo>
                <a:cubicBezTo>
                  <a:pt x="556" y="1196"/>
                  <a:pt x="505" y="1196"/>
                  <a:pt x="473" y="1178"/>
                </a:cubicBezTo>
                <a:cubicBezTo>
                  <a:pt x="57" y="938"/>
                  <a:pt x="57" y="938"/>
                  <a:pt x="57" y="938"/>
                </a:cubicBezTo>
                <a:cubicBezTo>
                  <a:pt x="25" y="920"/>
                  <a:pt x="0" y="875"/>
                  <a:pt x="0" y="839"/>
                </a:cubicBezTo>
                <a:lnTo>
                  <a:pt x="0" y="358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10">
            <a:extLst>
              <a:ext uri="{FF2B5EF4-FFF2-40B4-BE49-F238E27FC236}">
                <a16:creationId xmlns:a16="http://schemas.microsoft.com/office/drawing/2014/main" id="{1EE74B00-577A-483A-88E5-09D77A71B11D}"/>
              </a:ext>
            </a:extLst>
          </p:cNvPr>
          <p:cNvSpPr>
            <a:spLocks/>
          </p:cNvSpPr>
          <p:nvPr/>
        </p:nvSpPr>
        <p:spPr bwMode="auto">
          <a:xfrm rot="3600000">
            <a:off x="5037544" y="2263526"/>
            <a:ext cx="745129" cy="838624"/>
          </a:xfrm>
          <a:custGeom>
            <a:avLst/>
            <a:gdLst>
              <a:gd name="T0" fmla="*/ 0 w 720"/>
              <a:gd name="T1" fmla="*/ 242 h 811"/>
              <a:gd name="T2" fmla="*/ 39 w 720"/>
              <a:gd name="T3" fmla="*/ 175 h 811"/>
              <a:gd name="T4" fmla="*/ 321 w 720"/>
              <a:gd name="T5" fmla="*/ 12 h 811"/>
              <a:gd name="T6" fmla="*/ 399 w 720"/>
              <a:gd name="T7" fmla="*/ 12 h 811"/>
              <a:gd name="T8" fmla="*/ 681 w 720"/>
              <a:gd name="T9" fmla="*/ 175 h 811"/>
              <a:gd name="T10" fmla="*/ 720 w 720"/>
              <a:gd name="T11" fmla="*/ 242 h 811"/>
              <a:gd name="T12" fmla="*/ 720 w 720"/>
              <a:gd name="T13" fmla="*/ 568 h 811"/>
              <a:gd name="T14" fmla="*/ 681 w 720"/>
              <a:gd name="T15" fmla="*/ 636 h 811"/>
              <a:gd name="T16" fmla="*/ 399 w 720"/>
              <a:gd name="T17" fmla="*/ 799 h 811"/>
              <a:gd name="T18" fmla="*/ 321 w 720"/>
              <a:gd name="T19" fmla="*/ 799 h 811"/>
              <a:gd name="T20" fmla="*/ 39 w 720"/>
              <a:gd name="T21" fmla="*/ 636 h 811"/>
              <a:gd name="T22" fmla="*/ 0 w 720"/>
              <a:gd name="T23" fmla="*/ 568 h 811"/>
              <a:gd name="T24" fmla="*/ 0 w 720"/>
              <a:gd name="T25" fmla="*/ 242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0" h="811">
                <a:moveTo>
                  <a:pt x="0" y="242"/>
                </a:moveTo>
                <a:cubicBezTo>
                  <a:pt x="0" y="218"/>
                  <a:pt x="17" y="187"/>
                  <a:pt x="39" y="175"/>
                </a:cubicBezTo>
                <a:cubicBezTo>
                  <a:pt x="321" y="12"/>
                  <a:pt x="321" y="12"/>
                  <a:pt x="321" y="12"/>
                </a:cubicBezTo>
                <a:cubicBezTo>
                  <a:pt x="343" y="0"/>
                  <a:pt x="378" y="0"/>
                  <a:pt x="399" y="12"/>
                </a:cubicBezTo>
                <a:cubicBezTo>
                  <a:pt x="681" y="175"/>
                  <a:pt x="681" y="175"/>
                  <a:pt x="681" y="175"/>
                </a:cubicBezTo>
                <a:cubicBezTo>
                  <a:pt x="703" y="187"/>
                  <a:pt x="720" y="218"/>
                  <a:pt x="720" y="242"/>
                </a:cubicBezTo>
                <a:cubicBezTo>
                  <a:pt x="720" y="568"/>
                  <a:pt x="720" y="568"/>
                  <a:pt x="720" y="568"/>
                </a:cubicBezTo>
                <a:cubicBezTo>
                  <a:pt x="720" y="593"/>
                  <a:pt x="703" y="623"/>
                  <a:pt x="681" y="636"/>
                </a:cubicBezTo>
                <a:cubicBezTo>
                  <a:pt x="399" y="799"/>
                  <a:pt x="399" y="799"/>
                  <a:pt x="399" y="799"/>
                </a:cubicBezTo>
                <a:cubicBezTo>
                  <a:pt x="378" y="811"/>
                  <a:pt x="343" y="811"/>
                  <a:pt x="321" y="799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17" y="623"/>
                  <a:pt x="0" y="593"/>
                  <a:pt x="0" y="568"/>
                </a:cubicBezTo>
                <a:lnTo>
                  <a:pt x="0" y="24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11">
            <a:extLst>
              <a:ext uri="{FF2B5EF4-FFF2-40B4-BE49-F238E27FC236}">
                <a16:creationId xmlns:a16="http://schemas.microsoft.com/office/drawing/2014/main" id="{4C13BEB6-38FF-4BF3-970F-8F84EE2B7EA0}"/>
              </a:ext>
            </a:extLst>
          </p:cNvPr>
          <p:cNvSpPr>
            <a:spLocks/>
          </p:cNvSpPr>
          <p:nvPr/>
        </p:nvSpPr>
        <p:spPr bwMode="auto">
          <a:xfrm rot="3600000">
            <a:off x="5723884" y="3452302"/>
            <a:ext cx="745129" cy="838624"/>
          </a:xfrm>
          <a:custGeom>
            <a:avLst/>
            <a:gdLst>
              <a:gd name="T0" fmla="*/ 0 w 721"/>
              <a:gd name="T1" fmla="*/ 242 h 811"/>
              <a:gd name="T2" fmla="*/ 39 w 721"/>
              <a:gd name="T3" fmla="*/ 175 h 811"/>
              <a:gd name="T4" fmla="*/ 322 w 721"/>
              <a:gd name="T5" fmla="*/ 12 h 811"/>
              <a:gd name="T6" fmla="*/ 399 w 721"/>
              <a:gd name="T7" fmla="*/ 12 h 811"/>
              <a:gd name="T8" fmla="*/ 682 w 721"/>
              <a:gd name="T9" fmla="*/ 175 h 811"/>
              <a:gd name="T10" fmla="*/ 721 w 721"/>
              <a:gd name="T11" fmla="*/ 242 h 811"/>
              <a:gd name="T12" fmla="*/ 721 w 721"/>
              <a:gd name="T13" fmla="*/ 568 h 811"/>
              <a:gd name="T14" fmla="*/ 682 w 721"/>
              <a:gd name="T15" fmla="*/ 636 h 811"/>
              <a:gd name="T16" fmla="*/ 399 w 721"/>
              <a:gd name="T17" fmla="*/ 799 h 811"/>
              <a:gd name="T18" fmla="*/ 322 w 721"/>
              <a:gd name="T19" fmla="*/ 799 h 811"/>
              <a:gd name="T20" fmla="*/ 39 w 721"/>
              <a:gd name="T21" fmla="*/ 636 h 811"/>
              <a:gd name="T22" fmla="*/ 0 w 721"/>
              <a:gd name="T23" fmla="*/ 568 h 811"/>
              <a:gd name="T24" fmla="*/ 0 w 721"/>
              <a:gd name="T25" fmla="*/ 242 h 8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721" h="811">
                <a:moveTo>
                  <a:pt x="0" y="242"/>
                </a:moveTo>
                <a:cubicBezTo>
                  <a:pt x="0" y="218"/>
                  <a:pt x="18" y="187"/>
                  <a:pt x="39" y="175"/>
                </a:cubicBezTo>
                <a:cubicBezTo>
                  <a:pt x="322" y="12"/>
                  <a:pt x="322" y="12"/>
                  <a:pt x="322" y="12"/>
                </a:cubicBezTo>
                <a:cubicBezTo>
                  <a:pt x="343" y="0"/>
                  <a:pt x="378" y="0"/>
                  <a:pt x="399" y="12"/>
                </a:cubicBezTo>
                <a:cubicBezTo>
                  <a:pt x="682" y="175"/>
                  <a:pt x="682" y="175"/>
                  <a:pt x="682" y="175"/>
                </a:cubicBezTo>
                <a:cubicBezTo>
                  <a:pt x="703" y="187"/>
                  <a:pt x="721" y="218"/>
                  <a:pt x="721" y="242"/>
                </a:cubicBezTo>
                <a:cubicBezTo>
                  <a:pt x="721" y="568"/>
                  <a:pt x="721" y="568"/>
                  <a:pt x="721" y="568"/>
                </a:cubicBezTo>
                <a:cubicBezTo>
                  <a:pt x="721" y="593"/>
                  <a:pt x="703" y="623"/>
                  <a:pt x="682" y="636"/>
                </a:cubicBezTo>
                <a:cubicBezTo>
                  <a:pt x="399" y="799"/>
                  <a:pt x="399" y="799"/>
                  <a:pt x="399" y="799"/>
                </a:cubicBezTo>
                <a:cubicBezTo>
                  <a:pt x="378" y="811"/>
                  <a:pt x="343" y="811"/>
                  <a:pt x="322" y="799"/>
                </a:cubicBezTo>
                <a:cubicBezTo>
                  <a:pt x="39" y="636"/>
                  <a:pt x="39" y="636"/>
                  <a:pt x="39" y="636"/>
                </a:cubicBezTo>
                <a:cubicBezTo>
                  <a:pt x="18" y="623"/>
                  <a:pt x="0" y="593"/>
                  <a:pt x="0" y="568"/>
                </a:cubicBezTo>
                <a:lnTo>
                  <a:pt x="0" y="242"/>
                </a:lnTo>
                <a:close/>
              </a:path>
            </a:pathLst>
          </a:custGeom>
          <a:solidFill>
            <a:srgbClr val="404040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B6AC1B6-EA9B-46FC-9ACC-8371979DCAB2}"/>
              </a:ext>
            </a:extLst>
          </p:cNvPr>
          <p:cNvGrpSpPr/>
          <p:nvPr/>
        </p:nvGrpSpPr>
        <p:grpSpPr>
          <a:xfrm>
            <a:off x="5185219" y="2495887"/>
            <a:ext cx="441527" cy="390300"/>
            <a:chOff x="-1587" y="65088"/>
            <a:chExt cx="862013" cy="762000"/>
          </a:xfrm>
          <a:solidFill>
            <a:schemeClr val="bg1"/>
          </a:solidFill>
        </p:grpSpPr>
        <p:sp>
          <p:nvSpPr>
            <p:cNvPr id="16" name="Freeform 42">
              <a:extLst>
                <a:ext uri="{FF2B5EF4-FFF2-40B4-BE49-F238E27FC236}">
                  <a16:creationId xmlns:a16="http://schemas.microsoft.com/office/drawing/2014/main" id="{E37FE1DE-740F-42E4-AE8B-25AC11F83F9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55588" y="65088"/>
              <a:ext cx="604838" cy="762000"/>
            </a:xfrm>
            <a:custGeom>
              <a:avLst/>
              <a:gdLst>
                <a:gd name="T0" fmla="*/ 96 w 178"/>
                <a:gd name="T1" fmla="*/ 16 h 224"/>
                <a:gd name="T2" fmla="*/ 96 w 178"/>
                <a:gd name="T3" fmla="*/ 16 h 224"/>
                <a:gd name="T4" fmla="*/ 94 w 178"/>
                <a:gd name="T5" fmla="*/ 16 h 224"/>
                <a:gd name="T6" fmla="*/ 86 w 178"/>
                <a:gd name="T7" fmla="*/ 76 h 224"/>
                <a:gd name="T8" fmla="*/ 133 w 178"/>
                <a:gd name="T9" fmla="*/ 76 h 224"/>
                <a:gd name="T10" fmla="*/ 162 w 178"/>
                <a:gd name="T11" fmla="*/ 106 h 224"/>
                <a:gd name="T12" fmla="*/ 154 w 178"/>
                <a:gd name="T13" fmla="*/ 179 h 224"/>
                <a:gd name="T14" fmla="*/ 125 w 178"/>
                <a:gd name="T15" fmla="*/ 208 h 224"/>
                <a:gd name="T16" fmla="*/ 44 w 178"/>
                <a:gd name="T17" fmla="*/ 208 h 224"/>
                <a:gd name="T18" fmla="*/ 16 w 178"/>
                <a:gd name="T19" fmla="*/ 179 h 224"/>
                <a:gd name="T20" fmla="*/ 16 w 178"/>
                <a:gd name="T21" fmla="*/ 106 h 224"/>
                <a:gd name="T22" fmla="*/ 75 w 178"/>
                <a:gd name="T23" fmla="*/ 20 h 224"/>
                <a:gd name="T24" fmla="*/ 94 w 178"/>
                <a:gd name="T25" fmla="*/ 16 h 224"/>
                <a:gd name="T26" fmla="*/ 94 w 178"/>
                <a:gd name="T27" fmla="*/ 0 h 224"/>
                <a:gd name="T28" fmla="*/ 94 w 178"/>
                <a:gd name="T29" fmla="*/ 0 h 224"/>
                <a:gd name="T30" fmla="*/ 94 w 178"/>
                <a:gd name="T31" fmla="*/ 0 h 224"/>
                <a:gd name="T32" fmla="*/ 69 w 178"/>
                <a:gd name="T33" fmla="*/ 5 h 224"/>
                <a:gd name="T34" fmla="*/ 28 w 178"/>
                <a:gd name="T35" fmla="*/ 49 h 224"/>
                <a:gd name="T36" fmla="*/ 0 w 178"/>
                <a:gd name="T37" fmla="*/ 106 h 224"/>
                <a:gd name="T38" fmla="*/ 0 w 178"/>
                <a:gd name="T39" fmla="*/ 179 h 224"/>
                <a:gd name="T40" fmla="*/ 44 w 178"/>
                <a:gd name="T41" fmla="*/ 224 h 224"/>
                <a:gd name="T42" fmla="*/ 125 w 178"/>
                <a:gd name="T43" fmla="*/ 224 h 224"/>
                <a:gd name="T44" fmla="*/ 170 w 178"/>
                <a:gd name="T45" fmla="*/ 180 h 224"/>
                <a:gd name="T46" fmla="*/ 178 w 178"/>
                <a:gd name="T47" fmla="*/ 107 h 224"/>
                <a:gd name="T48" fmla="*/ 178 w 178"/>
                <a:gd name="T49" fmla="*/ 106 h 224"/>
                <a:gd name="T50" fmla="*/ 133 w 178"/>
                <a:gd name="T51" fmla="*/ 60 h 224"/>
                <a:gd name="T52" fmla="*/ 105 w 178"/>
                <a:gd name="T53" fmla="*/ 60 h 224"/>
                <a:gd name="T54" fmla="*/ 110 w 178"/>
                <a:gd name="T55" fmla="*/ 19 h 224"/>
                <a:gd name="T56" fmla="*/ 110 w 178"/>
                <a:gd name="T57" fmla="*/ 16 h 224"/>
                <a:gd name="T58" fmla="*/ 94 w 178"/>
                <a:gd name="T59" fmla="*/ 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8" h="224">
                  <a:moveTo>
                    <a:pt x="96" y="16"/>
                  </a:moveTo>
                  <a:cubicBezTo>
                    <a:pt x="96" y="16"/>
                    <a:pt x="96" y="16"/>
                    <a:pt x="96" y="16"/>
                  </a:cubicBezTo>
                  <a:moveTo>
                    <a:pt x="94" y="16"/>
                  </a:moveTo>
                  <a:cubicBezTo>
                    <a:pt x="86" y="76"/>
                    <a:pt x="86" y="76"/>
                    <a:pt x="86" y="76"/>
                  </a:cubicBezTo>
                  <a:cubicBezTo>
                    <a:pt x="133" y="76"/>
                    <a:pt x="133" y="76"/>
                    <a:pt x="133" y="76"/>
                  </a:cubicBezTo>
                  <a:cubicBezTo>
                    <a:pt x="149" y="76"/>
                    <a:pt x="162" y="89"/>
                    <a:pt x="162" y="106"/>
                  </a:cubicBezTo>
                  <a:cubicBezTo>
                    <a:pt x="154" y="179"/>
                    <a:pt x="154" y="179"/>
                    <a:pt x="154" y="179"/>
                  </a:cubicBezTo>
                  <a:cubicBezTo>
                    <a:pt x="154" y="195"/>
                    <a:pt x="141" y="208"/>
                    <a:pt x="125" y="208"/>
                  </a:cubicBezTo>
                  <a:cubicBezTo>
                    <a:pt x="44" y="208"/>
                    <a:pt x="44" y="208"/>
                    <a:pt x="44" y="208"/>
                  </a:cubicBezTo>
                  <a:cubicBezTo>
                    <a:pt x="28" y="208"/>
                    <a:pt x="16" y="195"/>
                    <a:pt x="16" y="179"/>
                  </a:cubicBezTo>
                  <a:cubicBezTo>
                    <a:pt x="16" y="106"/>
                    <a:pt x="16" y="106"/>
                    <a:pt x="16" y="106"/>
                  </a:cubicBezTo>
                  <a:cubicBezTo>
                    <a:pt x="16" y="90"/>
                    <a:pt x="63" y="24"/>
                    <a:pt x="75" y="20"/>
                  </a:cubicBezTo>
                  <a:cubicBezTo>
                    <a:pt x="87" y="16"/>
                    <a:pt x="94" y="16"/>
                    <a:pt x="94" y="16"/>
                  </a:cubicBezTo>
                  <a:moveTo>
                    <a:pt x="94" y="0"/>
                  </a:moveTo>
                  <a:cubicBezTo>
                    <a:pt x="94" y="0"/>
                    <a:pt x="94" y="0"/>
                    <a:pt x="94" y="0"/>
                  </a:cubicBezTo>
                  <a:cubicBezTo>
                    <a:pt x="94" y="0"/>
                    <a:pt x="94" y="0"/>
                    <a:pt x="94" y="0"/>
                  </a:cubicBezTo>
                  <a:cubicBezTo>
                    <a:pt x="92" y="0"/>
                    <a:pt x="83" y="1"/>
                    <a:pt x="69" y="5"/>
                  </a:cubicBezTo>
                  <a:cubicBezTo>
                    <a:pt x="60" y="8"/>
                    <a:pt x="46" y="23"/>
                    <a:pt x="28" y="49"/>
                  </a:cubicBezTo>
                  <a:cubicBezTo>
                    <a:pt x="9" y="75"/>
                    <a:pt x="0" y="95"/>
                    <a:pt x="0" y="106"/>
                  </a:cubicBezTo>
                  <a:cubicBezTo>
                    <a:pt x="0" y="179"/>
                    <a:pt x="0" y="179"/>
                    <a:pt x="0" y="179"/>
                  </a:cubicBezTo>
                  <a:cubicBezTo>
                    <a:pt x="0" y="204"/>
                    <a:pt x="19" y="224"/>
                    <a:pt x="44" y="224"/>
                  </a:cubicBezTo>
                  <a:cubicBezTo>
                    <a:pt x="125" y="224"/>
                    <a:pt x="125" y="224"/>
                    <a:pt x="125" y="224"/>
                  </a:cubicBezTo>
                  <a:cubicBezTo>
                    <a:pt x="149" y="224"/>
                    <a:pt x="169" y="204"/>
                    <a:pt x="170" y="180"/>
                  </a:cubicBezTo>
                  <a:cubicBezTo>
                    <a:pt x="178" y="107"/>
                    <a:pt x="178" y="107"/>
                    <a:pt x="178" y="107"/>
                  </a:cubicBezTo>
                  <a:cubicBezTo>
                    <a:pt x="178" y="107"/>
                    <a:pt x="178" y="106"/>
                    <a:pt x="178" y="106"/>
                  </a:cubicBezTo>
                  <a:cubicBezTo>
                    <a:pt x="178" y="81"/>
                    <a:pt x="158" y="60"/>
                    <a:pt x="133" y="60"/>
                  </a:cubicBezTo>
                  <a:cubicBezTo>
                    <a:pt x="105" y="60"/>
                    <a:pt x="105" y="60"/>
                    <a:pt x="105" y="60"/>
                  </a:cubicBezTo>
                  <a:cubicBezTo>
                    <a:pt x="110" y="19"/>
                    <a:pt x="110" y="19"/>
                    <a:pt x="110" y="19"/>
                  </a:cubicBezTo>
                  <a:cubicBezTo>
                    <a:pt x="110" y="18"/>
                    <a:pt x="110" y="17"/>
                    <a:pt x="110" y="16"/>
                  </a:cubicBezTo>
                  <a:cubicBezTo>
                    <a:pt x="110" y="7"/>
                    <a:pt x="103" y="0"/>
                    <a:pt x="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43">
              <a:extLst>
                <a:ext uri="{FF2B5EF4-FFF2-40B4-BE49-F238E27FC236}">
                  <a16:creationId xmlns:a16="http://schemas.microsoft.com/office/drawing/2014/main" id="{46A2E653-77A5-4453-B482-7EC74246B1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101" y="582613"/>
              <a:ext cx="315913" cy="163513"/>
            </a:xfrm>
            <a:custGeom>
              <a:avLst/>
              <a:gdLst>
                <a:gd name="T0" fmla="*/ 67 w 93"/>
                <a:gd name="T1" fmla="*/ 48 h 48"/>
                <a:gd name="T2" fmla="*/ 4 w 93"/>
                <a:gd name="T3" fmla="*/ 48 h 48"/>
                <a:gd name="T4" fmla="*/ 0 w 93"/>
                <a:gd name="T5" fmla="*/ 44 h 48"/>
                <a:gd name="T6" fmla="*/ 4 w 93"/>
                <a:gd name="T7" fmla="*/ 40 h 48"/>
                <a:gd name="T8" fmla="*/ 67 w 93"/>
                <a:gd name="T9" fmla="*/ 40 h 48"/>
                <a:gd name="T10" fmla="*/ 84 w 93"/>
                <a:gd name="T11" fmla="*/ 23 h 48"/>
                <a:gd name="T12" fmla="*/ 85 w 93"/>
                <a:gd name="T13" fmla="*/ 4 h 48"/>
                <a:gd name="T14" fmla="*/ 89 w 93"/>
                <a:gd name="T15" fmla="*/ 0 h 48"/>
                <a:gd name="T16" fmla="*/ 93 w 93"/>
                <a:gd name="T17" fmla="*/ 4 h 48"/>
                <a:gd name="T18" fmla="*/ 92 w 93"/>
                <a:gd name="T19" fmla="*/ 23 h 48"/>
                <a:gd name="T20" fmla="*/ 67 w 93"/>
                <a:gd name="T21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3" h="48">
                  <a:moveTo>
                    <a:pt x="67" y="48"/>
                  </a:moveTo>
                  <a:cubicBezTo>
                    <a:pt x="4" y="48"/>
                    <a:pt x="4" y="48"/>
                    <a:pt x="4" y="48"/>
                  </a:cubicBezTo>
                  <a:cubicBezTo>
                    <a:pt x="2" y="48"/>
                    <a:pt x="0" y="46"/>
                    <a:pt x="0" y="44"/>
                  </a:cubicBezTo>
                  <a:cubicBezTo>
                    <a:pt x="0" y="42"/>
                    <a:pt x="2" y="40"/>
                    <a:pt x="4" y="40"/>
                  </a:cubicBezTo>
                  <a:cubicBezTo>
                    <a:pt x="67" y="40"/>
                    <a:pt x="67" y="40"/>
                    <a:pt x="67" y="40"/>
                  </a:cubicBezTo>
                  <a:cubicBezTo>
                    <a:pt x="76" y="40"/>
                    <a:pt x="84" y="32"/>
                    <a:pt x="84" y="23"/>
                  </a:cubicBezTo>
                  <a:cubicBezTo>
                    <a:pt x="85" y="4"/>
                    <a:pt x="85" y="4"/>
                    <a:pt x="85" y="4"/>
                  </a:cubicBezTo>
                  <a:cubicBezTo>
                    <a:pt x="85" y="2"/>
                    <a:pt x="87" y="0"/>
                    <a:pt x="89" y="0"/>
                  </a:cubicBezTo>
                  <a:cubicBezTo>
                    <a:pt x="91" y="0"/>
                    <a:pt x="93" y="2"/>
                    <a:pt x="93" y="4"/>
                  </a:cubicBezTo>
                  <a:cubicBezTo>
                    <a:pt x="92" y="23"/>
                    <a:pt x="92" y="23"/>
                    <a:pt x="92" y="23"/>
                  </a:cubicBezTo>
                  <a:cubicBezTo>
                    <a:pt x="92" y="37"/>
                    <a:pt x="81" y="48"/>
                    <a:pt x="67" y="4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44">
              <a:extLst>
                <a:ext uri="{FF2B5EF4-FFF2-40B4-BE49-F238E27FC236}">
                  <a16:creationId xmlns:a16="http://schemas.microsoft.com/office/drawing/2014/main" id="{11DB6C2B-DF84-47A5-9008-8C6718308F0E}"/>
                </a:ext>
              </a:extLst>
            </p:cNvPr>
            <p:cNvSpPr>
              <a:spLocks/>
            </p:cNvSpPr>
            <p:nvPr/>
          </p:nvSpPr>
          <p:spPr bwMode="auto">
            <a:xfrm>
              <a:off x="714376" y="500063"/>
              <a:ext cx="33338" cy="58738"/>
            </a:xfrm>
            <a:custGeom>
              <a:avLst/>
              <a:gdLst>
                <a:gd name="T0" fmla="*/ 5 w 10"/>
                <a:gd name="T1" fmla="*/ 17 h 17"/>
                <a:gd name="T2" fmla="*/ 4 w 10"/>
                <a:gd name="T3" fmla="*/ 17 h 17"/>
                <a:gd name="T4" fmla="*/ 1 w 10"/>
                <a:gd name="T5" fmla="*/ 12 h 17"/>
                <a:gd name="T6" fmla="*/ 2 w 10"/>
                <a:gd name="T7" fmla="*/ 4 h 17"/>
                <a:gd name="T8" fmla="*/ 6 w 10"/>
                <a:gd name="T9" fmla="*/ 0 h 17"/>
                <a:gd name="T10" fmla="*/ 10 w 10"/>
                <a:gd name="T11" fmla="*/ 4 h 17"/>
                <a:gd name="T12" fmla="*/ 9 w 10"/>
                <a:gd name="T13" fmla="*/ 13 h 17"/>
                <a:gd name="T14" fmla="*/ 5 w 10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" h="17">
                  <a:moveTo>
                    <a:pt x="5" y="17"/>
                  </a:moveTo>
                  <a:cubicBezTo>
                    <a:pt x="5" y="17"/>
                    <a:pt x="4" y="17"/>
                    <a:pt x="4" y="17"/>
                  </a:cubicBezTo>
                  <a:cubicBezTo>
                    <a:pt x="2" y="16"/>
                    <a:pt x="0" y="14"/>
                    <a:pt x="1" y="1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1"/>
                    <a:pt x="4" y="0"/>
                    <a:pt x="6" y="0"/>
                  </a:cubicBezTo>
                  <a:cubicBezTo>
                    <a:pt x="8" y="0"/>
                    <a:pt x="10" y="2"/>
                    <a:pt x="10" y="4"/>
                  </a:cubicBezTo>
                  <a:cubicBezTo>
                    <a:pt x="9" y="13"/>
                    <a:pt x="9" y="13"/>
                    <a:pt x="9" y="13"/>
                  </a:cubicBezTo>
                  <a:cubicBezTo>
                    <a:pt x="8" y="15"/>
                    <a:pt x="7" y="17"/>
                    <a:pt x="5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45">
              <a:extLst>
                <a:ext uri="{FF2B5EF4-FFF2-40B4-BE49-F238E27FC236}">
                  <a16:creationId xmlns:a16="http://schemas.microsoft.com/office/drawing/2014/main" id="{30DDC3F6-FE43-4FFC-A9BC-9B32E278911F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-1587" y="350838"/>
              <a:ext cx="312738" cy="449263"/>
            </a:xfrm>
            <a:custGeom>
              <a:avLst/>
              <a:gdLst>
                <a:gd name="T0" fmla="*/ 66 w 92"/>
                <a:gd name="T1" fmla="*/ 16 h 132"/>
                <a:gd name="T2" fmla="*/ 76 w 92"/>
                <a:gd name="T3" fmla="*/ 30 h 132"/>
                <a:gd name="T4" fmla="*/ 76 w 92"/>
                <a:gd name="T5" fmla="*/ 102 h 132"/>
                <a:gd name="T6" fmla="*/ 66 w 92"/>
                <a:gd name="T7" fmla="*/ 116 h 132"/>
                <a:gd name="T8" fmla="*/ 32 w 92"/>
                <a:gd name="T9" fmla="*/ 116 h 132"/>
                <a:gd name="T10" fmla="*/ 16 w 92"/>
                <a:gd name="T11" fmla="*/ 102 h 132"/>
                <a:gd name="T12" fmla="*/ 16 w 92"/>
                <a:gd name="T13" fmla="*/ 30 h 132"/>
                <a:gd name="T14" fmla="*/ 32 w 92"/>
                <a:gd name="T15" fmla="*/ 16 h 132"/>
                <a:gd name="T16" fmla="*/ 64 w 92"/>
                <a:gd name="T17" fmla="*/ 16 h 132"/>
                <a:gd name="T18" fmla="*/ 66 w 92"/>
                <a:gd name="T19" fmla="*/ 0 h 132"/>
                <a:gd name="T20" fmla="*/ 32 w 92"/>
                <a:gd name="T21" fmla="*/ 0 h 132"/>
                <a:gd name="T22" fmla="*/ 0 w 92"/>
                <a:gd name="T23" fmla="*/ 30 h 132"/>
                <a:gd name="T24" fmla="*/ 0 w 92"/>
                <a:gd name="T25" fmla="*/ 102 h 132"/>
                <a:gd name="T26" fmla="*/ 32 w 92"/>
                <a:gd name="T27" fmla="*/ 132 h 132"/>
                <a:gd name="T28" fmla="*/ 66 w 92"/>
                <a:gd name="T29" fmla="*/ 132 h 132"/>
                <a:gd name="T30" fmla="*/ 92 w 92"/>
                <a:gd name="T31" fmla="*/ 102 h 132"/>
                <a:gd name="T32" fmla="*/ 92 w 92"/>
                <a:gd name="T33" fmla="*/ 30 h 132"/>
                <a:gd name="T34" fmla="*/ 66 w 92"/>
                <a:gd name="T35" fmla="*/ 0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2" h="132">
                  <a:moveTo>
                    <a:pt x="66" y="16"/>
                  </a:moveTo>
                  <a:cubicBezTo>
                    <a:pt x="73" y="16"/>
                    <a:pt x="76" y="23"/>
                    <a:pt x="76" y="30"/>
                  </a:cubicBezTo>
                  <a:cubicBezTo>
                    <a:pt x="76" y="102"/>
                    <a:pt x="76" y="102"/>
                    <a:pt x="76" y="102"/>
                  </a:cubicBezTo>
                  <a:cubicBezTo>
                    <a:pt x="76" y="110"/>
                    <a:pt x="73" y="116"/>
                    <a:pt x="66" y="116"/>
                  </a:cubicBezTo>
                  <a:cubicBezTo>
                    <a:pt x="32" y="116"/>
                    <a:pt x="32" y="116"/>
                    <a:pt x="32" y="116"/>
                  </a:cubicBezTo>
                  <a:cubicBezTo>
                    <a:pt x="24" y="116"/>
                    <a:pt x="16" y="110"/>
                    <a:pt x="16" y="102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16" y="23"/>
                    <a:pt x="24" y="16"/>
                    <a:pt x="32" y="16"/>
                  </a:cubicBezTo>
                  <a:cubicBezTo>
                    <a:pt x="64" y="16"/>
                    <a:pt x="64" y="16"/>
                    <a:pt x="64" y="16"/>
                  </a:cubicBezTo>
                  <a:moveTo>
                    <a:pt x="66" y="0"/>
                  </a:moveTo>
                  <a:cubicBezTo>
                    <a:pt x="32" y="0"/>
                    <a:pt x="32" y="0"/>
                    <a:pt x="32" y="0"/>
                  </a:cubicBezTo>
                  <a:cubicBezTo>
                    <a:pt x="15" y="0"/>
                    <a:pt x="0" y="14"/>
                    <a:pt x="0" y="30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19"/>
                    <a:pt x="15" y="132"/>
                    <a:pt x="32" y="132"/>
                  </a:cubicBezTo>
                  <a:cubicBezTo>
                    <a:pt x="66" y="132"/>
                    <a:pt x="66" y="132"/>
                    <a:pt x="66" y="132"/>
                  </a:cubicBezTo>
                  <a:cubicBezTo>
                    <a:pt x="78" y="132"/>
                    <a:pt x="92" y="124"/>
                    <a:pt x="92" y="102"/>
                  </a:cubicBezTo>
                  <a:cubicBezTo>
                    <a:pt x="92" y="30"/>
                    <a:pt x="92" y="30"/>
                    <a:pt x="92" y="30"/>
                  </a:cubicBezTo>
                  <a:cubicBezTo>
                    <a:pt x="92" y="8"/>
                    <a:pt x="78" y="0"/>
                    <a:pt x="6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46">
              <a:extLst>
                <a:ext uri="{FF2B5EF4-FFF2-40B4-BE49-F238E27FC236}">
                  <a16:creationId xmlns:a16="http://schemas.microsoft.com/office/drawing/2014/main" id="{734073E1-E35C-4A9A-B598-C77927124E37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363" y="623888"/>
              <a:ext cx="109538" cy="134938"/>
            </a:xfrm>
            <a:custGeom>
              <a:avLst/>
              <a:gdLst>
                <a:gd name="T0" fmla="*/ 28 w 32"/>
                <a:gd name="T1" fmla="*/ 40 h 40"/>
                <a:gd name="T2" fmla="*/ 24 w 32"/>
                <a:gd name="T3" fmla="*/ 36 h 40"/>
                <a:gd name="T4" fmla="*/ 24 w 32"/>
                <a:gd name="T5" fmla="*/ 14 h 40"/>
                <a:gd name="T6" fmla="*/ 16 w 32"/>
                <a:gd name="T7" fmla="*/ 8 h 40"/>
                <a:gd name="T8" fmla="*/ 8 w 32"/>
                <a:gd name="T9" fmla="*/ 14 h 40"/>
                <a:gd name="T10" fmla="*/ 8 w 32"/>
                <a:gd name="T11" fmla="*/ 36 h 40"/>
                <a:gd name="T12" fmla="*/ 4 w 32"/>
                <a:gd name="T13" fmla="*/ 40 h 40"/>
                <a:gd name="T14" fmla="*/ 0 w 32"/>
                <a:gd name="T15" fmla="*/ 36 h 40"/>
                <a:gd name="T16" fmla="*/ 0 w 32"/>
                <a:gd name="T17" fmla="*/ 14 h 40"/>
                <a:gd name="T18" fmla="*/ 16 w 32"/>
                <a:gd name="T19" fmla="*/ 0 h 40"/>
                <a:gd name="T20" fmla="*/ 32 w 32"/>
                <a:gd name="T21" fmla="*/ 14 h 40"/>
                <a:gd name="T22" fmla="*/ 32 w 32"/>
                <a:gd name="T23" fmla="*/ 36 h 40"/>
                <a:gd name="T24" fmla="*/ 28 w 32"/>
                <a:gd name="T25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2" h="40">
                  <a:moveTo>
                    <a:pt x="28" y="40"/>
                  </a:moveTo>
                  <a:cubicBezTo>
                    <a:pt x="26" y="40"/>
                    <a:pt x="24" y="38"/>
                    <a:pt x="24" y="36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1"/>
                    <a:pt x="20" y="8"/>
                    <a:pt x="16" y="8"/>
                  </a:cubicBezTo>
                  <a:cubicBezTo>
                    <a:pt x="12" y="8"/>
                    <a:pt x="8" y="11"/>
                    <a:pt x="8" y="14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8" y="38"/>
                    <a:pt x="6" y="40"/>
                    <a:pt x="4" y="40"/>
                  </a:cubicBezTo>
                  <a:cubicBezTo>
                    <a:pt x="2" y="40"/>
                    <a:pt x="0" y="38"/>
                    <a:pt x="0" y="36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25" y="0"/>
                    <a:pt x="32" y="7"/>
                    <a:pt x="32" y="14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8"/>
                    <a:pt x="30" y="40"/>
                    <a:pt x="28" y="4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47">
              <a:extLst>
                <a:ext uri="{FF2B5EF4-FFF2-40B4-BE49-F238E27FC236}">
                  <a16:creationId xmlns:a16="http://schemas.microsoft.com/office/drawing/2014/main" id="{A2568F8F-518B-4A4D-80DD-445BE67ECBE4}"/>
                </a:ext>
              </a:extLst>
            </p:cNvPr>
            <p:cNvSpPr>
              <a:spLocks/>
            </p:cNvSpPr>
            <p:nvPr/>
          </p:nvSpPr>
          <p:spPr bwMode="auto">
            <a:xfrm>
              <a:off x="147638" y="677863"/>
              <a:ext cx="26988" cy="53975"/>
            </a:xfrm>
            <a:custGeom>
              <a:avLst/>
              <a:gdLst>
                <a:gd name="T0" fmla="*/ 4 w 8"/>
                <a:gd name="T1" fmla="*/ 16 h 16"/>
                <a:gd name="T2" fmla="*/ 0 w 8"/>
                <a:gd name="T3" fmla="*/ 12 h 16"/>
                <a:gd name="T4" fmla="*/ 0 w 8"/>
                <a:gd name="T5" fmla="*/ 4 h 16"/>
                <a:gd name="T6" fmla="*/ 4 w 8"/>
                <a:gd name="T7" fmla="*/ 0 h 16"/>
                <a:gd name="T8" fmla="*/ 8 w 8"/>
                <a:gd name="T9" fmla="*/ 4 h 16"/>
                <a:gd name="T10" fmla="*/ 8 w 8"/>
                <a:gd name="T11" fmla="*/ 12 h 16"/>
                <a:gd name="T12" fmla="*/ 4 w 8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16">
                  <a:moveTo>
                    <a:pt x="4" y="16"/>
                  </a:moveTo>
                  <a:cubicBezTo>
                    <a:pt x="2" y="16"/>
                    <a:pt x="0" y="14"/>
                    <a:pt x="0" y="12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ubicBezTo>
                    <a:pt x="6" y="0"/>
                    <a:pt x="8" y="2"/>
                    <a:pt x="8" y="4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4"/>
                    <a:pt x="6" y="16"/>
                    <a:pt x="4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88F2ACF-ED74-4FA8-9DEB-A02A1D773F49}"/>
              </a:ext>
            </a:extLst>
          </p:cNvPr>
          <p:cNvGrpSpPr/>
          <p:nvPr/>
        </p:nvGrpSpPr>
        <p:grpSpPr>
          <a:xfrm>
            <a:off x="5925243" y="3644145"/>
            <a:ext cx="341512" cy="444778"/>
            <a:chOff x="11255376" y="0"/>
            <a:chExt cx="666750" cy="868363"/>
          </a:xfrm>
          <a:solidFill>
            <a:schemeClr val="bg1"/>
          </a:solidFill>
        </p:grpSpPr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42CFF6AB-E3F1-4BAB-90E8-0B19D1D5935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1255376" y="0"/>
              <a:ext cx="666750" cy="666750"/>
            </a:xfrm>
            <a:custGeom>
              <a:avLst/>
              <a:gdLst>
                <a:gd name="T0" fmla="*/ 98 w 196"/>
                <a:gd name="T1" fmla="*/ 16 h 196"/>
                <a:gd name="T2" fmla="*/ 180 w 196"/>
                <a:gd name="T3" fmla="*/ 98 h 196"/>
                <a:gd name="T4" fmla="*/ 98 w 196"/>
                <a:gd name="T5" fmla="*/ 180 h 196"/>
                <a:gd name="T6" fmla="*/ 16 w 196"/>
                <a:gd name="T7" fmla="*/ 98 h 196"/>
                <a:gd name="T8" fmla="*/ 98 w 196"/>
                <a:gd name="T9" fmla="*/ 16 h 196"/>
                <a:gd name="T10" fmla="*/ 98 w 196"/>
                <a:gd name="T11" fmla="*/ 0 h 196"/>
                <a:gd name="T12" fmla="*/ 0 w 196"/>
                <a:gd name="T13" fmla="*/ 98 h 196"/>
                <a:gd name="T14" fmla="*/ 98 w 196"/>
                <a:gd name="T15" fmla="*/ 196 h 196"/>
                <a:gd name="T16" fmla="*/ 196 w 196"/>
                <a:gd name="T17" fmla="*/ 98 h 196"/>
                <a:gd name="T18" fmla="*/ 98 w 196"/>
                <a:gd name="T19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6" h="196">
                  <a:moveTo>
                    <a:pt x="98" y="16"/>
                  </a:moveTo>
                  <a:cubicBezTo>
                    <a:pt x="143" y="16"/>
                    <a:pt x="180" y="53"/>
                    <a:pt x="180" y="98"/>
                  </a:cubicBezTo>
                  <a:cubicBezTo>
                    <a:pt x="180" y="143"/>
                    <a:pt x="143" y="180"/>
                    <a:pt x="98" y="180"/>
                  </a:cubicBezTo>
                  <a:cubicBezTo>
                    <a:pt x="52" y="180"/>
                    <a:pt x="16" y="143"/>
                    <a:pt x="16" y="98"/>
                  </a:cubicBezTo>
                  <a:cubicBezTo>
                    <a:pt x="16" y="53"/>
                    <a:pt x="52" y="16"/>
                    <a:pt x="98" y="16"/>
                  </a:cubicBezTo>
                  <a:moveTo>
                    <a:pt x="98" y="0"/>
                  </a:moveTo>
                  <a:cubicBezTo>
                    <a:pt x="44" y="0"/>
                    <a:pt x="0" y="44"/>
                    <a:pt x="0" y="98"/>
                  </a:cubicBezTo>
                  <a:cubicBezTo>
                    <a:pt x="0" y="152"/>
                    <a:pt x="44" y="196"/>
                    <a:pt x="98" y="196"/>
                  </a:cubicBezTo>
                  <a:cubicBezTo>
                    <a:pt x="152" y="196"/>
                    <a:pt x="196" y="152"/>
                    <a:pt x="196" y="98"/>
                  </a:cubicBezTo>
                  <a:cubicBezTo>
                    <a:pt x="196" y="44"/>
                    <a:pt x="152" y="0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E607C6D8-E422-4E89-9602-54A153B644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31601" y="115888"/>
              <a:ext cx="39688" cy="26988"/>
            </a:xfrm>
            <a:custGeom>
              <a:avLst/>
              <a:gdLst>
                <a:gd name="T0" fmla="*/ 4 w 12"/>
                <a:gd name="T1" fmla="*/ 8 h 8"/>
                <a:gd name="T2" fmla="*/ 0 w 12"/>
                <a:gd name="T3" fmla="*/ 4 h 8"/>
                <a:gd name="T4" fmla="*/ 3 w 12"/>
                <a:gd name="T5" fmla="*/ 0 h 8"/>
                <a:gd name="T6" fmla="*/ 8 w 12"/>
                <a:gd name="T7" fmla="*/ 0 h 8"/>
                <a:gd name="T8" fmla="*/ 12 w 12"/>
                <a:gd name="T9" fmla="*/ 4 h 8"/>
                <a:gd name="T10" fmla="*/ 8 w 12"/>
                <a:gd name="T11" fmla="*/ 8 h 8"/>
                <a:gd name="T12" fmla="*/ 4 w 12"/>
                <a:gd name="T13" fmla="*/ 8 h 8"/>
                <a:gd name="T14" fmla="*/ 4 w 12"/>
                <a:gd name="T1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8">
                  <a:moveTo>
                    <a:pt x="4" y="8"/>
                  </a:move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1" y="0"/>
                    <a:pt x="3" y="0"/>
                  </a:cubicBezTo>
                  <a:cubicBezTo>
                    <a:pt x="5" y="0"/>
                    <a:pt x="7" y="0"/>
                    <a:pt x="8" y="0"/>
                  </a:cubicBezTo>
                  <a:cubicBezTo>
                    <a:pt x="10" y="0"/>
                    <a:pt x="12" y="1"/>
                    <a:pt x="12" y="4"/>
                  </a:cubicBezTo>
                  <a:cubicBezTo>
                    <a:pt x="12" y="6"/>
                    <a:pt x="10" y="8"/>
                    <a:pt x="8" y="8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8FB2A109-86D6-4EA6-9E6F-1D0505807D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68088" y="128588"/>
              <a:ext cx="131763" cy="187325"/>
            </a:xfrm>
            <a:custGeom>
              <a:avLst/>
              <a:gdLst>
                <a:gd name="T0" fmla="*/ 4 w 39"/>
                <a:gd name="T1" fmla="*/ 55 h 55"/>
                <a:gd name="T2" fmla="*/ 0 w 39"/>
                <a:gd name="T3" fmla="*/ 51 h 55"/>
                <a:gd name="T4" fmla="*/ 33 w 39"/>
                <a:gd name="T5" fmla="*/ 1 h 55"/>
                <a:gd name="T6" fmla="*/ 38 w 39"/>
                <a:gd name="T7" fmla="*/ 3 h 55"/>
                <a:gd name="T8" fmla="*/ 36 w 39"/>
                <a:gd name="T9" fmla="*/ 8 h 55"/>
                <a:gd name="T10" fmla="*/ 8 w 39"/>
                <a:gd name="T11" fmla="*/ 51 h 55"/>
                <a:gd name="T12" fmla="*/ 4 w 39"/>
                <a:gd name="T13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9" h="55">
                  <a:moveTo>
                    <a:pt x="4" y="55"/>
                  </a:moveTo>
                  <a:cubicBezTo>
                    <a:pt x="2" y="55"/>
                    <a:pt x="0" y="54"/>
                    <a:pt x="0" y="51"/>
                  </a:cubicBezTo>
                  <a:cubicBezTo>
                    <a:pt x="0" y="30"/>
                    <a:pt x="13" y="10"/>
                    <a:pt x="33" y="1"/>
                  </a:cubicBezTo>
                  <a:cubicBezTo>
                    <a:pt x="35" y="0"/>
                    <a:pt x="37" y="1"/>
                    <a:pt x="38" y="3"/>
                  </a:cubicBezTo>
                  <a:cubicBezTo>
                    <a:pt x="39" y="5"/>
                    <a:pt x="38" y="7"/>
                    <a:pt x="36" y="8"/>
                  </a:cubicBezTo>
                  <a:cubicBezTo>
                    <a:pt x="19" y="16"/>
                    <a:pt x="8" y="33"/>
                    <a:pt x="8" y="51"/>
                  </a:cubicBezTo>
                  <a:cubicBezTo>
                    <a:pt x="8" y="54"/>
                    <a:pt x="6" y="55"/>
                    <a:pt x="4" y="5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3E2AEF30-6790-48ED-B7D9-AC701F8E126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28413" y="592138"/>
              <a:ext cx="306388" cy="263525"/>
            </a:xfrm>
            <a:custGeom>
              <a:avLst/>
              <a:gdLst>
                <a:gd name="T0" fmla="*/ 69 w 90"/>
                <a:gd name="T1" fmla="*/ 77 h 77"/>
                <a:gd name="T2" fmla="*/ 21 w 90"/>
                <a:gd name="T3" fmla="*/ 77 h 77"/>
                <a:gd name="T4" fmla="*/ 13 w 90"/>
                <a:gd name="T5" fmla="*/ 71 h 77"/>
                <a:gd name="T6" fmla="*/ 1 w 90"/>
                <a:gd name="T7" fmla="*/ 12 h 77"/>
                <a:gd name="T8" fmla="*/ 7 w 90"/>
                <a:gd name="T9" fmla="*/ 2 h 77"/>
                <a:gd name="T10" fmla="*/ 17 w 90"/>
                <a:gd name="T11" fmla="*/ 9 h 77"/>
                <a:gd name="T12" fmla="*/ 27 w 90"/>
                <a:gd name="T13" fmla="*/ 61 h 77"/>
                <a:gd name="T14" fmla="*/ 63 w 90"/>
                <a:gd name="T15" fmla="*/ 61 h 77"/>
                <a:gd name="T16" fmla="*/ 73 w 90"/>
                <a:gd name="T17" fmla="*/ 7 h 77"/>
                <a:gd name="T18" fmla="*/ 82 w 90"/>
                <a:gd name="T19" fmla="*/ 1 h 77"/>
                <a:gd name="T20" fmla="*/ 89 w 90"/>
                <a:gd name="T21" fmla="*/ 10 h 77"/>
                <a:gd name="T22" fmla="*/ 77 w 90"/>
                <a:gd name="T23" fmla="*/ 71 h 77"/>
                <a:gd name="T24" fmla="*/ 69 w 90"/>
                <a:gd name="T25" fmla="*/ 77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0" h="77">
                  <a:moveTo>
                    <a:pt x="69" y="77"/>
                  </a:moveTo>
                  <a:cubicBezTo>
                    <a:pt x="21" y="77"/>
                    <a:pt x="21" y="77"/>
                    <a:pt x="21" y="77"/>
                  </a:cubicBezTo>
                  <a:cubicBezTo>
                    <a:pt x="17" y="77"/>
                    <a:pt x="13" y="74"/>
                    <a:pt x="13" y="71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8"/>
                    <a:pt x="3" y="3"/>
                    <a:pt x="7" y="2"/>
                  </a:cubicBezTo>
                  <a:cubicBezTo>
                    <a:pt x="12" y="2"/>
                    <a:pt x="16" y="4"/>
                    <a:pt x="17" y="9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63" y="61"/>
                    <a:pt x="63" y="61"/>
                    <a:pt x="63" y="61"/>
                  </a:cubicBezTo>
                  <a:cubicBezTo>
                    <a:pt x="73" y="7"/>
                    <a:pt x="73" y="7"/>
                    <a:pt x="73" y="7"/>
                  </a:cubicBezTo>
                  <a:cubicBezTo>
                    <a:pt x="74" y="3"/>
                    <a:pt x="78" y="0"/>
                    <a:pt x="82" y="1"/>
                  </a:cubicBezTo>
                  <a:cubicBezTo>
                    <a:pt x="87" y="2"/>
                    <a:pt x="90" y="6"/>
                    <a:pt x="89" y="10"/>
                  </a:cubicBezTo>
                  <a:cubicBezTo>
                    <a:pt x="77" y="71"/>
                    <a:pt x="77" y="71"/>
                    <a:pt x="77" y="71"/>
                  </a:cubicBezTo>
                  <a:cubicBezTo>
                    <a:pt x="77" y="74"/>
                    <a:pt x="73" y="77"/>
                    <a:pt x="69" y="7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9DE0F0A0-6059-40D5-B40E-0310C76D95EF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41126" y="814388"/>
              <a:ext cx="80963" cy="53975"/>
            </a:xfrm>
            <a:custGeom>
              <a:avLst/>
              <a:gdLst>
                <a:gd name="T0" fmla="*/ 16 w 24"/>
                <a:gd name="T1" fmla="*/ 16 h 16"/>
                <a:gd name="T2" fmla="*/ 8 w 24"/>
                <a:gd name="T3" fmla="*/ 16 h 16"/>
                <a:gd name="T4" fmla="*/ 0 w 24"/>
                <a:gd name="T5" fmla="*/ 8 h 16"/>
                <a:gd name="T6" fmla="*/ 8 w 24"/>
                <a:gd name="T7" fmla="*/ 0 h 16"/>
                <a:gd name="T8" fmla="*/ 16 w 24"/>
                <a:gd name="T9" fmla="*/ 0 h 16"/>
                <a:gd name="T10" fmla="*/ 24 w 24"/>
                <a:gd name="T11" fmla="*/ 8 h 16"/>
                <a:gd name="T12" fmla="*/ 16 w 24"/>
                <a:gd name="T13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" h="16">
                  <a:moveTo>
                    <a:pt x="16" y="16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4" y="16"/>
                    <a:pt x="0" y="12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20" y="0"/>
                    <a:pt x="24" y="4"/>
                    <a:pt x="24" y="8"/>
                  </a:cubicBezTo>
                  <a:cubicBezTo>
                    <a:pt x="24" y="12"/>
                    <a:pt x="20" y="16"/>
                    <a:pt x="16" y="16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4545A459-7E9C-4CC3-B861-FB19A8F6315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14138" y="687388"/>
              <a:ext cx="125413" cy="41275"/>
            </a:xfrm>
            <a:custGeom>
              <a:avLst/>
              <a:gdLst>
                <a:gd name="T0" fmla="*/ 33 w 37"/>
                <a:gd name="T1" fmla="*/ 12 h 12"/>
                <a:gd name="T2" fmla="*/ 33 w 37"/>
                <a:gd name="T3" fmla="*/ 12 h 12"/>
                <a:gd name="T4" fmla="*/ 3 w 37"/>
                <a:gd name="T5" fmla="*/ 9 h 12"/>
                <a:gd name="T6" fmla="*/ 0 w 37"/>
                <a:gd name="T7" fmla="*/ 4 h 12"/>
                <a:gd name="T8" fmla="*/ 4 w 37"/>
                <a:gd name="T9" fmla="*/ 1 h 12"/>
                <a:gd name="T10" fmla="*/ 34 w 37"/>
                <a:gd name="T11" fmla="*/ 4 h 12"/>
                <a:gd name="T12" fmla="*/ 37 w 37"/>
                <a:gd name="T13" fmla="*/ 9 h 12"/>
                <a:gd name="T14" fmla="*/ 33 w 37"/>
                <a:gd name="T15" fmla="*/ 12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7" h="12">
                  <a:moveTo>
                    <a:pt x="33" y="12"/>
                  </a:moveTo>
                  <a:cubicBezTo>
                    <a:pt x="33" y="12"/>
                    <a:pt x="33" y="12"/>
                    <a:pt x="33" y="12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8"/>
                    <a:pt x="0" y="6"/>
                    <a:pt x="0" y="4"/>
                  </a:cubicBezTo>
                  <a:cubicBezTo>
                    <a:pt x="0" y="2"/>
                    <a:pt x="2" y="0"/>
                    <a:pt x="4" y="1"/>
                  </a:cubicBezTo>
                  <a:cubicBezTo>
                    <a:pt x="34" y="4"/>
                    <a:pt x="34" y="4"/>
                    <a:pt x="34" y="4"/>
                  </a:cubicBezTo>
                  <a:cubicBezTo>
                    <a:pt x="36" y="5"/>
                    <a:pt x="37" y="7"/>
                    <a:pt x="37" y="9"/>
                  </a:cubicBezTo>
                  <a:cubicBezTo>
                    <a:pt x="37" y="11"/>
                    <a:pt x="35" y="12"/>
                    <a:pt x="33" y="1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7D01E9D0-54B9-4D20-ACAA-A018B27ED0B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0488" y="746125"/>
              <a:ext cx="112713" cy="36513"/>
            </a:xfrm>
            <a:custGeom>
              <a:avLst/>
              <a:gdLst>
                <a:gd name="T0" fmla="*/ 29 w 33"/>
                <a:gd name="T1" fmla="*/ 11 h 11"/>
                <a:gd name="T2" fmla="*/ 29 w 33"/>
                <a:gd name="T3" fmla="*/ 11 h 11"/>
                <a:gd name="T4" fmla="*/ 4 w 33"/>
                <a:gd name="T5" fmla="*/ 8 h 11"/>
                <a:gd name="T6" fmla="*/ 1 w 33"/>
                <a:gd name="T7" fmla="*/ 3 h 11"/>
                <a:gd name="T8" fmla="*/ 5 w 33"/>
                <a:gd name="T9" fmla="*/ 0 h 11"/>
                <a:gd name="T10" fmla="*/ 30 w 33"/>
                <a:gd name="T11" fmla="*/ 3 h 11"/>
                <a:gd name="T12" fmla="*/ 33 w 33"/>
                <a:gd name="T13" fmla="*/ 7 h 11"/>
                <a:gd name="T14" fmla="*/ 29 w 33"/>
                <a:gd name="T1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1">
                  <a:moveTo>
                    <a:pt x="29" y="11"/>
                  </a:moveTo>
                  <a:cubicBezTo>
                    <a:pt x="29" y="11"/>
                    <a:pt x="29" y="11"/>
                    <a:pt x="29" y="11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2" y="8"/>
                    <a:pt x="0" y="6"/>
                    <a:pt x="1" y="3"/>
                  </a:cubicBezTo>
                  <a:cubicBezTo>
                    <a:pt x="1" y="1"/>
                    <a:pt x="3" y="0"/>
                    <a:pt x="5" y="0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2" y="3"/>
                    <a:pt x="33" y="5"/>
                    <a:pt x="33" y="7"/>
                  </a:cubicBezTo>
                  <a:cubicBezTo>
                    <a:pt x="33" y="9"/>
                    <a:pt x="31" y="11"/>
                    <a:pt x="29" y="1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4CC51458-1F41-499E-9208-EF913D3901D7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76038" y="381000"/>
              <a:ext cx="74613" cy="246063"/>
            </a:xfrm>
            <a:custGeom>
              <a:avLst/>
              <a:gdLst>
                <a:gd name="T0" fmla="*/ 17 w 22"/>
                <a:gd name="T1" fmla="*/ 72 h 72"/>
                <a:gd name="T2" fmla="*/ 13 w 22"/>
                <a:gd name="T3" fmla="*/ 68 h 72"/>
                <a:gd name="T4" fmla="*/ 0 w 22"/>
                <a:gd name="T5" fmla="*/ 5 h 72"/>
                <a:gd name="T6" fmla="*/ 3 w 22"/>
                <a:gd name="T7" fmla="*/ 1 h 72"/>
                <a:gd name="T8" fmla="*/ 8 w 22"/>
                <a:gd name="T9" fmla="*/ 4 h 72"/>
                <a:gd name="T10" fmla="*/ 21 w 22"/>
                <a:gd name="T11" fmla="*/ 67 h 72"/>
                <a:gd name="T12" fmla="*/ 18 w 22"/>
                <a:gd name="T13" fmla="*/ 72 h 72"/>
                <a:gd name="T14" fmla="*/ 17 w 22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17" y="72"/>
                  </a:moveTo>
                  <a:cubicBezTo>
                    <a:pt x="15" y="72"/>
                    <a:pt x="14" y="70"/>
                    <a:pt x="13" y="6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1"/>
                    <a:pt x="3" y="1"/>
                  </a:cubicBezTo>
                  <a:cubicBezTo>
                    <a:pt x="5" y="0"/>
                    <a:pt x="8" y="2"/>
                    <a:pt x="8" y="4"/>
                  </a:cubicBezTo>
                  <a:cubicBezTo>
                    <a:pt x="21" y="67"/>
                    <a:pt x="21" y="67"/>
                    <a:pt x="21" y="67"/>
                  </a:cubicBezTo>
                  <a:cubicBezTo>
                    <a:pt x="22" y="69"/>
                    <a:pt x="20" y="71"/>
                    <a:pt x="18" y="72"/>
                  </a:cubicBezTo>
                  <a:cubicBezTo>
                    <a:pt x="18" y="72"/>
                    <a:pt x="18" y="72"/>
                    <a:pt x="17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11C66EB4-DBC0-4424-877A-6768C251FD01}"/>
                </a:ext>
              </a:extLst>
            </p:cNvPr>
            <p:cNvSpPr>
              <a:spLocks/>
            </p:cNvSpPr>
            <p:nvPr/>
          </p:nvSpPr>
          <p:spPr bwMode="auto">
            <a:xfrm>
              <a:off x="11626851" y="381000"/>
              <a:ext cx="74613" cy="246063"/>
            </a:xfrm>
            <a:custGeom>
              <a:avLst/>
              <a:gdLst>
                <a:gd name="T0" fmla="*/ 4 w 22"/>
                <a:gd name="T1" fmla="*/ 72 h 72"/>
                <a:gd name="T2" fmla="*/ 3 w 22"/>
                <a:gd name="T3" fmla="*/ 72 h 72"/>
                <a:gd name="T4" fmla="*/ 0 w 22"/>
                <a:gd name="T5" fmla="*/ 67 h 72"/>
                <a:gd name="T6" fmla="*/ 13 w 22"/>
                <a:gd name="T7" fmla="*/ 4 h 72"/>
                <a:gd name="T8" fmla="*/ 18 w 22"/>
                <a:gd name="T9" fmla="*/ 1 h 72"/>
                <a:gd name="T10" fmla="*/ 21 w 22"/>
                <a:gd name="T11" fmla="*/ 5 h 72"/>
                <a:gd name="T12" fmla="*/ 8 w 22"/>
                <a:gd name="T13" fmla="*/ 68 h 72"/>
                <a:gd name="T14" fmla="*/ 4 w 22"/>
                <a:gd name="T15" fmla="*/ 72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72">
                  <a:moveTo>
                    <a:pt x="4" y="72"/>
                  </a:moveTo>
                  <a:cubicBezTo>
                    <a:pt x="4" y="72"/>
                    <a:pt x="4" y="72"/>
                    <a:pt x="3" y="72"/>
                  </a:cubicBezTo>
                  <a:cubicBezTo>
                    <a:pt x="1" y="71"/>
                    <a:pt x="0" y="69"/>
                    <a:pt x="0" y="67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4" y="2"/>
                    <a:pt x="16" y="0"/>
                    <a:pt x="18" y="1"/>
                  </a:cubicBezTo>
                  <a:cubicBezTo>
                    <a:pt x="20" y="1"/>
                    <a:pt x="22" y="3"/>
                    <a:pt x="21" y="5"/>
                  </a:cubicBezTo>
                  <a:cubicBezTo>
                    <a:pt x="8" y="68"/>
                    <a:pt x="8" y="68"/>
                    <a:pt x="8" y="68"/>
                  </a:cubicBezTo>
                  <a:cubicBezTo>
                    <a:pt x="8" y="70"/>
                    <a:pt x="6" y="72"/>
                    <a:pt x="4" y="72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D99239DD-2789-407D-AB9D-5ED67B227A8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80801" y="368300"/>
              <a:ext cx="212725" cy="57150"/>
            </a:xfrm>
            <a:custGeom>
              <a:avLst/>
              <a:gdLst>
                <a:gd name="T0" fmla="*/ 46 w 63"/>
                <a:gd name="T1" fmla="*/ 17 h 17"/>
                <a:gd name="T2" fmla="*/ 38 w 63"/>
                <a:gd name="T3" fmla="*/ 11 h 17"/>
                <a:gd name="T4" fmla="*/ 38 w 63"/>
                <a:gd name="T5" fmla="*/ 10 h 17"/>
                <a:gd name="T6" fmla="*/ 37 w 63"/>
                <a:gd name="T7" fmla="*/ 10 h 17"/>
                <a:gd name="T8" fmla="*/ 37 w 63"/>
                <a:gd name="T9" fmla="*/ 10 h 17"/>
                <a:gd name="T10" fmla="*/ 36 w 63"/>
                <a:gd name="T11" fmla="*/ 11 h 17"/>
                <a:gd name="T12" fmla="*/ 36 w 63"/>
                <a:gd name="T13" fmla="*/ 11 h 17"/>
                <a:gd name="T14" fmla="*/ 36 w 63"/>
                <a:gd name="T15" fmla="*/ 11 h 17"/>
                <a:gd name="T16" fmla="*/ 28 w 63"/>
                <a:gd name="T17" fmla="*/ 17 h 17"/>
                <a:gd name="T18" fmla="*/ 20 w 63"/>
                <a:gd name="T19" fmla="*/ 11 h 17"/>
                <a:gd name="T20" fmla="*/ 19 w 63"/>
                <a:gd name="T21" fmla="*/ 10 h 17"/>
                <a:gd name="T22" fmla="*/ 19 w 63"/>
                <a:gd name="T23" fmla="*/ 10 h 17"/>
                <a:gd name="T24" fmla="*/ 18 w 63"/>
                <a:gd name="T25" fmla="*/ 10 h 17"/>
                <a:gd name="T26" fmla="*/ 18 w 63"/>
                <a:gd name="T27" fmla="*/ 11 h 17"/>
                <a:gd name="T28" fmla="*/ 10 w 63"/>
                <a:gd name="T29" fmla="*/ 17 h 17"/>
                <a:gd name="T30" fmla="*/ 1 w 63"/>
                <a:gd name="T31" fmla="*/ 10 h 17"/>
                <a:gd name="T32" fmla="*/ 0 w 63"/>
                <a:gd name="T33" fmla="*/ 8 h 17"/>
                <a:gd name="T34" fmla="*/ 4 w 63"/>
                <a:gd name="T35" fmla="*/ 4 h 17"/>
                <a:gd name="T36" fmla="*/ 8 w 63"/>
                <a:gd name="T37" fmla="*/ 7 h 17"/>
                <a:gd name="T38" fmla="*/ 10 w 63"/>
                <a:gd name="T39" fmla="*/ 9 h 17"/>
                <a:gd name="T40" fmla="*/ 11 w 63"/>
                <a:gd name="T41" fmla="*/ 7 h 17"/>
                <a:gd name="T42" fmla="*/ 12 w 63"/>
                <a:gd name="T43" fmla="*/ 5 h 17"/>
                <a:gd name="T44" fmla="*/ 19 w 63"/>
                <a:gd name="T45" fmla="*/ 1 h 17"/>
                <a:gd name="T46" fmla="*/ 25 w 63"/>
                <a:gd name="T47" fmla="*/ 5 h 17"/>
                <a:gd name="T48" fmla="*/ 27 w 63"/>
                <a:gd name="T49" fmla="*/ 7 h 17"/>
                <a:gd name="T50" fmla="*/ 28 w 63"/>
                <a:gd name="T51" fmla="*/ 9 h 17"/>
                <a:gd name="T52" fmla="*/ 29 w 63"/>
                <a:gd name="T53" fmla="*/ 8 h 17"/>
                <a:gd name="T54" fmla="*/ 29 w 63"/>
                <a:gd name="T55" fmla="*/ 8 h 17"/>
                <a:gd name="T56" fmla="*/ 29 w 63"/>
                <a:gd name="T57" fmla="*/ 8 h 17"/>
                <a:gd name="T58" fmla="*/ 29 w 63"/>
                <a:gd name="T59" fmla="*/ 7 h 17"/>
                <a:gd name="T60" fmla="*/ 31 w 63"/>
                <a:gd name="T61" fmla="*/ 5 h 17"/>
                <a:gd name="T62" fmla="*/ 37 w 63"/>
                <a:gd name="T63" fmla="*/ 1 h 17"/>
                <a:gd name="T64" fmla="*/ 44 w 63"/>
                <a:gd name="T65" fmla="*/ 5 h 17"/>
                <a:gd name="T66" fmla="*/ 45 w 63"/>
                <a:gd name="T67" fmla="*/ 7 h 17"/>
                <a:gd name="T68" fmla="*/ 46 w 63"/>
                <a:gd name="T69" fmla="*/ 9 h 17"/>
                <a:gd name="T70" fmla="*/ 48 w 63"/>
                <a:gd name="T71" fmla="*/ 7 h 17"/>
                <a:gd name="T72" fmla="*/ 49 w 63"/>
                <a:gd name="T73" fmla="*/ 5 h 17"/>
                <a:gd name="T74" fmla="*/ 62 w 63"/>
                <a:gd name="T75" fmla="*/ 5 h 17"/>
                <a:gd name="T76" fmla="*/ 63 w 63"/>
                <a:gd name="T77" fmla="*/ 8 h 17"/>
                <a:gd name="T78" fmla="*/ 60 w 63"/>
                <a:gd name="T79" fmla="*/ 12 h 17"/>
                <a:gd name="T80" fmla="*/ 59 w 63"/>
                <a:gd name="T81" fmla="*/ 12 h 17"/>
                <a:gd name="T82" fmla="*/ 56 w 63"/>
                <a:gd name="T83" fmla="*/ 10 h 17"/>
                <a:gd name="T84" fmla="*/ 55 w 63"/>
                <a:gd name="T85" fmla="*/ 10 h 17"/>
                <a:gd name="T86" fmla="*/ 55 w 63"/>
                <a:gd name="T87" fmla="*/ 10 h 17"/>
                <a:gd name="T88" fmla="*/ 55 w 63"/>
                <a:gd name="T89" fmla="*/ 11 h 17"/>
                <a:gd name="T90" fmla="*/ 46 w 63"/>
                <a:gd name="T91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63" h="17">
                  <a:moveTo>
                    <a:pt x="46" y="17"/>
                  </a:moveTo>
                  <a:cubicBezTo>
                    <a:pt x="43" y="17"/>
                    <a:pt x="40" y="15"/>
                    <a:pt x="38" y="11"/>
                  </a:cubicBezTo>
                  <a:cubicBezTo>
                    <a:pt x="38" y="11"/>
                    <a:pt x="38" y="10"/>
                    <a:pt x="38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3" y="17"/>
                    <a:pt x="30" y="17"/>
                    <a:pt x="28" y="17"/>
                  </a:cubicBezTo>
                  <a:cubicBezTo>
                    <a:pt x="25" y="17"/>
                    <a:pt x="22" y="15"/>
                    <a:pt x="20" y="11"/>
                  </a:cubicBezTo>
                  <a:cubicBezTo>
                    <a:pt x="20" y="11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8" y="10"/>
                    <a:pt x="18" y="10"/>
                  </a:cubicBezTo>
                  <a:cubicBezTo>
                    <a:pt x="18" y="10"/>
                    <a:pt x="18" y="11"/>
                    <a:pt x="18" y="11"/>
                  </a:cubicBezTo>
                  <a:cubicBezTo>
                    <a:pt x="16" y="15"/>
                    <a:pt x="13" y="17"/>
                    <a:pt x="10" y="17"/>
                  </a:cubicBezTo>
                  <a:cubicBezTo>
                    <a:pt x="6" y="17"/>
                    <a:pt x="3" y="15"/>
                    <a:pt x="1" y="10"/>
                  </a:cubicBezTo>
                  <a:cubicBezTo>
                    <a:pt x="1" y="10"/>
                    <a:pt x="0" y="9"/>
                    <a:pt x="0" y="8"/>
                  </a:cubicBezTo>
                  <a:cubicBezTo>
                    <a:pt x="0" y="6"/>
                    <a:pt x="2" y="4"/>
                    <a:pt x="4" y="4"/>
                  </a:cubicBezTo>
                  <a:cubicBezTo>
                    <a:pt x="6" y="4"/>
                    <a:pt x="8" y="5"/>
                    <a:pt x="8" y="7"/>
                  </a:cubicBezTo>
                  <a:cubicBezTo>
                    <a:pt x="9" y="8"/>
                    <a:pt x="9" y="9"/>
                    <a:pt x="10" y="9"/>
                  </a:cubicBezTo>
                  <a:cubicBezTo>
                    <a:pt x="10" y="9"/>
                    <a:pt x="10" y="8"/>
                    <a:pt x="11" y="7"/>
                  </a:cubicBezTo>
                  <a:cubicBezTo>
                    <a:pt x="11" y="6"/>
                    <a:pt x="12" y="5"/>
                    <a:pt x="12" y="5"/>
                  </a:cubicBezTo>
                  <a:cubicBezTo>
                    <a:pt x="15" y="2"/>
                    <a:pt x="17" y="1"/>
                    <a:pt x="19" y="1"/>
                  </a:cubicBezTo>
                  <a:cubicBezTo>
                    <a:pt x="21" y="1"/>
                    <a:pt x="24" y="3"/>
                    <a:pt x="25" y="5"/>
                  </a:cubicBezTo>
                  <a:cubicBezTo>
                    <a:pt x="26" y="6"/>
                    <a:pt x="26" y="6"/>
                    <a:pt x="27" y="7"/>
                  </a:cubicBezTo>
                  <a:cubicBezTo>
                    <a:pt x="27" y="8"/>
                    <a:pt x="28" y="9"/>
                    <a:pt x="28" y="9"/>
                  </a:cubicBezTo>
                  <a:cubicBezTo>
                    <a:pt x="28" y="9"/>
                    <a:pt x="29" y="9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3" y="2"/>
                    <a:pt x="36" y="1"/>
                    <a:pt x="37" y="1"/>
                  </a:cubicBezTo>
                  <a:cubicBezTo>
                    <a:pt x="39" y="1"/>
                    <a:pt x="41" y="2"/>
                    <a:pt x="44" y="5"/>
                  </a:cubicBezTo>
                  <a:cubicBezTo>
                    <a:pt x="44" y="6"/>
                    <a:pt x="45" y="6"/>
                    <a:pt x="45" y="7"/>
                  </a:cubicBezTo>
                  <a:cubicBezTo>
                    <a:pt x="45" y="8"/>
                    <a:pt x="46" y="9"/>
                    <a:pt x="46" y="9"/>
                  </a:cubicBezTo>
                  <a:cubicBezTo>
                    <a:pt x="47" y="9"/>
                    <a:pt x="47" y="8"/>
                    <a:pt x="48" y="7"/>
                  </a:cubicBezTo>
                  <a:cubicBezTo>
                    <a:pt x="48" y="6"/>
                    <a:pt x="48" y="5"/>
                    <a:pt x="49" y="5"/>
                  </a:cubicBezTo>
                  <a:cubicBezTo>
                    <a:pt x="53" y="0"/>
                    <a:pt x="59" y="0"/>
                    <a:pt x="62" y="5"/>
                  </a:cubicBezTo>
                  <a:cubicBezTo>
                    <a:pt x="63" y="6"/>
                    <a:pt x="63" y="7"/>
                    <a:pt x="63" y="8"/>
                  </a:cubicBezTo>
                  <a:cubicBezTo>
                    <a:pt x="63" y="10"/>
                    <a:pt x="62" y="12"/>
                    <a:pt x="60" y="12"/>
                  </a:cubicBezTo>
                  <a:cubicBezTo>
                    <a:pt x="59" y="12"/>
                    <a:pt x="59" y="12"/>
                    <a:pt x="59" y="12"/>
                  </a:cubicBezTo>
                  <a:cubicBezTo>
                    <a:pt x="58" y="12"/>
                    <a:pt x="57" y="11"/>
                    <a:pt x="56" y="10"/>
                  </a:cubicBezTo>
                  <a:cubicBezTo>
                    <a:pt x="56" y="10"/>
                    <a:pt x="56" y="10"/>
                    <a:pt x="55" y="10"/>
                  </a:cubicBezTo>
                  <a:cubicBezTo>
                    <a:pt x="55" y="10"/>
                    <a:pt x="55" y="10"/>
                    <a:pt x="55" y="10"/>
                  </a:cubicBezTo>
                  <a:cubicBezTo>
                    <a:pt x="55" y="10"/>
                    <a:pt x="55" y="11"/>
                    <a:pt x="55" y="11"/>
                  </a:cubicBezTo>
                  <a:cubicBezTo>
                    <a:pt x="53" y="15"/>
                    <a:pt x="50" y="17"/>
                    <a:pt x="46" y="17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C282A36-2DEA-426E-958B-34BC8468D709}"/>
              </a:ext>
            </a:extLst>
          </p:cNvPr>
          <p:cNvGrpSpPr/>
          <p:nvPr/>
        </p:nvGrpSpPr>
        <p:grpSpPr>
          <a:xfrm>
            <a:off x="6569491" y="2494516"/>
            <a:ext cx="413748" cy="390301"/>
            <a:chOff x="3719513" y="36513"/>
            <a:chExt cx="868363" cy="819150"/>
          </a:xfrm>
          <a:solidFill>
            <a:schemeClr val="bg1"/>
          </a:solidFill>
        </p:grpSpPr>
        <p:sp>
          <p:nvSpPr>
            <p:cNvPr id="34" name="Freeform 37">
              <a:extLst>
                <a:ext uri="{FF2B5EF4-FFF2-40B4-BE49-F238E27FC236}">
                  <a16:creationId xmlns:a16="http://schemas.microsoft.com/office/drawing/2014/main" id="{2F636256-D85B-4D3F-A459-9F7A1BAC206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19513" y="36513"/>
              <a:ext cx="868363" cy="819150"/>
            </a:xfrm>
            <a:custGeom>
              <a:avLst/>
              <a:gdLst>
                <a:gd name="T0" fmla="*/ 173 w 256"/>
                <a:gd name="T1" fmla="*/ 16 h 240"/>
                <a:gd name="T2" fmla="*/ 240 w 256"/>
                <a:gd name="T3" fmla="*/ 79 h 240"/>
                <a:gd name="T4" fmla="*/ 232 w 256"/>
                <a:gd name="T5" fmla="*/ 110 h 240"/>
                <a:gd name="T6" fmla="*/ 128 w 256"/>
                <a:gd name="T7" fmla="*/ 224 h 240"/>
                <a:gd name="T8" fmla="*/ 24 w 256"/>
                <a:gd name="T9" fmla="*/ 110 h 240"/>
                <a:gd name="T10" fmla="*/ 16 w 256"/>
                <a:gd name="T11" fmla="*/ 79 h 240"/>
                <a:gd name="T12" fmla="*/ 83 w 256"/>
                <a:gd name="T13" fmla="*/ 16 h 240"/>
                <a:gd name="T14" fmla="*/ 128 w 256"/>
                <a:gd name="T15" fmla="*/ 50 h 240"/>
                <a:gd name="T16" fmla="*/ 173 w 256"/>
                <a:gd name="T17" fmla="*/ 16 h 240"/>
                <a:gd name="T18" fmla="*/ 173 w 256"/>
                <a:gd name="T19" fmla="*/ 0 h 240"/>
                <a:gd name="T20" fmla="*/ 128 w 256"/>
                <a:gd name="T21" fmla="*/ 20 h 240"/>
                <a:gd name="T22" fmla="*/ 83 w 256"/>
                <a:gd name="T23" fmla="*/ 0 h 240"/>
                <a:gd name="T24" fmla="*/ 0 w 256"/>
                <a:gd name="T25" fmla="*/ 79 h 240"/>
                <a:gd name="T26" fmla="*/ 11 w 256"/>
                <a:gd name="T27" fmla="*/ 119 h 240"/>
                <a:gd name="T28" fmla="*/ 117 w 256"/>
                <a:gd name="T29" fmla="*/ 236 h 240"/>
                <a:gd name="T30" fmla="*/ 128 w 256"/>
                <a:gd name="T31" fmla="*/ 240 h 240"/>
                <a:gd name="T32" fmla="*/ 139 w 256"/>
                <a:gd name="T33" fmla="*/ 236 h 240"/>
                <a:gd name="T34" fmla="*/ 245 w 256"/>
                <a:gd name="T35" fmla="*/ 119 h 240"/>
                <a:gd name="T36" fmla="*/ 256 w 256"/>
                <a:gd name="T37" fmla="*/ 79 h 240"/>
                <a:gd name="T38" fmla="*/ 173 w 256"/>
                <a:gd name="T39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56" h="240">
                  <a:moveTo>
                    <a:pt x="173" y="16"/>
                  </a:moveTo>
                  <a:cubicBezTo>
                    <a:pt x="210" y="16"/>
                    <a:pt x="240" y="45"/>
                    <a:pt x="240" y="79"/>
                  </a:cubicBezTo>
                  <a:cubicBezTo>
                    <a:pt x="240" y="89"/>
                    <a:pt x="237" y="103"/>
                    <a:pt x="232" y="110"/>
                  </a:cubicBezTo>
                  <a:cubicBezTo>
                    <a:pt x="208" y="144"/>
                    <a:pt x="128" y="224"/>
                    <a:pt x="128" y="224"/>
                  </a:cubicBezTo>
                  <a:cubicBezTo>
                    <a:pt x="128" y="224"/>
                    <a:pt x="48" y="144"/>
                    <a:pt x="24" y="110"/>
                  </a:cubicBezTo>
                  <a:cubicBezTo>
                    <a:pt x="19" y="103"/>
                    <a:pt x="16" y="89"/>
                    <a:pt x="16" y="79"/>
                  </a:cubicBezTo>
                  <a:cubicBezTo>
                    <a:pt x="16" y="45"/>
                    <a:pt x="46" y="16"/>
                    <a:pt x="83" y="16"/>
                  </a:cubicBezTo>
                  <a:cubicBezTo>
                    <a:pt x="109" y="16"/>
                    <a:pt x="117" y="30"/>
                    <a:pt x="128" y="50"/>
                  </a:cubicBezTo>
                  <a:cubicBezTo>
                    <a:pt x="139" y="30"/>
                    <a:pt x="147" y="16"/>
                    <a:pt x="173" y="16"/>
                  </a:cubicBezTo>
                  <a:moveTo>
                    <a:pt x="173" y="0"/>
                  </a:moveTo>
                  <a:cubicBezTo>
                    <a:pt x="150" y="0"/>
                    <a:pt x="137" y="9"/>
                    <a:pt x="128" y="20"/>
                  </a:cubicBezTo>
                  <a:cubicBezTo>
                    <a:pt x="118" y="9"/>
                    <a:pt x="105" y="0"/>
                    <a:pt x="83" y="0"/>
                  </a:cubicBezTo>
                  <a:cubicBezTo>
                    <a:pt x="37" y="0"/>
                    <a:pt x="0" y="36"/>
                    <a:pt x="0" y="79"/>
                  </a:cubicBezTo>
                  <a:cubicBezTo>
                    <a:pt x="0" y="91"/>
                    <a:pt x="3" y="109"/>
                    <a:pt x="11" y="119"/>
                  </a:cubicBezTo>
                  <a:cubicBezTo>
                    <a:pt x="35" y="154"/>
                    <a:pt x="113" y="232"/>
                    <a:pt x="117" y="236"/>
                  </a:cubicBezTo>
                  <a:cubicBezTo>
                    <a:pt x="120" y="239"/>
                    <a:pt x="124" y="240"/>
                    <a:pt x="128" y="240"/>
                  </a:cubicBezTo>
                  <a:cubicBezTo>
                    <a:pt x="132" y="240"/>
                    <a:pt x="136" y="239"/>
                    <a:pt x="139" y="236"/>
                  </a:cubicBezTo>
                  <a:cubicBezTo>
                    <a:pt x="143" y="232"/>
                    <a:pt x="220" y="154"/>
                    <a:pt x="245" y="119"/>
                  </a:cubicBezTo>
                  <a:cubicBezTo>
                    <a:pt x="253" y="109"/>
                    <a:pt x="256" y="91"/>
                    <a:pt x="256" y="79"/>
                  </a:cubicBezTo>
                  <a:cubicBezTo>
                    <a:pt x="256" y="36"/>
                    <a:pt x="219" y="0"/>
                    <a:pt x="17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">
              <a:extLst>
                <a:ext uri="{FF2B5EF4-FFF2-40B4-BE49-F238E27FC236}">
                  <a16:creationId xmlns:a16="http://schemas.microsoft.com/office/drawing/2014/main" id="{21C1BDF9-C6C8-4FCE-9FD7-13077B0DD59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71963" y="146050"/>
              <a:ext cx="193675" cy="354013"/>
            </a:xfrm>
            <a:custGeom>
              <a:avLst/>
              <a:gdLst>
                <a:gd name="T0" fmla="*/ 25 w 57"/>
                <a:gd name="T1" fmla="*/ 104 h 104"/>
                <a:gd name="T2" fmla="*/ 22 w 57"/>
                <a:gd name="T3" fmla="*/ 103 h 104"/>
                <a:gd name="T4" fmla="*/ 22 w 57"/>
                <a:gd name="T5" fmla="*/ 97 h 104"/>
                <a:gd name="T6" fmla="*/ 44 w 57"/>
                <a:gd name="T7" fmla="*/ 71 h 104"/>
                <a:gd name="T8" fmla="*/ 49 w 57"/>
                <a:gd name="T9" fmla="*/ 51 h 104"/>
                <a:gd name="T10" fmla="*/ 39 w 57"/>
                <a:gd name="T11" fmla="*/ 24 h 104"/>
                <a:gd name="T12" fmla="*/ 39 w 57"/>
                <a:gd name="T13" fmla="*/ 19 h 104"/>
                <a:gd name="T14" fmla="*/ 45 w 57"/>
                <a:gd name="T15" fmla="*/ 19 h 104"/>
                <a:gd name="T16" fmla="*/ 57 w 57"/>
                <a:gd name="T17" fmla="*/ 51 h 104"/>
                <a:gd name="T18" fmla="*/ 50 w 57"/>
                <a:gd name="T19" fmla="*/ 75 h 104"/>
                <a:gd name="T20" fmla="*/ 28 w 57"/>
                <a:gd name="T21" fmla="*/ 102 h 104"/>
                <a:gd name="T22" fmla="*/ 25 w 57"/>
                <a:gd name="T23" fmla="*/ 104 h 104"/>
                <a:gd name="T24" fmla="*/ 25 w 57"/>
                <a:gd name="T25" fmla="*/ 13 h 104"/>
                <a:gd name="T26" fmla="*/ 24 w 57"/>
                <a:gd name="T27" fmla="*/ 13 h 104"/>
                <a:gd name="T28" fmla="*/ 4 w 57"/>
                <a:gd name="T29" fmla="*/ 8 h 104"/>
                <a:gd name="T30" fmla="*/ 0 w 57"/>
                <a:gd name="T31" fmla="*/ 4 h 104"/>
                <a:gd name="T32" fmla="*/ 4 w 57"/>
                <a:gd name="T33" fmla="*/ 0 h 104"/>
                <a:gd name="T34" fmla="*/ 27 w 57"/>
                <a:gd name="T35" fmla="*/ 5 h 104"/>
                <a:gd name="T36" fmla="*/ 29 w 57"/>
                <a:gd name="T37" fmla="*/ 11 h 104"/>
                <a:gd name="T38" fmla="*/ 25 w 57"/>
                <a:gd name="T39" fmla="*/ 13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57" h="104">
                  <a:moveTo>
                    <a:pt x="25" y="104"/>
                  </a:moveTo>
                  <a:cubicBezTo>
                    <a:pt x="24" y="104"/>
                    <a:pt x="23" y="103"/>
                    <a:pt x="22" y="103"/>
                  </a:cubicBezTo>
                  <a:cubicBezTo>
                    <a:pt x="20" y="101"/>
                    <a:pt x="20" y="99"/>
                    <a:pt x="22" y="97"/>
                  </a:cubicBezTo>
                  <a:cubicBezTo>
                    <a:pt x="32" y="86"/>
                    <a:pt x="39" y="77"/>
                    <a:pt x="44" y="71"/>
                  </a:cubicBezTo>
                  <a:cubicBezTo>
                    <a:pt x="47" y="66"/>
                    <a:pt x="49" y="57"/>
                    <a:pt x="49" y="51"/>
                  </a:cubicBezTo>
                  <a:cubicBezTo>
                    <a:pt x="49" y="41"/>
                    <a:pt x="45" y="32"/>
                    <a:pt x="39" y="24"/>
                  </a:cubicBezTo>
                  <a:cubicBezTo>
                    <a:pt x="38" y="23"/>
                    <a:pt x="38" y="20"/>
                    <a:pt x="39" y="19"/>
                  </a:cubicBezTo>
                  <a:cubicBezTo>
                    <a:pt x="41" y="17"/>
                    <a:pt x="44" y="17"/>
                    <a:pt x="45" y="19"/>
                  </a:cubicBezTo>
                  <a:cubicBezTo>
                    <a:pt x="53" y="28"/>
                    <a:pt x="57" y="39"/>
                    <a:pt x="57" y="51"/>
                  </a:cubicBezTo>
                  <a:cubicBezTo>
                    <a:pt x="57" y="58"/>
                    <a:pt x="55" y="69"/>
                    <a:pt x="50" y="75"/>
                  </a:cubicBezTo>
                  <a:cubicBezTo>
                    <a:pt x="46" y="82"/>
                    <a:pt x="38" y="91"/>
                    <a:pt x="28" y="102"/>
                  </a:cubicBezTo>
                  <a:cubicBezTo>
                    <a:pt x="27" y="103"/>
                    <a:pt x="26" y="104"/>
                    <a:pt x="25" y="104"/>
                  </a:cubicBezTo>
                  <a:close/>
                  <a:moveTo>
                    <a:pt x="25" y="13"/>
                  </a:moveTo>
                  <a:cubicBezTo>
                    <a:pt x="25" y="13"/>
                    <a:pt x="24" y="13"/>
                    <a:pt x="24" y="13"/>
                  </a:cubicBezTo>
                  <a:cubicBezTo>
                    <a:pt x="17" y="10"/>
                    <a:pt x="11" y="8"/>
                    <a:pt x="4" y="8"/>
                  </a:cubicBezTo>
                  <a:cubicBezTo>
                    <a:pt x="1" y="8"/>
                    <a:pt x="0" y="7"/>
                    <a:pt x="0" y="4"/>
                  </a:cubicBezTo>
                  <a:cubicBezTo>
                    <a:pt x="0" y="2"/>
                    <a:pt x="1" y="0"/>
                    <a:pt x="4" y="0"/>
                  </a:cubicBezTo>
                  <a:cubicBezTo>
                    <a:pt x="12" y="0"/>
                    <a:pt x="20" y="2"/>
                    <a:pt x="27" y="5"/>
                  </a:cubicBezTo>
                  <a:cubicBezTo>
                    <a:pt x="29" y="6"/>
                    <a:pt x="30" y="9"/>
                    <a:pt x="29" y="11"/>
                  </a:cubicBezTo>
                  <a:cubicBezTo>
                    <a:pt x="28" y="12"/>
                    <a:pt x="27" y="13"/>
                    <a:pt x="25" y="13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3383735E-3B6D-4EC1-A4A0-3F372FD5958E}"/>
              </a:ext>
            </a:extLst>
          </p:cNvPr>
          <p:cNvSpPr txBox="1"/>
          <p:nvPr/>
        </p:nvSpPr>
        <p:spPr>
          <a:xfrm>
            <a:off x="7712122" y="1970593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6189C65-1000-4979-9101-59DEE5060EAC}"/>
              </a:ext>
            </a:extLst>
          </p:cNvPr>
          <p:cNvSpPr/>
          <p:nvPr/>
        </p:nvSpPr>
        <p:spPr>
          <a:xfrm>
            <a:off x="7712122" y="2389041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C66ECA01-5330-4FFA-9DFA-EABCD1EEAB66}"/>
              </a:ext>
            </a:extLst>
          </p:cNvPr>
          <p:cNvSpPr txBox="1"/>
          <p:nvPr/>
        </p:nvSpPr>
        <p:spPr>
          <a:xfrm>
            <a:off x="3199942" y="1970593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86232FF-92E1-4D8E-9BF3-86865CD2A780}"/>
              </a:ext>
            </a:extLst>
          </p:cNvPr>
          <p:cNvSpPr/>
          <p:nvPr/>
        </p:nvSpPr>
        <p:spPr>
          <a:xfrm>
            <a:off x="1352385" y="2389041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0249BE2-32CA-48A7-98E6-B7588B3AECCD}"/>
              </a:ext>
            </a:extLst>
          </p:cNvPr>
          <p:cNvSpPr txBox="1"/>
          <p:nvPr/>
        </p:nvSpPr>
        <p:spPr>
          <a:xfrm>
            <a:off x="5464063" y="4726052"/>
            <a:ext cx="1263872" cy="4461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Text Here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0451224-9A4E-4595-8AC3-9B21F63618E1}"/>
              </a:ext>
            </a:extLst>
          </p:cNvPr>
          <p:cNvSpPr/>
          <p:nvPr/>
        </p:nvSpPr>
        <p:spPr>
          <a:xfrm>
            <a:off x="4537420" y="5144500"/>
            <a:ext cx="3117160" cy="609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Ipsum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comes from section Contrary to popular belief,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Lorem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1F21E20-F9AA-4DB2-A76B-5E32744DA2A2}"/>
              </a:ext>
            </a:extLst>
          </p:cNvPr>
          <p:cNvSpPr txBox="1"/>
          <p:nvPr/>
        </p:nvSpPr>
        <p:spPr>
          <a:xfrm>
            <a:off x="3948168" y="807787"/>
            <a:ext cx="43028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Gotham" panose="02000504050000020004" pitchFamily="2" charset="0"/>
              </a:rPr>
              <a:t>Infographic Element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943958DF-3594-4817-817A-175325EF0B37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007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22">
            <a:extLst>
              <a:ext uri="{FF2B5EF4-FFF2-40B4-BE49-F238E27FC236}">
                <a16:creationId xmlns:a16="http://schemas.microsoft.com/office/drawing/2014/main" id="{E84621BE-9CC1-4A76-BDCD-A2CE5C7B2E42}"/>
              </a:ext>
            </a:extLst>
          </p:cNvPr>
          <p:cNvSpPr/>
          <p:nvPr/>
        </p:nvSpPr>
        <p:spPr>
          <a:xfrm rot="2700000">
            <a:off x="5891071" y="859598"/>
            <a:ext cx="228600" cy="457200"/>
          </a:xfrm>
          <a:custGeom>
            <a:avLst/>
            <a:gdLst>
              <a:gd name="connsiteX0" fmla="*/ 0 w 228600"/>
              <a:gd name="connsiteY0" fmla="*/ 0 h 457200"/>
              <a:gd name="connsiteX1" fmla="*/ 228600 w 228600"/>
              <a:gd name="connsiteY1" fmla="*/ 228600 h 457200"/>
              <a:gd name="connsiteX2" fmla="*/ 0 w 228600"/>
              <a:gd name="connsiteY2" fmla="*/ 457200 h 457200"/>
              <a:gd name="connsiteX3" fmla="*/ 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0" y="0"/>
                </a:moveTo>
                <a:cubicBezTo>
                  <a:pt x="126252" y="0"/>
                  <a:pt x="228600" y="102348"/>
                  <a:pt x="228600" y="228600"/>
                </a:cubicBezTo>
                <a:cubicBezTo>
                  <a:pt x="228600" y="354852"/>
                  <a:pt x="126252" y="457200"/>
                  <a:pt x="0" y="4572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B8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84C706C-7507-45EB-8010-4431E53C3F21}"/>
              </a:ext>
            </a:extLst>
          </p:cNvPr>
          <p:cNvSpPr/>
          <p:nvPr/>
        </p:nvSpPr>
        <p:spPr>
          <a:xfrm rot="622984">
            <a:off x="3038475" y="1456986"/>
            <a:ext cx="628650" cy="628650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28">
            <a:extLst>
              <a:ext uri="{FF2B5EF4-FFF2-40B4-BE49-F238E27FC236}">
                <a16:creationId xmlns:a16="http://schemas.microsoft.com/office/drawing/2014/main" id="{3C516662-1BBB-4698-818A-6E6BF243A3A8}"/>
              </a:ext>
            </a:extLst>
          </p:cNvPr>
          <p:cNvSpPr/>
          <p:nvPr/>
        </p:nvSpPr>
        <p:spPr>
          <a:xfrm rot="1512499">
            <a:off x="3345036" y="1574354"/>
            <a:ext cx="228600" cy="457200"/>
          </a:xfrm>
          <a:custGeom>
            <a:avLst/>
            <a:gdLst>
              <a:gd name="connsiteX0" fmla="*/ 0 w 228600"/>
              <a:gd name="connsiteY0" fmla="*/ 0 h 457200"/>
              <a:gd name="connsiteX1" fmla="*/ 228600 w 228600"/>
              <a:gd name="connsiteY1" fmla="*/ 228600 h 457200"/>
              <a:gd name="connsiteX2" fmla="*/ 0 w 228600"/>
              <a:gd name="connsiteY2" fmla="*/ 457200 h 457200"/>
              <a:gd name="connsiteX3" fmla="*/ 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0" y="0"/>
                </a:moveTo>
                <a:cubicBezTo>
                  <a:pt x="126252" y="0"/>
                  <a:pt x="228600" y="102348"/>
                  <a:pt x="228600" y="228600"/>
                </a:cubicBezTo>
                <a:cubicBezTo>
                  <a:pt x="228600" y="354852"/>
                  <a:pt x="126252" y="457200"/>
                  <a:pt x="0" y="4572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B8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29">
            <a:extLst>
              <a:ext uri="{FF2B5EF4-FFF2-40B4-BE49-F238E27FC236}">
                <a16:creationId xmlns:a16="http://schemas.microsoft.com/office/drawing/2014/main" id="{22799CDC-0FEB-40DF-B67A-FF0EE4A9B58D}"/>
              </a:ext>
            </a:extLst>
          </p:cNvPr>
          <p:cNvSpPr/>
          <p:nvPr/>
        </p:nvSpPr>
        <p:spPr>
          <a:xfrm rot="1512499">
            <a:off x="3138208" y="1476992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rgbClr val="F2B8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49FE04A-9439-4F18-AF31-CF8F40BDAFB2}"/>
              </a:ext>
            </a:extLst>
          </p:cNvPr>
          <p:cNvSpPr/>
          <p:nvPr/>
        </p:nvSpPr>
        <p:spPr>
          <a:xfrm>
            <a:off x="8548148" y="1456986"/>
            <a:ext cx="628650" cy="628650"/>
          </a:xfrm>
          <a:prstGeom prst="ellipse">
            <a:avLst/>
          </a:prstGeom>
          <a:solidFill>
            <a:schemeClr val="bg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33">
            <a:extLst>
              <a:ext uri="{FF2B5EF4-FFF2-40B4-BE49-F238E27FC236}">
                <a16:creationId xmlns:a16="http://schemas.microsoft.com/office/drawing/2014/main" id="{FA7AFFD9-DE2E-4A37-AA6A-3CD3D7E982ED}"/>
              </a:ext>
            </a:extLst>
          </p:cNvPr>
          <p:cNvSpPr/>
          <p:nvPr/>
        </p:nvSpPr>
        <p:spPr>
          <a:xfrm rot="2700000">
            <a:off x="8828995" y="1606211"/>
            <a:ext cx="228600" cy="457200"/>
          </a:xfrm>
          <a:custGeom>
            <a:avLst/>
            <a:gdLst>
              <a:gd name="connsiteX0" fmla="*/ 0 w 228600"/>
              <a:gd name="connsiteY0" fmla="*/ 0 h 457200"/>
              <a:gd name="connsiteX1" fmla="*/ 228600 w 228600"/>
              <a:gd name="connsiteY1" fmla="*/ 228600 h 457200"/>
              <a:gd name="connsiteX2" fmla="*/ 0 w 228600"/>
              <a:gd name="connsiteY2" fmla="*/ 457200 h 457200"/>
              <a:gd name="connsiteX3" fmla="*/ 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0" y="0"/>
                </a:moveTo>
                <a:cubicBezTo>
                  <a:pt x="126252" y="0"/>
                  <a:pt x="228600" y="102348"/>
                  <a:pt x="228600" y="228600"/>
                </a:cubicBezTo>
                <a:cubicBezTo>
                  <a:pt x="228600" y="354852"/>
                  <a:pt x="126252" y="457200"/>
                  <a:pt x="0" y="457200"/>
                </a:cubicBezTo>
                <a:lnTo>
                  <a:pt x="0" y="0"/>
                </a:lnTo>
                <a:close/>
              </a:path>
            </a:pathLst>
          </a:custGeom>
          <a:solidFill>
            <a:srgbClr val="F2B8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34">
            <a:extLst>
              <a:ext uri="{FF2B5EF4-FFF2-40B4-BE49-F238E27FC236}">
                <a16:creationId xmlns:a16="http://schemas.microsoft.com/office/drawing/2014/main" id="{FA728D15-24EE-444C-A00A-0D6E9AD1AC0A}"/>
              </a:ext>
            </a:extLst>
          </p:cNvPr>
          <p:cNvSpPr/>
          <p:nvPr/>
        </p:nvSpPr>
        <p:spPr>
          <a:xfrm rot="2700000">
            <a:off x="8667351" y="1444567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rgbClr val="F2B8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C9A980-D615-4354-8852-03738E1A65F3}"/>
              </a:ext>
            </a:extLst>
          </p:cNvPr>
          <p:cNvSpPr txBox="1"/>
          <p:nvPr/>
        </p:nvSpPr>
        <p:spPr>
          <a:xfrm>
            <a:off x="2961460" y="4450491"/>
            <a:ext cx="6286336" cy="584775"/>
          </a:xfrm>
          <a:prstGeom prst="rect">
            <a:avLst/>
          </a:prstGeom>
          <a:noFill/>
        </p:spPr>
        <p:txBody>
          <a:bodyPr wrap="none" lIns="0" rtlCol="0">
            <a:spAutoFit/>
          </a:bodyPr>
          <a:lstStyle/>
          <a:p>
            <a:pPr algn="ctr"/>
            <a:r>
              <a:rPr lang="en-US" sz="3200" spc="1000">
                <a:solidFill>
                  <a:schemeClr val="tx1">
                    <a:lumMod val="75000"/>
                    <a:lumOff val="2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RUNNING SPORT </a:t>
            </a:r>
            <a:r>
              <a:rPr lang="vi-VN" sz="3200" spc="1000">
                <a:solidFill>
                  <a:schemeClr val="tx1">
                    <a:lumMod val="75000"/>
                    <a:lumOff val="25000"/>
                  </a:schemeClr>
                </a:solidFill>
                <a:latin typeface="iCiel Gotham Ultra" pitchFamily="50" charset="0"/>
                <a:cs typeface="iCiel Gotham Ultra" pitchFamily="50" charset="0"/>
              </a:rPr>
              <a:t>01</a:t>
            </a:r>
            <a:endParaRPr lang="en-US" sz="3200" spc="1000">
              <a:solidFill>
                <a:schemeClr val="tx1">
                  <a:lumMod val="75000"/>
                  <a:lumOff val="25000"/>
                </a:schemeClr>
              </a:solidFill>
              <a:latin typeface="iCiel Gotham Ultra" pitchFamily="50" charset="0"/>
              <a:cs typeface="iCiel Gotham Ultra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454C436-1CBA-4870-9955-5B934A611A99}"/>
              </a:ext>
            </a:extLst>
          </p:cNvPr>
          <p:cNvSpPr txBox="1"/>
          <p:nvPr/>
        </p:nvSpPr>
        <p:spPr>
          <a:xfrm>
            <a:off x="2961460" y="5039387"/>
            <a:ext cx="6071287" cy="553998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>
              <a:lnSpc>
                <a:spcPct val="125000"/>
              </a:lnSpc>
            </a:pPr>
            <a:r>
              <a:rPr lang="en-US" sz="1200" spc="20">
                <a:solidFill>
                  <a:schemeClr val="tx1">
                    <a:lumMod val="75000"/>
                    <a:lumOff val="25000"/>
                  </a:schemeClr>
                </a:solidFill>
                <a:latin typeface="iCiel Gotham Thin" pitchFamily="50" charset="0"/>
                <a:cs typeface="iCiel Gotham Thin" pitchFamily="50" charset="0"/>
              </a:rPr>
              <a:t>Lorem ipsum dolor sit amet, consectetur adipiscing elit. Donec luctus nibh sit amet sem vulputate venenatis bibendum orci pulvinar. </a:t>
            </a:r>
          </a:p>
        </p:txBody>
      </p:sp>
      <p:sp>
        <p:nvSpPr>
          <p:cNvPr id="15" name="Rounded Rectangle 37">
            <a:extLst>
              <a:ext uri="{FF2B5EF4-FFF2-40B4-BE49-F238E27FC236}">
                <a16:creationId xmlns:a16="http://schemas.microsoft.com/office/drawing/2014/main" id="{BEE3225C-B045-4986-AF51-0B04A647456B}"/>
              </a:ext>
            </a:extLst>
          </p:cNvPr>
          <p:cNvSpPr/>
          <p:nvPr/>
        </p:nvSpPr>
        <p:spPr>
          <a:xfrm>
            <a:off x="5161653" y="5658445"/>
            <a:ext cx="1885950" cy="457200"/>
          </a:xfrm>
          <a:prstGeom prst="roundRect">
            <a:avLst>
              <a:gd name="adj" fmla="val 50000"/>
            </a:avLst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FE01AB6-6581-4AFF-90A6-99E8CB06F922}"/>
              </a:ext>
            </a:extLst>
          </p:cNvPr>
          <p:cNvSpPr txBox="1"/>
          <p:nvPr/>
        </p:nvSpPr>
        <p:spPr>
          <a:xfrm>
            <a:off x="5545822" y="5748546"/>
            <a:ext cx="11176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vi-VN" sz="1200" b="1" spc="300">
                <a:solidFill>
                  <a:schemeClr val="bg1"/>
                </a:solidFill>
                <a:latin typeface="iCiel Gotham Ultra" pitchFamily="50" charset="0"/>
                <a:ea typeface="Lato" charset="0"/>
                <a:cs typeface="iCiel Gotham Ultra" pitchFamily="50" charset="0"/>
              </a:rPr>
              <a:t>BY NOW</a:t>
            </a:r>
            <a:endParaRPr lang="en-US" sz="1200" b="1" spc="300">
              <a:solidFill>
                <a:schemeClr val="bg1"/>
              </a:solidFill>
              <a:latin typeface="iCiel Gotham Ultra" pitchFamily="50" charset="0"/>
              <a:ea typeface="Lato" charset="0"/>
              <a:cs typeface="iCiel Gotham Ultra" pitchFamily="50" charset="0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45AC599-8788-4B59-8FF0-EEC0562AD3A3}"/>
              </a:ext>
            </a:extLst>
          </p:cNvPr>
          <p:cNvGrpSpPr/>
          <p:nvPr/>
        </p:nvGrpSpPr>
        <p:grpSpPr>
          <a:xfrm>
            <a:off x="936701" y="3300025"/>
            <a:ext cx="10321426" cy="276999"/>
            <a:chOff x="297405" y="3690550"/>
            <a:chExt cx="11295217" cy="27699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0AB3341-A7FA-47FC-9779-867D2AB6F646}"/>
                </a:ext>
              </a:extLst>
            </p:cNvPr>
            <p:cNvSpPr txBox="1"/>
            <p:nvPr/>
          </p:nvSpPr>
          <p:spPr>
            <a:xfrm>
              <a:off x="9899333" y="3690550"/>
              <a:ext cx="1599365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pPr algn="r"/>
              <a:r>
                <a:rPr lang="en-US" sz="1200" spc="60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Ultra" pitchFamily="50" charset="0"/>
                  <a:cs typeface="iCiel Gotham Ultra" pitchFamily="50" charset="0"/>
                </a:rPr>
                <a:t>RUNNING</a:t>
              </a:r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96C2811-D01C-46E0-99D1-3317AA8C5E38}"/>
                </a:ext>
              </a:extLst>
            </p:cNvPr>
            <p:cNvGrpSpPr/>
            <p:nvPr/>
          </p:nvGrpSpPr>
          <p:grpSpPr>
            <a:xfrm rot="16200000">
              <a:off x="11490328" y="3789836"/>
              <a:ext cx="126164" cy="78425"/>
              <a:chOff x="5207316" y="4"/>
              <a:chExt cx="561516" cy="349045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C3EA29F1-0590-4415-8CF9-987675B391A0}"/>
                  </a:ext>
                </a:extLst>
              </p:cNvPr>
              <p:cNvCxnSpPr/>
              <p:nvPr/>
            </p:nvCxnSpPr>
            <p:spPr>
              <a:xfrm>
                <a:off x="5207316" y="7931"/>
                <a:ext cx="280758" cy="280758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D9F197F7-BB51-4BB4-858C-A2137734F585}"/>
                  </a:ext>
                </a:extLst>
              </p:cNvPr>
              <p:cNvCxnSpPr/>
              <p:nvPr/>
            </p:nvCxnSpPr>
            <p:spPr>
              <a:xfrm flipV="1">
                <a:off x="5419783" y="4"/>
                <a:ext cx="349049" cy="349045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FE67F0E-1722-49C9-815C-41B67343CCDC}"/>
                </a:ext>
              </a:extLst>
            </p:cNvPr>
            <p:cNvSpPr txBox="1"/>
            <p:nvPr/>
          </p:nvSpPr>
          <p:spPr>
            <a:xfrm>
              <a:off x="599377" y="3690550"/>
              <a:ext cx="1393526" cy="276999"/>
            </a:xfrm>
            <a:prstGeom prst="rect">
              <a:avLst/>
            </a:prstGeom>
            <a:noFill/>
          </p:spPr>
          <p:txBody>
            <a:bodyPr wrap="square" lIns="0" rtlCol="0">
              <a:spAutoFit/>
            </a:bodyPr>
            <a:lstStyle/>
            <a:p>
              <a:r>
                <a:rPr lang="en-US" sz="1200" spc="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iCiel Gotham Ultra" pitchFamily="50" charset="0"/>
                  <a:cs typeface="iCiel Gotham Ultra" pitchFamily="50" charset="0"/>
                </a:rPr>
                <a:t>RUNNING</a:t>
              </a:r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1E6E281-134C-4E78-BBB6-585F61327791}"/>
                </a:ext>
              </a:extLst>
            </p:cNvPr>
            <p:cNvGrpSpPr/>
            <p:nvPr/>
          </p:nvGrpSpPr>
          <p:grpSpPr>
            <a:xfrm rot="5400000">
              <a:off x="273536" y="3789837"/>
              <a:ext cx="126164" cy="78425"/>
              <a:chOff x="5207316" y="4"/>
              <a:chExt cx="561516" cy="349045"/>
            </a:xfrm>
          </p:grpSpPr>
          <p:cxnSp>
            <p:nvCxnSpPr>
              <p:cNvPr id="23" name="Straight Connector 22">
                <a:extLst>
                  <a:ext uri="{FF2B5EF4-FFF2-40B4-BE49-F238E27FC236}">
                    <a16:creationId xmlns:a16="http://schemas.microsoft.com/office/drawing/2014/main" id="{06D72E25-D335-475D-9EF1-AF3C2C4E7D0A}"/>
                  </a:ext>
                </a:extLst>
              </p:cNvPr>
              <p:cNvCxnSpPr/>
              <p:nvPr/>
            </p:nvCxnSpPr>
            <p:spPr>
              <a:xfrm>
                <a:off x="5207316" y="7931"/>
                <a:ext cx="280758" cy="280758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014F7F58-5CD1-4CC4-AE05-AFB37F068893}"/>
                  </a:ext>
                </a:extLst>
              </p:cNvPr>
              <p:cNvCxnSpPr/>
              <p:nvPr/>
            </p:nvCxnSpPr>
            <p:spPr>
              <a:xfrm flipV="1">
                <a:off x="5419783" y="4"/>
                <a:ext cx="349049" cy="349045"/>
              </a:xfrm>
              <a:prstGeom prst="line">
                <a:avLst/>
              </a:prstGeom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6" name="Arc 25">
            <a:extLst>
              <a:ext uri="{FF2B5EF4-FFF2-40B4-BE49-F238E27FC236}">
                <a16:creationId xmlns:a16="http://schemas.microsoft.com/office/drawing/2014/main" id="{108DB1C0-7BEB-4B8E-B187-09F8B66661E6}"/>
              </a:ext>
            </a:extLst>
          </p:cNvPr>
          <p:cNvSpPr/>
          <p:nvPr/>
        </p:nvSpPr>
        <p:spPr>
          <a:xfrm rot="18906046">
            <a:off x="782568" y="1055730"/>
            <a:ext cx="10626862" cy="10626862"/>
          </a:xfrm>
          <a:prstGeom prst="arc">
            <a:avLst>
              <a:gd name="adj1" fmla="val 15689929"/>
              <a:gd name="adj2" fmla="val 507640"/>
            </a:avLst>
          </a:prstGeom>
          <a:ln w="127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Footer Placeholder 1">
            <a:extLst>
              <a:ext uri="{FF2B5EF4-FFF2-40B4-BE49-F238E27FC236}">
                <a16:creationId xmlns:a16="http://schemas.microsoft.com/office/drawing/2014/main" id="{9E522813-08D0-43BC-90DB-4F58A5E7D211}"/>
              </a:ext>
            </a:extLst>
          </p:cNvPr>
          <p:cNvSpPr txBox="1">
            <a:spLocks/>
          </p:cNvSpPr>
          <p:nvPr/>
        </p:nvSpPr>
        <p:spPr>
          <a:xfrm>
            <a:off x="1" y="207963"/>
            <a:ext cx="1771650" cy="365125"/>
          </a:xfrm>
          <a:prstGeom prst="rect">
            <a:avLst/>
          </a:prstGeom>
        </p:spPr>
        <p:txBody>
          <a:bodyPr/>
          <a:lstStyle>
            <a:defPPr>
              <a:defRPr lang="en-PK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/>
              <a:t>SPORTS WORLD</a:t>
            </a:r>
            <a:endParaRPr lang="en-US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2F8516C-FCB7-4479-9A54-4D1CFB3FFBE2}"/>
              </a:ext>
            </a:extLst>
          </p:cNvPr>
          <p:cNvSpPr txBox="1"/>
          <p:nvPr/>
        </p:nvSpPr>
        <p:spPr>
          <a:xfrm>
            <a:off x="7729509" y="236068"/>
            <a:ext cx="1852642" cy="307777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en-US" sz="1400" spc="300" dirty="0">
                <a:solidFill>
                  <a:schemeClr val="tx1">
                    <a:lumMod val="75000"/>
                    <a:lumOff val="25000"/>
                  </a:schemeClr>
                </a:solidFill>
                <a:latin typeface="iCiel Gotham Medium" pitchFamily="50" charset="0"/>
                <a:cs typeface="iCiel Gotham Medium" pitchFamily="50" charset="0"/>
              </a:rPr>
              <a:t>RUNNING SPORT</a:t>
            </a:r>
            <a:endParaRPr lang="en-US" sz="1400" dirty="0">
              <a:solidFill>
                <a:schemeClr val="tx1">
                  <a:lumMod val="75000"/>
                  <a:lumOff val="25000"/>
                </a:schemeClr>
              </a:solidFill>
              <a:latin typeface="iCiel Gotham Thin" pitchFamily="50" charset="0"/>
              <a:cs typeface="iCiel Gotham Thin" pitchFamily="50" charset="0"/>
            </a:endParaRPr>
          </a:p>
        </p:txBody>
      </p:sp>
      <p:sp>
        <p:nvSpPr>
          <p:cNvPr id="39" name="Freeform 34">
            <a:extLst>
              <a:ext uri="{FF2B5EF4-FFF2-40B4-BE49-F238E27FC236}">
                <a16:creationId xmlns:a16="http://schemas.microsoft.com/office/drawing/2014/main" id="{F10F6F48-1656-4D88-AAA7-44F3AB95BE85}"/>
              </a:ext>
            </a:extLst>
          </p:cNvPr>
          <p:cNvSpPr/>
          <p:nvPr/>
        </p:nvSpPr>
        <p:spPr>
          <a:xfrm rot="2700000">
            <a:off x="5727045" y="695879"/>
            <a:ext cx="228600" cy="457200"/>
          </a:xfrm>
          <a:custGeom>
            <a:avLst/>
            <a:gdLst>
              <a:gd name="connsiteX0" fmla="*/ 228600 w 228600"/>
              <a:gd name="connsiteY0" fmla="*/ 0 h 457200"/>
              <a:gd name="connsiteX1" fmla="*/ 228600 w 228600"/>
              <a:gd name="connsiteY1" fmla="*/ 457200 h 457200"/>
              <a:gd name="connsiteX2" fmla="*/ 0 w 228600"/>
              <a:gd name="connsiteY2" fmla="*/ 228600 h 457200"/>
              <a:gd name="connsiteX3" fmla="*/ 228600 w 228600"/>
              <a:gd name="connsiteY3" fmla="*/ 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8600" h="457200">
                <a:moveTo>
                  <a:pt x="228600" y="0"/>
                </a:moveTo>
                <a:lnTo>
                  <a:pt x="228600" y="457200"/>
                </a:lnTo>
                <a:cubicBezTo>
                  <a:pt x="102348" y="457200"/>
                  <a:pt x="0" y="354852"/>
                  <a:pt x="0" y="228600"/>
                </a:cubicBezTo>
                <a:cubicBezTo>
                  <a:pt x="0" y="102348"/>
                  <a:pt x="102348" y="0"/>
                  <a:pt x="228600" y="0"/>
                </a:cubicBezTo>
                <a:close/>
              </a:path>
            </a:pathLst>
          </a:custGeom>
          <a:solidFill>
            <a:srgbClr val="F2B800"/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3A001515-AB56-449D-BB62-33A7948701C9}"/>
              </a:ext>
            </a:extLst>
          </p:cNvPr>
          <p:cNvSpPr/>
          <p:nvPr/>
        </p:nvSpPr>
        <p:spPr>
          <a:xfrm>
            <a:off x="0" y="6389511"/>
            <a:ext cx="12192000" cy="468489"/>
          </a:xfrm>
          <a:prstGeom prst="rect">
            <a:avLst/>
          </a:prstGeom>
          <a:solidFill>
            <a:srgbClr val="F2B8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435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</TotalTime>
  <Words>1177</Words>
  <Application>Microsoft Office PowerPoint</Application>
  <PresentationFormat>Widescreen</PresentationFormat>
  <Paragraphs>173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Gotham</vt:lpstr>
      <vt:lpstr>iCiel Gotham Medium</vt:lpstr>
      <vt:lpstr>iCiel Gotham Thin</vt:lpstr>
      <vt:lpstr>iCiel Gotham Ultra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Shaheer</dc:creator>
  <cp:lastModifiedBy>Shaheer</cp:lastModifiedBy>
  <cp:revision>16</cp:revision>
  <dcterms:created xsi:type="dcterms:W3CDTF">2019-06-19T05:17:47Z</dcterms:created>
  <dcterms:modified xsi:type="dcterms:W3CDTF">2019-06-19T07:38:21Z</dcterms:modified>
</cp:coreProperties>
</file>