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2" y="23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3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3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59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87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-6349" y="0"/>
            <a:ext cx="12192000" cy="5019663"/>
          </a:xfrm>
          <a:custGeom>
            <a:avLst/>
            <a:gdLst>
              <a:gd name="connsiteX0" fmla="*/ 0 w 24387176"/>
              <a:gd name="connsiteY0" fmla="*/ 0 h 10039325"/>
              <a:gd name="connsiteX1" fmla="*/ 24387176 w 24387176"/>
              <a:gd name="connsiteY1" fmla="*/ 0 h 10039325"/>
              <a:gd name="connsiteX2" fmla="*/ 24387176 w 24387176"/>
              <a:gd name="connsiteY2" fmla="*/ 6418932 h 10039325"/>
              <a:gd name="connsiteX3" fmla="*/ 24323944 w 24387176"/>
              <a:gd name="connsiteY3" fmla="*/ 6485853 h 10039325"/>
              <a:gd name="connsiteX4" fmla="*/ 19805034 w 24387176"/>
              <a:gd name="connsiteY4" fmla="*/ 9556955 h 10039325"/>
              <a:gd name="connsiteX5" fmla="*/ 16501398 w 24387176"/>
              <a:gd name="connsiteY5" fmla="*/ 9999406 h 10039325"/>
              <a:gd name="connsiteX6" fmla="*/ 12135875 w 24387176"/>
              <a:gd name="connsiteY6" fmla="*/ 8642555 h 10039325"/>
              <a:gd name="connsiteX7" fmla="*/ 4702688 w 24387176"/>
              <a:gd name="connsiteY7" fmla="*/ 4778477 h 10039325"/>
              <a:gd name="connsiteX8" fmla="*/ 56802 w 24387176"/>
              <a:gd name="connsiteY8" fmla="*/ 4969746 h 10039325"/>
              <a:gd name="connsiteX9" fmla="*/ 0 w 24387176"/>
              <a:gd name="connsiteY9" fmla="*/ 4975264 h 10039325"/>
              <a:gd name="connsiteX0" fmla="*/ 0 w 24387176"/>
              <a:gd name="connsiteY0" fmla="*/ 0 h 10039325"/>
              <a:gd name="connsiteX1" fmla="*/ 24387176 w 24387176"/>
              <a:gd name="connsiteY1" fmla="*/ 0 h 10039325"/>
              <a:gd name="connsiteX2" fmla="*/ 24387176 w 24387176"/>
              <a:gd name="connsiteY2" fmla="*/ 6418932 h 10039325"/>
              <a:gd name="connsiteX3" fmla="*/ 24323944 w 24387176"/>
              <a:gd name="connsiteY3" fmla="*/ 6485853 h 10039325"/>
              <a:gd name="connsiteX4" fmla="*/ 19805034 w 24387176"/>
              <a:gd name="connsiteY4" fmla="*/ 9556955 h 10039325"/>
              <a:gd name="connsiteX5" fmla="*/ 16501398 w 24387176"/>
              <a:gd name="connsiteY5" fmla="*/ 9999406 h 10039325"/>
              <a:gd name="connsiteX6" fmla="*/ 12135875 w 24387176"/>
              <a:gd name="connsiteY6" fmla="*/ 8642555 h 10039325"/>
              <a:gd name="connsiteX7" fmla="*/ 5068448 w 24387176"/>
              <a:gd name="connsiteY7" fmla="*/ 5065860 h 10039325"/>
              <a:gd name="connsiteX8" fmla="*/ 56802 w 24387176"/>
              <a:gd name="connsiteY8" fmla="*/ 4969746 h 10039325"/>
              <a:gd name="connsiteX9" fmla="*/ 0 w 24387176"/>
              <a:gd name="connsiteY9" fmla="*/ 4975264 h 10039325"/>
              <a:gd name="connsiteX10" fmla="*/ 0 w 24387176"/>
              <a:gd name="connsiteY10" fmla="*/ 0 h 10039325"/>
              <a:gd name="connsiteX0" fmla="*/ 0 w 24387176"/>
              <a:gd name="connsiteY0" fmla="*/ 0 h 10039325"/>
              <a:gd name="connsiteX1" fmla="*/ 24387176 w 24387176"/>
              <a:gd name="connsiteY1" fmla="*/ 0 h 10039325"/>
              <a:gd name="connsiteX2" fmla="*/ 24387176 w 24387176"/>
              <a:gd name="connsiteY2" fmla="*/ 6418932 h 10039325"/>
              <a:gd name="connsiteX3" fmla="*/ 24323944 w 24387176"/>
              <a:gd name="connsiteY3" fmla="*/ 6485853 h 10039325"/>
              <a:gd name="connsiteX4" fmla="*/ 19805034 w 24387176"/>
              <a:gd name="connsiteY4" fmla="*/ 9556955 h 10039325"/>
              <a:gd name="connsiteX5" fmla="*/ 16501398 w 24387176"/>
              <a:gd name="connsiteY5" fmla="*/ 9999406 h 10039325"/>
              <a:gd name="connsiteX6" fmla="*/ 12135875 w 24387176"/>
              <a:gd name="connsiteY6" fmla="*/ 8642555 h 10039325"/>
              <a:gd name="connsiteX7" fmla="*/ 5068448 w 24387176"/>
              <a:gd name="connsiteY7" fmla="*/ 5065860 h 10039325"/>
              <a:gd name="connsiteX8" fmla="*/ 56802 w 24387176"/>
              <a:gd name="connsiteY8" fmla="*/ 4969746 h 10039325"/>
              <a:gd name="connsiteX9" fmla="*/ 0 w 24387176"/>
              <a:gd name="connsiteY9" fmla="*/ 4975264 h 10039325"/>
              <a:gd name="connsiteX10" fmla="*/ 0 w 24387176"/>
              <a:gd name="connsiteY10" fmla="*/ 0 h 10039325"/>
              <a:gd name="connsiteX0" fmla="*/ 0 w 24387176"/>
              <a:gd name="connsiteY0" fmla="*/ 0 h 10039325"/>
              <a:gd name="connsiteX1" fmla="*/ 24387176 w 24387176"/>
              <a:gd name="connsiteY1" fmla="*/ 0 h 10039325"/>
              <a:gd name="connsiteX2" fmla="*/ 24387176 w 24387176"/>
              <a:gd name="connsiteY2" fmla="*/ 6418932 h 10039325"/>
              <a:gd name="connsiteX3" fmla="*/ 24323944 w 24387176"/>
              <a:gd name="connsiteY3" fmla="*/ 6485853 h 10039325"/>
              <a:gd name="connsiteX4" fmla="*/ 19805034 w 24387176"/>
              <a:gd name="connsiteY4" fmla="*/ 9556955 h 10039325"/>
              <a:gd name="connsiteX5" fmla="*/ 16501398 w 24387176"/>
              <a:gd name="connsiteY5" fmla="*/ 9999406 h 10039325"/>
              <a:gd name="connsiteX6" fmla="*/ 12135875 w 24387176"/>
              <a:gd name="connsiteY6" fmla="*/ 8511927 h 10039325"/>
              <a:gd name="connsiteX7" fmla="*/ 5068448 w 24387176"/>
              <a:gd name="connsiteY7" fmla="*/ 5065860 h 10039325"/>
              <a:gd name="connsiteX8" fmla="*/ 56802 w 24387176"/>
              <a:gd name="connsiteY8" fmla="*/ 4969746 h 10039325"/>
              <a:gd name="connsiteX9" fmla="*/ 0 w 24387176"/>
              <a:gd name="connsiteY9" fmla="*/ 4975264 h 10039325"/>
              <a:gd name="connsiteX10" fmla="*/ 0 w 24387176"/>
              <a:gd name="connsiteY10" fmla="*/ 0 h 10039325"/>
              <a:gd name="connsiteX0" fmla="*/ 0 w 24387176"/>
              <a:gd name="connsiteY0" fmla="*/ 0 h 10039325"/>
              <a:gd name="connsiteX1" fmla="*/ 24387176 w 24387176"/>
              <a:gd name="connsiteY1" fmla="*/ 0 h 10039325"/>
              <a:gd name="connsiteX2" fmla="*/ 24387176 w 24387176"/>
              <a:gd name="connsiteY2" fmla="*/ 6418932 h 10039325"/>
              <a:gd name="connsiteX3" fmla="*/ 24323944 w 24387176"/>
              <a:gd name="connsiteY3" fmla="*/ 6485853 h 10039325"/>
              <a:gd name="connsiteX4" fmla="*/ 19805034 w 24387176"/>
              <a:gd name="connsiteY4" fmla="*/ 9556955 h 10039325"/>
              <a:gd name="connsiteX5" fmla="*/ 16501398 w 24387176"/>
              <a:gd name="connsiteY5" fmla="*/ 9999406 h 10039325"/>
              <a:gd name="connsiteX6" fmla="*/ 12135875 w 24387176"/>
              <a:gd name="connsiteY6" fmla="*/ 8511927 h 10039325"/>
              <a:gd name="connsiteX7" fmla="*/ 5068448 w 24387176"/>
              <a:gd name="connsiteY7" fmla="*/ 5065860 h 10039325"/>
              <a:gd name="connsiteX8" fmla="*/ 56802 w 24387176"/>
              <a:gd name="connsiteY8" fmla="*/ 4969746 h 10039325"/>
              <a:gd name="connsiteX9" fmla="*/ 0 w 24387176"/>
              <a:gd name="connsiteY9" fmla="*/ 4975264 h 10039325"/>
              <a:gd name="connsiteX10" fmla="*/ 0 w 24387176"/>
              <a:gd name="connsiteY10" fmla="*/ 0 h 1003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387176" h="10039325">
                <a:moveTo>
                  <a:pt x="0" y="0"/>
                </a:moveTo>
                <a:lnTo>
                  <a:pt x="24387176" y="0"/>
                </a:lnTo>
                <a:lnTo>
                  <a:pt x="24387176" y="6418932"/>
                </a:lnTo>
                <a:lnTo>
                  <a:pt x="24323944" y="6485853"/>
                </a:lnTo>
                <a:cubicBezTo>
                  <a:pt x="22301534" y="8586568"/>
                  <a:pt x="20492196" y="9293153"/>
                  <a:pt x="19805034" y="9556955"/>
                </a:cubicBezTo>
                <a:cubicBezTo>
                  <a:pt x="19072062" y="9838344"/>
                  <a:pt x="17779590" y="10151806"/>
                  <a:pt x="16501398" y="9999406"/>
                </a:cubicBezTo>
                <a:cubicBezTo>
                  <a:pt x="14715204" y="9820880"/>
                  <a:pt x="13780110" y="9464813"/>
                  <a:pt x="12135875" y="8511927"/>
                </a:cubicBezTo>
                <a:cubicBezTo>
                  <a:pt x="10491640" y="7559041"/>
                  <a:pt x="7393777" y="5719705"/>
                  <a:pt x="5068448" y="5065860"/>
                </a:cubicBezTo>
                <a:cubicBezTo>
                  <a:pt x="3615117" y="4657207"/>
                  <a:pt x="1442680" y="4808051"/>
                  <a:pt x="56802" y="4969746"/>
                </a:cubicBezTo>
                <a:lnTo>
                  <a:pt x="0" y="4975264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reeform 5"/>
          <p:cNvSpPr>
            <a:spLocks/>
          </p:cNvSpPr>
          <p:nvPr userDrawn="1"/>
        </p:nvSpPr>
        <p:spPr bwMode="auto">
          <a:xfrm>
            <a:off x="6500760" y="4233069"/>
            <a:ext cx="0" cy="3969"/>
          </a:xfrm>
          <a:custGeom>
            <a:avLst/>
            <a:gdLst>
              <a:gd name="T0" fmla="*/ 5 h 5"/>
              <a:gd name="T1" fmla="*/ 5 h 5"/>
              <a:gd name="T2" fmla="*/ 0 h 5"/>
              <a:gd name="T3" fmla="*/ 5 h 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rgbClr val="EE99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9" name="Freeform 6"/>
          <p:cNvSpPr>
            <a:spLocks/>
          </p:cNvSpPr>
          <p:nvPr userDrawn="1"/>
        </p:nvSpPr>
        <p:spPr bwMode="auto">
          <a:xfrm>
            <a:off x="6500760" y="4233069"/>
            <a:ext cx="0" cy="3969"/>
          </a:xfrm>
          <a:custGeom>
            <a:avLst/>
            <a:gdLst>
              <a:gd name="T0" fmla="*/ 5 h 5"/>
              <a:gd name="T1" fmla="*/ 5 h 5"/>
              <a:gd name="T2" fmla="*/ 0 h 5"/>
              <a:gd name="T3" fmla="*/ 5 h 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  <a:lnTo>
                  <a:pt x="0" y="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6500760" y="4233069"/>
            <a:ext cx="794" cy="3969"/>
          </a:xfrm>
          <a:prstGeom prst="rect">
            <a:avLst/>
          </a:prstGeom>
          <a:solidFill>
            <a:srgbClr val="8B70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2" name="Freeform 9"/>
          <p:cNvSpPr>
            <a:spLocks/>
          </p:cNvSpPr>
          <p:nvPr userDrawn="1"/>
        </p:nvSpPr>
        <p:spPr bwMode="auto">
          <a:xfrm>
            <a:off x="6500760" y="4233069"/>
            <a:ext cx="0" cy="3969"/>
          </a:xfrm>
          <a:custGeom>
            <a:avLst/>
            <a:gdLst>
              <a:gd name="T0" fmla="*/ 0 h 5"/>
              <a:gd name="T1" fmla="*/ 5 h 5"/>
              <a:gd name="T2" fmla="*/ 5 h 5"/>
              <a:gd name="T3" fmla="*/ 0 h 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5">
                <a:moveTo>
                  <a:pt x="0" y="0"/>
                </a:moveTo>
                <a:lnTo>
                  <a:pt x="0" y="5"/>
                </a:ln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5" name="Freeform 12"/>
          <p:cNvSpPr>
            <a:spLocks/>
          </p:cNvSpPr>
          <p:nvPr userDrawn="1"/>
        </p:nvSpPr>
        <p:spPr bwMode="auto">
          <a:xfrm>
            <a:off x="12185651" y="1769269"/>
            <a:ext cx="0" cy="1308100"/>
          </a:xfrm>
          <a:custGeom>
            <a:avLst/>
            <a:gdLst>
              <a:gd name="T0" fmla="*/ 0 h 379"/>
              <a:gd name="T1" fmla="*/ 0 h 379"/>
              <a:gd name="T2" fmla="*/ 379 h 379"/>
              <a:gd name="T3" fmla="*/ 379 h 379"/>
              <a:gd name="T4" fmla="*/ 0 h 37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379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79"/>
                  <a:pt x="0" y="379"/>
                  <a:pt x="0" y="379"/>
                </a:cubicBezTo>
                <a:cubicBezTo>
                  <a:pt x="0" y="379"/>
                  <a:pt x="0" y="379"/>
                  <a:pt x="0" y="379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777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9" name="Freeform 16"/>
          <p:cNvSpPr>
            <a:spLocks noEditPoints="1"/>
          </p:cNvSpPr>
          <p:nvPr userDrawn="1"/>
        </p:nvSpPr>
        <p:spPr bwMode="auto">
          <a:xfrm>
            <a:off x="6311079" y="4799013"/>
            <a:ext cx="430156" cy="186532"/>
          </a:xfrm>
          <a:custGeom>
            <a:avLst/>
            <a:gdLst>
              <a:gd name="T0" fmla="*/ 68 w 68"/>
              <a:gd name="T1" fmla="*/ 54 h 54"/>
              <a:gd name="T2" fmla="*/ 68 w 68"/>
              <a:gd name="T3" fmla="*/ 54 h 54"/>
              <a:gd name="T4" fmla="*/ 68 w 68"/>
              <a:gd name="T5" fmla="*/ 54 h 54"/>
              <a:gd name="T6" fmla="*/ 0 w 68"/>
              <a:gd name="T7" fmla="*/ 0 h 54"/>
              <a:gd name="T8" fmla="*/ 0 w 68"/>
              <a:gd name="T9" fmla="*/ 0 h 54"/>
              <a:gd name="T10" fmla="*/ 67 w 68"/>
              <a:gd name="T11" fmla="*/ 54 h 54"/>
              <a:gd name="T12" fmla="*/ 0 w 68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54">
                <a:moveTo>
                  <a:pt x="68" y="54"/>
                </a:moveTo>
                <a:cubicBezTo>
                  <a:pt x="68" y="54"/>
                  <a:pt x="68" y="54"/>
                  <a:pt x="68" y="54"/>
                </a:cubicBezTo>
                <a:cubicBezTo>
                  <a:pt x="68" y="54"/>
                  <a:pt x="68" y="54"/>
                  <a:pt x="68" y="54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22" y="17"/>
                  <a:pt x="45" y="35"/>
                  <a:pt x="67" y="54"/>
                </a:cubicBezTo>
                <a:cubicBezTo>
                  <a:pt x="45" y="35"/>
                  <a:pt x="22" y="17"/>
                  <a:pt x="0" y="0"/>
                </a:cubicBezTo>
              </a:path>
            </a:pathLst>
          </a:custGeom>
          <a:solidFill>
            <a:srgbClr val="8C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1" name="Freeform 18"/>
          <p:cNvSpPr>
            <a:spLocks noEditPoints="1"/>
          </p:cNvSpPr>
          <p:nvPr userDrawn="1"/>
        </p:nvSpPr>
        <p:spPr bwMode="auto">
          <a:xfrm>
            <a:off x="2550781" y="4067175"/>
            <a:ext cx="3760298" cy="731838"/>
          </a:xfrm>
          <a:custGeom>
            <a:avLst/>
            <a:gdLst>
              <a:gd name="T0" fmla="*/ 0 w 594"/>
              <a:gd name="T1" fmla="*/ 19 h 212"/>
              <a:gd name="T2" fmla="*/ 0 w 594"/>
              <a:gd name="T3" fmla="*/ 20 h 212"/>
              <a:gd name="T4" fmla="*/ 0 w 594"/>
              <a:gd name="T5" fmla="*/ 19 h 212"/>
              <a:gd name="T6" fmla="*/ 129 w 594"/>
              <a:gd name="T7" fmla="*/ 0 h 212"/>
              <a:gd name="T8" fmla="*/ 265 w 594"/>
              <a:gd name="T9" fmla="*/ 21 h 212"/>
              <a:gd name="T10" fmla="*/ 265 w 594"/>
              <a:gd name="T11" fmla="*/ 21 h 212"/>
              <a:gd name="T12" fmla="*/ 266 w 594"/>
              <a:gd name="T13" fmla="*/ 21 h 212"/>
              <a:gd name="T14" fmla="*/ 266 w 594"/>
              <a:gd name="T15" fmla="*/ 21 h 212"/>
              <a:gd name="T16" fmla="*/ 266 w 594"/>
              <a:gd name="T17" fmla="*/ 22 h 212"/>
              <a:gd name="T18" fmla="*/ 266 w 594"/>
              <a:gd name="T19" fmla="*/ 22 h 212"/>
              <a:gd name="T20" fmla="*/ 267 w 594"/>
              <a:gd name="T21" fmla="*/ 22 h 212"/>
              <a:gd name="T22" fmla="*/ 267 w 594"/>
              <a:gd name="T23" fmla="*/ 22 h 212"/>
              <a:gd name="T24" fmla="*/ 268 w 594"/>
              <a:gd name="T25" fmla="*/ 22 h 212"/>
              <a:gd name="T26" fmla="*/ 268 w 594"/>
              <a:gd name="T27" fmla="*/ 22 h 212"/>
              <a:gd name="T28" fmla="*/ 268 w 594"/>
              <a:gd name="T29" fmla="*/ 22 h 212"/>
              <a:gd name="T30" fmla="*/ 268 w 594"/>
              <a:gd name="T31" fmla="*/ 22 h 212"/>
              <a:gd name="T32" fmla="*/ 269 w 594"/>
              <a:gd name="T33" fmla="*/ 22 h 212"/>
              <a:gd name="T34" fmla="*/ 269 w 594"/>
              <a:gd name="T35" fmla="*/ 22 h 212"/>
              <a:gd name="T36" fmla="*/ 269 w 594"/>
              <a:gd name="T37" fmla="*/ 22 h 212"/>
              <a:gd name="T38" fmla="*/ 270 w 594"/>
              <a:gd name="T39" fmla="*/ 23 h 212"/>
              <a:gd name="T40" fmla="*/ 270 w 594"/>
              <a:gd name="T41" fmla="*/ 23 h 212"/>
              <a:gd name="T42" fmla="*/ 270 w 594"/>
              <a:gd name="T43" fmla="*/ 23 h 212"/>
              <a:gd name="T44" fmla="*/ 270 w 594"/>
              <a:gd name="T45" fmla="*/ 23 h 212"/>
              <a:gd name="T46" fmla="*/ 271 w 594"/>
              <a:gd name="T47" fmla="*/ 23 h 212"/>
              <a:gd name="T48" fmla="*/ 271 w 594"/>
              <a:gd name="T49" fmla="*/ 23 h 212"/>
              <a:gd name="T50" fmla="*/ 272 w 594"/>
              <a:gd name="T51" fmla="*/ 23 h 212"/>
              <a:gd name="T52" fmla="*/ 272 w 594"/>
              <a:gd name="T53" fmla="*/ 23 h 212"/>
              <a:gd name="T54" fmla="*/ 273 w 594"/>
              <a:gd name="T55" fmla="*/ 24 h 212"/>
              <a:gd name="T56" fmla="*/ 273 w 594"/>
              <a:gd name="T57" fmla="*/ 24 h 212"/>
              <a:gd name="T58" fmla="*/ 361 w 594"/>
              <a:gd name="T59" fmla="*/ 59 h 212"/>
              <a:gd name="T60" fmla="*/ 361 w 594"/>
              <a:gd name="T61" fmla="*/ 60 h 212"/>
              <a:gd name="T62" fmla="*/ 362 w 594"/>
              <a:gd name="T63" fmla="*/ 60 h 212"/>
              <a:gd name="T64" fmla="*/ 362 w 594"/>
              <a:gd name="T65" fmla="*/ 60 h 212"/>
              <a:gd name="T66" fmla="*/ 362 w 594"/>
              <a:gd name="T67" fmla="*/ 60 h 212"/>
              <a:gd name="T68" fmla="*/ 362 w 594"/>
              <a:gd name="T69" fmla="*/ 60 h 212"/>
              <a:gd name="T70" fmla="*/ 363 w 594"/>
              <a:gd name="T71" fmla="*/ 60 h 212"/>
              <a:gd name="T72" fmla="*/ 363 w 594"/>
              <a:gd name="T73" fmla="*/ 60 h 212"/>
              <a:gd name="T74" fmla="*/ 363 w 594"/>
              <a:gd name="T75" fmla="*/ 61 h 212"/>
              <a:gd name="T76" fmla="*/ 364 w 594"/>
              <a:gd name="T77" fmla="*/ 61 h 212"/>
              <a:gd name="T78" fmla="*/ 364 w 594"/>
              <a:gd name="T79" fmla="*/ 61 h 212"/>
              <a:gd name="T80" fmla="*/ 364 w 594"/>
              <a:gd name="T81" fmla="*/ 61 h 212"/>
              <a:gd name="T82" fmla="*/ 364 w 594"/>
              <a:gd name="T83" fmla="*/ 61 h 212"/>
              <a:gd name="T84" fmla="*/ 365 w 594"/>
              <a:gd name="T85" fmla="*/ 61 h 212"/>
              <a:gd name="T86" fmla="*/ 365 w 594"/>
              <a:gd name="T87" fmla="*/ 61 h 212"/>
              <a:gd name="T88" fmla="*/ 365 w 594"/>
              <a:gd name="T89" fmla="*/ 62 h 212"/>
              <a:gd name="T90" fmla="*/ 366 w 594"/>
              <a:gd name="T91" fmla="*/ 62 h 212"/>
              <a:gd name="T92" fmla="*/ 594 w 594"/>
              <a:gd name="T93" fmla="*/ 212 h 212"/>
              <a:gd name="T94" fmla="*/ 594 w 594"/>
              <a:gd name="T95" fmla="*/ 212 h 212"/>
              <a:gd name="T96" fmla="*/ 589 w 594"/>
              <a:gd name="T97" fmla="*/ 208 h 212"/>
              <a:gd name="T98" fmla="*/ 589 w 594"/>
              <a:gd name="T99" fmla="*/ 208 h 212"/>
              <a:gd name="T100" fmla="*/ 129 w 594"/>
              <a:gd name="T101" fmla="*/ 0 h 212"/>
              <a:gd name="T102" fmla="*/ 129 w 594"/>
              <a:gd name="T103" fmla="*/ 0 h 212"/>
              <a:gd name="T104" fmla="*/ 129 w 594"/>
              <a:gd name="T105" fmla="*/ 0 h 212"/>
              <a:gd name="T106" fmla="*/ 129 w 594"/>
              <a:gd name="T107" fmla="*/ 0 h 212"/>
              <a:gd name="T108" fmla="*/ 129 w 594"/>
              <a:gd name="T109" fmla="*/ 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94" h="212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129" y="0"/>
                </a:moveTo>
                <a:cubicBezTo>
                  <a:pt x="176" y="0"/>
                  <a:pt x="221" y="8"/>
                  <a:pt x="265" y="21"/>
                </a:cubicBezTo>
                <a:cubicBezTo>
                  <a:pt x="265" y="21"/>
                  <a:pt x="265" y="21"/>
                  <a:pt x="265" y="21"/>
                </a:cubicBezTo>
                <a:cubicBezTo>
                  <a:pt x="266" y="21"/>
                  <a:pt x="266" y="21"/>
                  <a:pt x="266" y="21"/>
                </a:cubicBezTo>
                <a:cubicBezTo>
                  <a:pt x="266" y="21"/>
                  <a:pt x="266" y="21"/>
                  <a:pt x="266" y="21"/>
                </a:cubicBezTo>
                <a:cubicBezTo>
                  <a:pt x="266" y="22"/>
                  <a:pt x="266" y="22"/>
                  <a:pt x="266" y="22"/>
                </a:cubicBezTo>
                <a:cubicBezTo>
                  <a:pt x="266" y="22"/>
                  <a:pt x="266" y="22"/>
                  <a:pt x="266" y="22"/>
                </a:cubicBezTo>
                <a:cubicBezTo>
                  <a:pt x="267" y="22"/>
                  <a:pt x="267" y="22"/>
                  <a:pt x="267" y="22"/>
                </a:cubicBezTo>
                <a:cubicBezTo>
                  <a:pt x="267" y="22"/>
                  <a:pt x="267" y="22"/>
                  <a:pt x="267" y="22"/>
                </a:cubicBezTo>
                <a:cubicBezTo>
                  <a:pt x="267" y="22"/>
                  <a:pt x="267" y="22"/>
                  <a:pt x="268" y="22"/>
                </a:cubicBezTo>
                <a:cubicBezTo>
                  <a:pt x="268" y="22"/>
                  <a:pt x="268" y="22"/>
                  <a:pt x="268" y="22"/>
                </a:cubicBezTo>
                <a:cubicBezTo>
                  <a:pt x="268" y="22"/>
                  <a:pt x="268" y="22"/>
                  <a:pt x="268" y="22"/>
                </a:cubicBezTo>
                <a:cubicBezTo>
                  <a:pt x="268" y="22"/>
                  <a:pt x="268" y="22"/>
                  <a:pt x="268" y="22"/>
                </a:cubicBezTo>
                <a:cubicBezTo>
                  <a:pt x="268" y="22"/>
                  <a:pt x="269" y="22"/>
                  <a:pt x="269" y="22"/>
                </a:cubicBezTo>
                <a:cubicBezTo>
                  <a:pt x="269" y="22"/>
                  <a:pt x="269" y="22"/>
                  <a:pt x="269" y="22"/>
                </a:cubicBezTo>
                <a:cubicBezTo>
                  <a:pt x="269" y="22"/>
                  <a:pt x="269" y="22"/>
                  <a:pt x="269" y="22"/>
                </a:cubicBezTo>
                <a:cubicBezTo>
                  <a:pt x="269" y="23"/>
                  <a:pt x="269" y="23"/>
                  <a:pt x="270" y="23"/>
                </a:cubicBezTo>
                <a:cubicBezTo>
                  <a:pt x="270" y="23"/>
                  <a:pt x="270" y="23"/>
                  <a:pt x="270" y="23"/>
                </a:cubicBezTo>
                <a:cubicBezTo>
                  <a:pt x="270" y="23"/>
                  <a:pt x="270" y="23"/>
                  <a:pt x="270" y="23"/>
                </a:cubicBezTo>
                <a:cubicBezTo>
                  <a:pt x="270" y="23"/>
                  <a:pt x="270" y="23"/>
                  <a:pt x="270" y="23"/>
                </a:cubicBezTo>
                <a:cubicBezTo>
                  <a:pt x="271" y="23"/>
                  <a:pt x="271" y="23"/>
                  <a:pt x="271" y="23"/>
                </a:cubicBezTo>
                <a:cubicBezTo>
                  <a:pt x="271" y="23"/>
                  <a:pt x="271" y="23"/>
                  <a:pt x="271" y="23"/>
                </a:cubicBezTo>
                <a:cubicBezTo>
                  <a:pt x="271" y="23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cubicBezTo>
                  <a:pt x="272" y="23"/>
                  <a:pt x="272" y="23"/>
                  <a:pt x="273" y="24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302" y="33"/>
                  <a:pt x="332" y="45"/>
                  <a:pt x="361" y="59"/>
                </a:cubicBezTo>
                <a:cubicBezTo>
                  <a:pt x="361" y="59"/>
                  <a:pt x="361" y="60"/>
                  <a:pt x="361" y="60"/>
                </a:cubicBezTo>
                <a:cubicBezTo>
                  <a:pt x="361" y="60"/>
                  <a:pt x="362" y="60"/>
                  <a:pt x="362" y="60"/>
                </a:cubicBezTo>
                <a:cubicBezTo>
                  <a:pt x="362" y="60"/>
                  <a:pt x="362" y="60"/>
                  <a:pt x="362" y="60"/>
                </a:cubicBezTo>
                <a:cubicBezTo>
                  <a:pt x="362" y="60"/>
                  <a:pt x="362" y="60"/>
                  <a:pt x="362" y="60"/>
                </a:cubicBezTo>
                <a:cubicBezTo>
                  <a:pt x="362" y="60"/>
                  <a:pt x="362" y="60"/>
                  <a:pt x="362" y="60"/>
                </a:cubicBezTo>
                <a:cubicBezTo>
                  <a:pt x="363" y="60"/>
                  <a:pt x="363" y="60"/>
                  <a:pt x="363" y="60"/>
                </a:cubicBezTo>
                <a:cubicBezTo>
                  <a:pt x="363" y="60"/>
                  <a:pt x="363" y="60"/>
                  <a:pt x="363" y="60"/>
                </a:cubicBezTo>
                <a:cubicBezTo>
                  <a:pt x="363" y="60"/>
                  <a:pt x="363" y="61"/>
                  <a:pt x="363" y="61"/>
                </a:cubicBezTo>
                <a:cubicBezTo>
                  <a:pt x="363" y="61"/>
                  <a:pt x="364" y="61"/>
                  <a:pt x="364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4" y="61"/>
                  <a:pt x="365" y="61"/>
                  <a:pt x="365" y="61"/>
                </a:cubicBezTo>
                <a:cubicBezTo>
                  <a:pt x="365" y="61"/>
                  <a:pt x="365" y="61"/>
                  <a:pt x="365" y="61"/>
                </a:cubicBezTo>
                <a:cubicBezTo>
                  <a:pt x="365" y="61"/>
                  <a:pt x="365" y="62"/>
                  <a:pt x="365" y="62"/>
                </a:cubicBezTo>
                <a:cubicBezTo>
                  <a:pt x="365" y="62"/>
                  <a:pt x="365" y="62"/>
                  <a:pt x="366" y="62"/>
                </a:cubicBezTo>
                <a:cubicBezTo>
                  <a:pt x="443" y="100"/>
                  <a:pt x="518" y="153"/>
                  <a:pt x="594" y="212"/>
                </a:cubicBezTo>
                <a:cubicBezTo>
                  <a:pt x="594" y="212"/>
                  <a:pt x="594" y="212"/>
                  <a:pt x="594" y="212"/>
                </a:cubicBezTo>
                <a:cubicBezTo>
                  <a:pt x="592" y="211"/>
                  <a:pt x="590" y="209"/>
                  <a:pt x="589" y="208"/>
                </a:cubicBezTo>
                <a:cubicBezTo>
                  <a:pt x="589" y="208"/>
                  <a:pt x="589" y="208"/>
                  <a:pt x="589" y="208"/>
                </a:cubicBezTo>
                <a:cubicBezTo>
                  <a:pt x="439" y="92"/>
                  <a:pt x="292" y="0"/>
                  <a:pt x="129" y="0"/>
                </a:cubicBezTo>
                <a:moveTo>
                  <a:pt x="129" y="0"/>
                </a:moveTo>
                <a:cubicBezTo>
                  <a:pt x="129" y="0"/>
                  <a:pt x="129" y="0"/>
                  <a:pt x="129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29" y="0"/>
                  <a:pt x="129" y="0"/>
                  <a:pt x="129" y="0"/>
                </a:cubicBezTo>
              </a:path>
            </a:pathLst>
          </a:custGeom>
          <a:solidFill>
            <a:srgbClr val="8C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2" name="Freeform 19"/>
          <p:cNvSpPr>
            <a:spLocks noEditPoints="1"/>
          </p:cNvSpPr>
          <p:nvPr userDrawn="1"/>
        </p:nvSpPr>
        <p:spPr bwMode="auto">
          <a:xfrm>
            <a:off x="2544431" y="4067175"/>
            <a:ext cx="3766647" cy="731838"/>
          </a:xfrm>
          <a:custGeom>
            <a:avLst/>
            <a:gdLst>
              <a:gd name="T0" fmla="*/ 595 w 595"/>
              <a:gd name="T1" fmla="*/ 212 h 212"/>
              <a:gd name="T2" fmla="*/ 367 w 595"/>
              <a:gd name="T3" fmla="*/ 62 h 212"/>
              <a:gd name="T4" fmla="*/ 366 w 595"/>
              <a:gd name="T5" fmla="*/ 62 h 212"/>
              <a:gd name="T6" fmla="*/ 365 w 595"/>
              <a:gd name="T7" fmla="*/ 61 h 212"/>
              <a:gd name="T8" fmla="*/ 365 w 595"/>
              <a:gd name="T9" fmla="*/ 61 h 212"/>
              <a:gd name="T10" fmla="*/ 365 w 595"/>
              <a:gd name="T11" fmla="*/ 61 h 212"/>
              <a:gd name="T12" fmla="*/ 364 w 595"/>
              <a:gd name="T13" fmla="*/ 61 h 212"/>
              <a:gd name="T14" fmla="*/ 364 w 595"/>
              <a:gd name="T15" fmla="*/ 61 h 212"/>
              <a:gd name="T16" fmla="*/ 364 w 595"/>
              <a:gd name="T17" fmla="*/ 60 h 212"/>
              <a:gd name="T18" fmla="*/ 363 w 595"/>
              <a:gd name="T19" fmla="*/ 60 h 212"/>
              <a:gd name="T20" fmla="*/ 363 w 595"/>
              <a:gd name="T21" fmla="*/ 60 h 212"/>
              <a:gd name="T22" fmla="*/ 363 w 595"/>
              <a:gd name="T23" fmla="*/ 60 h 212"/>
              <a:gd name="T24" fmla="*/ 362 w 595"/>
              <a:gd name="T25" fmla="*/ 59 h 212"/>
              <a:gd name="T26" fmla="*/ 362 w 595"/>
              <a:gd name="T27" fmla="*/ 59 h 212"/>
              <a:gd name="T28" fmla="*/ 274 w 595"/>
              <a:gd name="T29" fmla="*/ 24 h 212"/>
              <a:gd name="T30" fmla="*/ 273 w 595"/>
              <a:gd name="T31" fmla="*/ 23 h 212"/>
              <a:gd name="T32" fmla="*/ 273 w 595"/>
              <a:gd name="T33" fmla="*/ 23 h 212"/>
              <a:gd name="T34" fmla="*/ 272 w 595"/>
              <a:gd name="T35" fmla="*/ 23 h 212"/>
              <a:gd name="T36" fmla="*/ 271 w 595"/>
              <a:gd name="T37" fmla="*/ 23 h 212"/>
              <a:gd name="T38" fmla="*/ 271 w 595"/>
              <a:gd name="T39" fmla="*/ 23 h 212"/>
              <a:gd name="T40" fmla="*/ 271 w 595"/>
              <a:gd name="T41" fmla="*/ 23 h 212"/>
              <a:gd name="T42" fmla="*/ 270 w 595"/>
              <a:gd name="T43" fmla="*/ 22 h 212"/>
              <a:gd name="T44" fmla="*/ 270 w 595"/>
              <a:gd name="T45" fmla="*/ 22 h 212"/>
              <a:gd name="T46" fmla="*/ 270 w 595"/>
              <a:gd name="T47" fmla="*/ 22 h 212"/>
              <a:gd name="T48" fmla="*/ 269 w 595"/>
              <a:gd name="T49" fmla="*/ 22 h 212"/>
              <a:gd name="T50" fmla="*/ 269 w 595"/>
              <a:gd name="T51" fmla="*/ 22 h 212"/>
              <a:gd name="T52" fmla="*/ 269 w 595"/>
              <a:gd name="T53" fmla="*/ 22 h 212"/>
              <a:gd name="T54" fmla="*/ 267 w 595"/>
              <a:gd name="T55" fmla="*/ 22 h 212"/>
              <a:gd name="T56" fmla="*/ 267 w 595"/>
              <a:gd name="T57" fmla="*/ 22 h 212"/>
              <a:gd name="T58" fmla="*/ 267 w 595"/>
              <a:gd name="T59" fmla="*/ 22 h 212"/>
              <a:gd name="T60" fmla="*/ 266 w 595"/>
              <a:gd name="T61" fmla="*/ 21 h 212"/>
              <a:gd name="T62" fmla="*/ 266 w 595"/>
              <a:gd name="T63" fmla="*/ 21 h 212"/>
              <a:gd name="T64" fmla="*/ 130 w 595"/>
              <a:gd name="T65" fmla="*/ 0 h 212"/>
              <a:gd name="T66" fmla="*/ 130 w 595"/>
              <a:gd name="T67" fmla="*/ 0 h 212"/>
              <a:gd name="T68" fmla="*/ 1 w 595"/>
              <a:gd name="T69" fmla="*/ 19 h 212"/>
              <a:gd name="T70" fmla="*/ 1 w 595"/>
              <a:gd name="T71" fmla="*/ 20 h 212"/>
              <a:gd name="T72" fmla="*/ 130 w 595"/>
              <a:gd name="T73" fmla="*/ 0 h 212"/>
              <a:gd name="T74" fmla="*/ 130 w 595"/>
              <a:gd name="T75" fmla="*/ 0 h 212"/>
              <a:gd name="T76" fmla="*/ 130 w 595"/>
              <a:gd name="T77" fmla="*/ 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95" h="212">
                <a:moveTo>
                  <a:pt x="367" y="62"/>
                </a:moveTo>
                <a:cubicBezTo>
                  <a:pt x="444" y="100"/>
                  <a:pt x="519" y="153"/>
                  <a:pt x="595" y="212"/>
                </a:cubicBezTo>
                <a:cubicBezTo>
                  <a:pt x="595" y="212"/>
                  <a:pt x="595" y="212"/>
                  <a:pt x="595" y="212"/>
                </a:cubicBezTo>
                <a:cubicBezTo>
                  <a:pt x="519" y="153"/>
                  <a:pt x="444" y="100"/>
                  <a:pt x="367" y="62"/>
                </a:cubicBezTo>
                <a:moveTo>
                  <a:pt x="366" y="61"/>
                </a:moveTo>
                <a:cubicBezTo>
                  <a:pt x="366" y="61"/>
                  <a:pt x="366" y="62"/>
                  <a:pt x="366" y="62"/>
                </a:cubicBezTo>
                <a:cubicBezTo>
                  <a:pt x="366" y="62"/>
                  <a:pt x="366" y="61"/>
                  <a:pt x="366" y="61"/>
                </a:cubicBezTo>
                <a:moveTo>
                  <a:pt x="365" y="61"/>
                </a:moveTo>
                <a:cubicBezTo>
                  <a:pt x="365" y="61"/>
                  <a:pt x="366" y="61"/>
                  <a:pt x="366" y="61"/>
                </a:cubicBezTo>
                <a:cubicBezTo>
                  <a:pt x="366" y="61"/>
                  <a:pt x="365" y="61"/>
                  <a:pt x="365" y="61"/>
                </a:cubicBezTo>
                <a:moveTo>
                  <a:pt x="365" y="61"/>
                </a:moveTo>
                <a:cubicBezTo>
                  <a:pt x="365" y="61"/>
                  <a:pt x="365" y="61"/>
                  <a:pt x="365" y="61"/>
                </a:cubicBezTo>
                <a:cubicBezTo>
                  <a:pt x="365" y="61"/>
                  <a:pt x="365" y="61"/>
                  <a:pt x="365" y="61"/>
                </a:cubicBezTo>
                <a:moveTo>
                  <a:pt x="364" y="61"/>
                </a:moveTo>
                <a:cubicBezTo>
                  <a:pt x="364" y="61"/>
                  <a:pt x="365" y="61"/>
                  <a:pt x="365" y="61"/>
                </a:cubicBezTo>
                <a:cubicBezTo>
                  <a:pt x="365" y="61"/>
                  <a:pt x="364" y="61"/>
                  <a:pt x="364" y="61"/>
                </a:cubicBezTo>
                <a:moveTo>
                  <a:pt x="364" y="60"/>
                </a:moveTo>
                <a:cubicBezTo>
                  <a:pt x="364" y="60"/>
                  <a:pt x="364" y="60"/>
                  <a:pt x="364" y="60"/>
                </a:cubicBezTo>
                <a:cubicBezTo>
                  <a:pt x="364" y="60"/>
                  <a:pt x="364" y="60"/>
                  <a:pt x="364" y="60"/>
                </a:cubicBezTo>
                <a:moveTo>
                  <a:pt x="363" y="60"/>
                </a:moveTo>
                <a:cubicBezTo>
                  <a:pt x="363" y="60"/>
                  <a:pt x="363" y="60"/>
                  <a:pt x="363" y="60"/>
                </a:cubicBezTo>
                <a:cubicBezTo>
                  <a:pt x="363" y="60"/>
                  <a:pt x="363" y="60"/>
                  <a:pt x="363" y="60"/>
                </a:cubicBezTo>
                <a:moveTo>
                  <a:pt x="363" y="60"/>
                </a:moveTo>
                <a:cubicBezTo>
                  <a:pt x="363" y="60"/>
                  <a:pt x="363" y="60"/>
                  <a:pt x="363" y="60"/>
                </a:cubicBezTo>
                <a:cubicBezTo>
                  <a:pt x="363" y="60"/>
                  <a:pt x="363" y="60"/>
                  <a:pt x="363" y="60"/>
                </a:cubicBezTo>
                <a:moveTo>
                  <a:pt x="362" y="59"/>
                </a:moveTo>
                <a:cubicBezTo>
                  <a:pt x="362" y="60"/>
                  <a:pt x="362" y="60"/>
                  <a:pt x="362" y="60"/>
                </a:cubicBezTo>
                <a:cubicBezTo>
                  <a:pt x="362" y="60"/>
                  <a:pt x="362" y="59"/>
                  <a:pt x="362" y="59"/>
                </a:cubicBezTo>
                <a:moveTo>
                  <a:pt x="274" y="24"/>
                </a:moveTo>
                <a:cubicBezTo>
                  <a:pt x="274" y="24"/>
                  <a:pt x="274" y="24"/>
                  <a:pt x="274" y="24"/>
                </a:cubicBezTo>
                <a:cubicBezTo>
                  <a:pt x="274" y="24"/>
                  <a:pt x="274" y="24"/>
                  <a:pt x="274" y="24"/>
                </a:cubicBezTo>
                <a:moveTo>
                  <a:pt x="273" y="23"/>
                </a:moveTo>
                <a:cubicBezTo>
                  <a:pt x="273" y="23"/>
                  <a:pt x="273" y="23"/>
                  <a:pt x="273" y="23"/>
                </a:cubicBezTo>
                <a:cubicBezTo>
                  <a:pt x="273" y="23"/>
                  <a:pt x="273" y="23"/>
                  <a:pt x="273" y="23"/>
                </a:cubicBezTo>
                <a:moveTo>
                  <a:pt x="272" y="23"/>
                </a:moveTo>
                <a:cubicBezTo>
                  <a:pt x="272" y="23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moveTo>
                  <a:pt x="271" y="23"/>
                </a:moveTo>
                <a:cubicBezTo>
                  <a:pt x="271" y="23"/>
                  <a:pt x="271" y="23"/>
                  <a:pt x="271" y="23"/>
                </a:cubicBezTo>
                <a:cubicBezTo>
                  <a:pt x="271" y="23"/>
                  <a:pt x="271" y="23"/>
                  <a:pt x="271" y="23"/>
                </a:cubicBezTo>
                <a:moveTo>
                  <a:pt x="271" y="23"/>
                </a:moveTo>
                <a:cubicBezTo>
                  <a:pt x="271" y="23"/>
                  <a:pt x="271" y="23"/>
                  <a:pt x="271" y="23"/>
                </a:cubicBezTo>
                <a:cubicBezTo>
                  <a:pt x="271" y="23"/>
                  <a:pt x="271" y="23"/>
                  <a:pt x="271" y="23"/>
                </a:cubicBezTo>
                <a:moveTo>
                  <a:pt x="270" y="22"/>
                </a:moveTo>
                <a:cubicBezTo>
                  <a:pt x="270" y="22"/>
                  <a:pt x="270" y="22"/>
                  <a:pt x="270" y="22"/>
                </a:cubicBezTo>
                <a:cubicBezTo>
                  <a:pt x="270" y="22"/>
                  <a:pt x="270" y="22"/>
                  <a:pt x="270" y="22"/>
                </a:cubicBezTo>
                <a:moveTo>
                  <a:pt x="269" y="22"/>
                </a:moveTo>
                <a:cubicBezTo>
                  <a:pt x="269" y="22"/>
                  <a:pt x="270" y="22"/>
                  <a:pt x="270" y="22"/>
                </a:cubicBezTo>
                <a:cubicBezTo>
                  <a:pt x="270" y="22"/>
                  <a:pt x="269" y="22"/>
                  <a:pt x="269" y="22"/>
                </a:cubicBezTo>
                <a:moveTo>
                  <a:pt x="269" y="22"/>
                </a:moveTo>
                <a:cubicBezTo>
                  <a:pt x="269" y="22"/>
                  <a:pt x="269" y="22"/>
                  <a:pt x="269" y="22"/>
                </a:cubicBezTo>
                <a:cubicBezTo>
                  <a:pt x="269" y="22"/>
                  <a:pt x="269" y="22"/>
                  <a:pt x="269" y="22"/>
                </a:cubicBezTo>
                <a:moveTo>
                  <a:pt x="268" y="22"/>
                </a:moveTo>
                <a:cubicBezTo>
                  <a:pt x="268" y="22"/>
                  <a:pt x="268" y="22"/>
                  <a:pt x="269" y="22"/>
                </a:cubicBezTo>
                <a:cubicBezTo>
                  <a:pt x="268" y="22"/>
                  <a:pt x="268" y="22"/>
                  <a:pt x="268" y="22"/>
                </a:cubicBezTo>
                <a:moveTo>
                  <a:pt x="267" y="22"/>
                </a:moveTo>
                <a:cubicBezTo>
                  <a:pt x="268" y="22"/>
                  <a:pt x="268" y="22"/>
                  <a:pt x="268" y="22"/>
                </a:cubicBezTo>
                <a:cubicBezTo>
                  <a:pt x="268" y="22"/>
                  <a:pt x="268" y="22"/>
                  <a:pt x="267" y="22"/>
                </a:cubicBezTo>
                <a:moveTo>
                  <a:pt x="267" y="21"/>
                </a:moveTo>
                <a:cubicBezTo>
                  <a:pt x="267" y="22"/>
                  <a:pt x="267" y="22"/>
                  <a:pt x="267" y="22"/>
                </a:cubicBezTo>
                <a:cubicBezTo>
                  <a:pt x="267" y="22"/>
                  <a:pt x="267" y="22"/>
                  <a:pt x="267" y="21"/>
                </a:cubicBezTo>
                <a:moveTo>
                  <a:pt x="266" y="21"/>
                </a:moveTo>
                <a:cubicBezTo>
                  <a:pt x="267" y="21"/>
                  <a:pt x="267" y="21"/>
                  <a:pt x="267" y="21"/>
                </a:cubicBezTo>
                <a:cubicBezTo>
                  <a:pt x="267" y="21"/>
                  <a:pt x="267" y="21"/>
                  <a:pt x="266" y="21"/>
                </a:cubicBezTo>
                <a:moveTo>
                  <a:pt x="130" y="0"/>
                </a:moveTo>
                <a:cubicBezTo>
                  <a:pt x="130" y="0"/>
                  <a:pt x="130" y="0"/>
                  <a:pt x="130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88" y="0"/>
                  <a:pt x="45" y="6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0" y="20"/>
                  <a:pt x="0" y="20"/>
                </a:cubicBezTo>
                <a:cubicBezTo>
                  <a:pt x="45" y="6"/>
                  <a:pt x="88" y="0"/>
                  <a:pt x="130" y="0"/>
                </a:cubicBezTo>
                <a:cubicBezTo>
                  <a:pt x="176" y="0"/>
                  <a:pt x="222" y="8"/>
                  <a:pt x="266" y="21"/>
                </a:cubicBezTo>
                <a:cubicBezTo>
                  <a:pt x="222" y="8"/>
                  <a:pt x="177" y="0"/>
                  <a:pt x="130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0" y="0"/>
                  <a:pt x="130" y="0"/>
                  <a:pt x="130" y="0"/>
                </a:cubicBezTo>
              </a:path>
            </a:pathLst>
          </a:custGeom>
          <a:solidFill>
            <a:srgbClr val="888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4" name="Freeform 21"/>
          <p:cNvSpPr>
            <a:spLocks/>
          </p:cNvSpPr>
          <p:nvPr userDrawn="1"/>
        </p:nvSpPr>
        <p:spPr bwMode="auto">
          <a:xfrm>
            <a:off x="6279332" y="4785519"/>
            <a:ext cx="31746" cy="13494"/>
          </a:xfrm>
          <a:custGeom>
            <a:avLst/>
            <a:gdLst>
              <a:gd name="T0" fmla="*/ 0 w 5"/>
              <a:gd name="T1" fmla="*/ 0 h 4"/>
              <a:gd name="T2" fmla="*/ 5 w 5"/>
              <a:gd name="T3" fmla="*/ 4 h 4"/>
              <a:gd name="T4" fmla="*/ 5 w 5"/>
              <a:gd name="T5" fmla="*/ 4 h 4"/>
              <a:gd name="T6" fmla="*/ 0 w 5"/>
              <a:gd name="T7" fmla="*/ 0 h 4"/>
              <a:gd name="T8" fmla="*/ 0 w 5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4">
                <a:moveTo>
                  <a:pt x="0" y="0"/>
                </a:moveTo>
                <a:cubicBezTo>
                  <a:pt x="1" y="1"/>
                  <a:pt x="3" y="3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3" y="3"/>
                  <a:pt x="1" y="1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6460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5" name="Freeform 22"/>
          <p:cNvSpPr>
            <a:spLocks/>
          </p:cNvSpPr>
          <p:nvPr userDrawn="1"/>
        </p:nvSpPr>
        <p:spPr bwMode="auto">
          <a:xfrm>
            <a:off x="6279332" y="4785519"/>
            <a:ext cx="31746" cy="13494"/>
          </a:xfrm>
          <a:custGeom>
            <a:avLst/>
            <a:gdLst>
              <a:gd name="T0" fmla="*/ 0 w 5"/>
              <a:gd name="T1" fmla="*/ 0 h 4"/>
              <a:gd name="T2" fmla="*/ 5 w 5"/>
              <a:gd name="T3" fmla="*/ 4 h 4"/>
              <a:gd name="T4" fmla="*/ 3 w 5"/>
              <a:gd name="T5" fmla="*/ 2 h 4"/>
              <a:gd name="T6" fmla="*/ 0 w 5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4">
                <a:moveTo>
                  <a:pt x="0" y="0"/>
                </a:moveTo>
                <a:cubicBezTo>
                  <a:pt x="1" y="1"/>
                  <a:pt x="3" y="3"/>
                  <a:pt x="5" y="4"/>
                </a:cubicBezTo>
                <a:cubicBezTo>
                  <a:pt x="4" y="3"/>
                  <a:pt x="4" y="3"/>
                  <a:pt x="3" y="2"/>
                </a:cubicBezTo>
                <a:cubicBezTo>
                  <a:pt x="2" y="1"/>
                  <a:pt x="1" y="1"/>
                  <a:pt x="0" y="0"/>
                </a:cubicBezTo>
              </a:path>
            </a:pathLst>
          </a:custGeom>
          <a:solidFill>
            <a:srgbClr val="3B39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6" name="Rectangle 23"/>
          <p:cNvSpPr>
            <a:spLocks noChangeArrowheads="1"/>
          </p:cNvSpPr>
          <p:nvPr userDrawn="1"/>
        </p:nvSpPr>
        <p:spPr bwMode="auto">
          <a:xfrm>
            <a:off x="7197582" y="9354344"/>
            <a:ext cx="6349" cy="794"/>
          </a:xfrm>
          <a:prstGeom prst="rect">
            <a:avLst/>
          </a:prstGeom>
          <a:solidFill>
            <a:srgbClr val="CC19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14794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918250"/>
            <a:ext cx="12192000" cy="3939750"/>
          </a:xfrm>
          <a:custGeom>
            <a:avLst/>
            <a:gdLst>
              <a:gd name="connsiteX0" fmla="*/ 6943494 w 24387176"/>
              <a:gd name="connsiteY0" fmla="*/ 1284 h 7879500"/>
              <a:gd name="connsiteX1" fmla="*/ 14219521 w 24387176"/>
              <a:gd name="connsiteY1" fmla="*/ 1531333 h 7879500"/>
              <a:gd name="connsiteX2" fmla="*/ 23855368 w 24387176"/>
              <a:gd name="connsiteY2" fmla="*/ 3206289 h 7879500"/>
              <a:gd name="connsiteX3" fmla="*/ 24387176 w 24387176"/>
              <a:gd name="connsiteY3" fmla="*/ 3166994 h 7879500"/>
              <a:gd name="connsiteX4" fmla="*/ 24387176 w 24387176"/>
              <a:gd name="connsiteY4" fmla="*/ 3168184 h 7879500"/>
              <a:gd name="connsiteX5" fmla="*/ 24387176 w 24387176"/>
              <a:gd name="connsiteY5" fmla="*/ 3176511 h 7879500"/>
              <a:gd name="connsiteX6" fmla="*/ 24387176 w 24387176"/>
              <a:gd name="connsiteY6" fmla="*/ 3199113 h 7879500"/>
              <a:gd name="connsiteX7" fmla="*/ 24387176 w 24387176"/>
              <a:gd name="connsiteY7" fmla="*/ 3243128 h 7879500"/>
              <a:gd name="connsiteX8" fmla="*/ 24387176 w 24387176"/>
              <a:gd name="connsiteY8" fmla="*/ 3275396 h 7879500"/>
              <a:gd name="connsiteX9" fmla="*/ 24387176 w 24387176"/>
              <a:gd name="connsiteY9" fmla="*/ 3315694 h 7879500"/>
              <a:gd name="connsiteX10" fmla="*/ 24387176 w 24387176"/>
              <a:gd name="connsiteY10" fmla="*/ 3364914 h 7879500"/>
              <a:gd name="connsiteX11" fmla="*/ 24387176 w 24387176"/>
              <a:gd name="connsiteY11" fmla="*/ 3423948 h 7879500"/>
              <a:gd name="connsiteX12" fmla="*/ 24387176 w 24387176"/>
              <a:gd name="connsiteY12" fmla="*/ 3493688 h 7879500"/>
              <a:gd name="connsiteX13" fmla="*/ 24387176 w 24387176"/>
              <a:gd name="connsiteY13" fmla="*/ 3575027 h 7879500"/>
              <a:gd name="connsiteX14" fmla="*/ 24387176 w 24387176"/>
              <a:gd name="connsiteY14" fmla="*/ 3668857 h 7879500"/>
              <a:gd name="connsiteX15" fmla="*/ 24387176 w 24387176"/>
              <a:gd name="connsiteY15" fmla="*/ 3776069 h 7879500"/>
              <a:gd name="connsiteX16" fmla="*/ 24387176 w 24387176"/>
              <a:gd name="connsiteY16" fmla="*/ 3897557 h 7879500"/>
              <a:gd name="connsiteX17" fmla="*/ 24387176 w 24387176"/>
              <a:gd name="connsiteY17" fmla="*/ 4034213 h 7879500"/>
              <a:gd name="connsiteX18" fmla="*/ 24387176 w 24387176"/>
              <a:gd name="connsiteY18" fmla="*/ 4186927 h 7879500"/>
              <a:gd name="connsiteX19" fmla="*/ 24387176 w 24387176"/>
              <a:gd name="connsiteY19" fmla="*/ 4356594 h 7879500"/>
              <a:gd name="connsiteX20" fmla="*/ 24387176 w 24387176"/>
              <a:gd name="connsiteY20" fmla="*/ 4544105 h 7879500"/>
              <a:gd name="connsiteX21" fmla="*/ 24387176 w 24387176"/>
              <a:gd name="connsiteY21" fmla="*/ 4750352 h 7879500"/>
              <a:gd name="connsiteX22" fmla="*/ 24387176 w 24387176"/>
              <a:gd name="connsiteY22" fmla="*/ 4976227 h 7879500"/>
              <a:gd name="connsiteX23" fmla="*/ 24387176 w 24387176"/>
              <a:gd name="connsiteY23" fmla="*/ 5222623 h 7879500"/>
              <a:gd name="connsiteX24" fmla="*/ 24387176 w 24387176"/>
              <a:gd name="connsiteY24" fmla="*/ 5490432 h 7879500"/>
              <a:gd name="connsiteX25" fmla="*/ 24387176 w 24387176"/>
              <a:gd name="connsiteY25" fmla="*/ 5780545 h 7879500"/>
              <a:gd name="connsiteX26" fmla="*/ 24387176 w 24387176"/>
              <a:gd name="connsiteY26" fmla="*/ 6093856 h 7879500"/>
              <a:gd name="connsiteX27" fmla="*/ 24387176 w 24387176"/>
              <a:gd name="connsiteY27" fmla="*/ 6431257 h 7879500"/>
              <a:gd name="connsiteX28" fmla="*/ 24387176 w 24387176"/>
              <a:gd name="connsiteY28" fmla="*/ 6793639 h 7879500"/>
              <a:gd name="connsiteX29" fmla="*/ 24387176 w 24387176"/>
              <a:gd name="connsiteY29" fmla="*/ 7181894 h 7879500"/>
              <a:gd name="connsiteX30" fmla="*/ 24387176 w 24387176"/>
              <a:gd name="connsiteY30" fmla="*/ 7596916 h 7879500"/>
              <a:gd name="connsiteX31" fmla="*/ 24387176 w 24387176"/>
              <a:gd name="connsiteY31" fmla="*/ 7879500 h 7879500"/>
              <a:gd name="connsiteX32" fmla="*/ 0 w 24387176"/>
              <a:gd name="connsiteY32" fmla="*/ 7879500 h 7879500"/>
              <a:gd name="connsiteX33" fmla="*/ 0 w 24387176"/>
              <a:gd name="connsiteY33" fmla="*/ 7838881 h 7879500"/>
              <a:gd name="connsiteX34" fmla="*/ 0 w 24387176"/>
              <a:gd name="connsiteY34" fmla="*/ 7772444 h 7879500"/>
              <a:gd name="connsiteX35" fmla="*/ 0 w 24387176"/>
              <a:gd name="connsiteY35" fmla="*/ 7692760 h 7879500"/>
              <a:gd name="connsiteX36" fmla="*/ 0 w 24387176"/>
              <a:gd name="connsiteY36" fmla="*/ 7598625 h 7879500"/>
              <a:gd name="connsiteX37" fmla="*/ 0 w 24387176"/>
              <a:gd name="connsiteY37" fmla="*/ 7488834 h 7879500"/>
              <a:gd name="connsiteX38" fmla="*/ 0 w 24387176"/>
              <a:gd name="connsiteY38" fmla="*/ 7362183 h 7879500"/>
              <a:gd name="connsiteX39" fmla="*/ 0 w 24387176"/>
              <a:gd name="connsiteY39" fmla="*/ 7217467 h 7879500"/>
              <a:gd name="connsiteX40" fmla="*/ 0 w 24387176"/>
              <a:gd name="connsiteY40" fmla="*/ 7053483 h 7879500"/>
              <a:gd name="connsiteX41" fmla="*/ 0 w 24387176"/>
              <a:gd name="connsiteY41" fmla="*/ 6869026 h 7879500"/>
              <a:gd name="connsiteX42" fmla="*/ 0 w 24387176"/>
              <a:gd name="connsiteY42" fmla="*/ 6662892 h 7879500"/>
              <a:gd name="connsiteX43" fmla="*/ 0 w 24387176"/>
              <a:gd name="connsiteY43" fmla="*/ 6433876 h 7879500"/>
              <a:gd name="connsiteX44" fmla="*/ 0 w 24387176"/>
              <a:gd name="connsiteY44" fmla="*/ 6180774 h 7879500"/>
              <a:gd name="connsiteX45" fmla="*/ 0 w 24387176"/>
              <a:gd name="connsiteY45" fmla="*/ 5902383 h 7879500"/>
              <a:gd name="connsiteX46" fmla="*/ 0 w 24387176"/>
              <a:gd name="connsiteY46" fmla="*/ 5597496 h 7879500"/>
              <a:gd name="connsiteX47" fmla="*/ 0 w 24387176"/>
              <a:gd name="connsiteY47" fmla="*/ 5264912 h 7879500"/>
              <a:gd name="connsiteX48" fmla="*/ 0 w 24387176"/>
              <a:gd name="connsiteY48" fmla="*/ 5087856 h 7879500"/>
              <a:gd name="connsiteX49" fmla="*/ 0 w 24387176"/>
              <a:gd name="connsiteY49" fmla="*/ 4903424 h 7879500"/>
              <a:gd name="connsiteX50" fmla="*/ 0 w 24387176"/>
              <a:gd name="connsiteY50" fmla="*/ 4711465 h 7879500"/>
              <a:gd name="connsiteX51" fmla="*/ 0 w 24387176"/>
              <a:gd name="connsiteY51" fmla="*/ 4511829 h 7879500"/>
              <a:gd name="connsiteX52" fmla="*/ 0 w 24387176"/>
              <a:gd name="connsiteY52" fmla="*/ 4304365 h 7879500"/>
              <a:gd name="connsiteX53" fmla="*/ 0 w 24387176"/>
              <a:gd name="connsiteY53" fmla="*/ 4088922 h 7879500"/>
              <a:gd name="connsiteX54" fmla="*/ 0 w 24387176"/>
              <a:gd name="connsiteY54" fmla="*/ 3865351 h 7879500"/>
              <a:gd name="connsiteX55" fmla="*/ 0 w 24387176"/>
              <a:gd name="connsiteY55" fmla="*/ 3633500 h 7879500"/>
              <a:gd name="connsiteX56" fmla="*/ 0 w 24387176"/>
              <a:gd name="connsiteY56" fmla="*/ 3393219 h 7879500"/>
              <a:gd name="connsiteX57" fmla="*/ 0 w 24387176"/>
              <a:gd name="connsiteY57" fmla="*/ 3144357 h 7879500"/>
              <a:gd name="connsiteX58" fmla="*/ 0 w 24387176"/>
              <a:gd name="connsiteY58" fmla="*/ 2886765 h 7879500"/>
              <a:gd name="connsiteX59" fmla="*/ 0 w 24387176"/>
              <a:gd name="connsiteY59" fmla="*/ 2620290 h 7879500"/>
              <a:gd name="connsiteX60" fmla="*/ 0 w 24387176"/>
              <a:gd name="connsiteY60" fmla="*/ 2344784 h 7879500"/>
              <a:gd name="connsiteX61" fmla="*/ 0 w 24387176"/>
              <a:gd name="connsiteY61" fmla="*/ 2060095 h 7879500"/>
              <a:gd name="connsiteX62" fmla="*/ 0 w 24387176"/>
              <a:gd name="connsiteY62" fmla="*/ 1766073 h 7879500"/>
              <a:gd name="connsiteX63" fmla="*/ 0 w 24387176"/>
              <a:gd name="connsiteY63" fmla="*/ 1462566 h 7879500"/>
              <a:gd name="connsiteX64" fmla="*/ 5102821 w 24387176"/>
              <a:gd name="connsiteY64" fmla="*/ 97059 h 7879500"/>
              <a:gd name="connsiteX65" fmla="*/ 6943494 w 24387176"/>
              <a:gd name="connsiteY65" fmla="*/ 1284 h 78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4387176" h="7879500">
                <a:moveTo>
                  <a:pt x="6943494" y="1284"/>
                </a:moveTo>
                <a:cubicBezTo>
                  <a:pt x="9522432" y="35987"/>
                  <a:pt x="11791566" y="769068"/>
                  <a:pt x="14219521" y="1531333"/>
                </a:cubicBezTo>
                <a:cubicBezTo>
                  <a:pt x="17258422" y="2489153"/>
                  <a:pt x="20449266" y="3358558"/>
                  <a:pt x="23855368" y="3206289"/>
                </a:cubicBezTo>
                <a:cubicBezTo>
                  <a:pt x="24032636" y="3196466"/>
                  <a:pt x="24209906" y="3186642"/>
                  <a:pt x="24387176" y="3166994"/>
                </a:cubicBezTo>
                <a:lnTo>
                  <a:pt x="24387176" y="3168184"/>
                </a:lnTo>
                <a:lnTo>
                  <a:pt x="24387176" y="3176511"/>
                </a:lnTo>
                <a:lnTo>
                  <a:pt x="24387176" y="3199113"/>
                </a:lnTo>
                <a:lnTo>
                  <a:pt x="24387176" y="3243128"/>
                </a:lnTo>
                <a:lnTo>
                  <a:pt x="24387176" y="3275396"/>
                </a:lnTo>
                <a:lnTo>
                  <a:pt x="24387176" y="3315694"/>
                </a:lnTo>
                <a:lnTo>
                  <a:pt x="24387176" y="3364914"/>
                </a:lnTo>
                <a:lnTo>
                  <a:pt x="24387176" y="3423948"/>
                </a:lnTo>
                <a:lnTo>
                  <a:pt x="24387176" y="3493688"/>
                </a:lnTo>
                <a:lnTo>
                  <a:pt x="24387176" y="3575027"/>
                </a:lnTo>
                <a:lnTo>
                  <a:pt x="24387176" y="3668857"/>
                </a:lnTo>
                <a:lnTo>
                  <a:pt x="24387176" y="3776069"/>
                </a:lnTo>
                <a:lnTo>
                  <a:pt x="24387176" y="3897557"/>
                </a:lnTo>
                <a:lnTo>
                  <a:pt x="24387176" y="4034213"/>
                </a:lnTo>
                <a:lnTo>
                  <a:pt x="24387176" y="4186927"/>
                </a:lnTo>
                <a:lnTo>
                  <a:pt x="24387176" y="4356594"/>
                </a:lnTo>
                <a:lnTo>
                  <a:pt x="24387176" y="4544105"/>
                </a:lnTo>
                <a:lnTo>
                  <a:pt x="24387176" y="4750352"/>
                </a:lnTo>
                <a:lnTo>
                  <a:pt x="24387176" y="4976227"/>
                </a:lnTo>
                <a:lnTo>
                  <a:pt x="24387176" y="5222623"/>
                </a:lnTo>
                <a:lnTo>
                  <a:pt x="24387176" y="5490432"/>
                </a:lnTo>
                <a:lnTo>
                  <a:pt x="24387176" y="5780545"/>
                </a:lnTo>
                <a:lnTo>
                  <a:pt x="24387176" y="6093856"/>
                </a:lnTo>
                <a:lnTo>
                  <a:pt x="24387176" y="6431257"/>
                </a:lnTo>
                <a:lnTo>
                  <a:pt x="24387176" y="6793639"/>
                </a:lnTo>
                <a:lnTo>
                  <a:pt x="24387176" y="7181894"/>
                </a:lnTo>
                <a:lnTo>
                  <a:pt x="24387176" y="7596916"/>
                </a:lnTo>
                <a:lnTo>
                  <a:pt x="24387176" y="7879500"/>
                </a:lnTo>
                <a:lnTo>
                  <a:pt x="0" y="7879500"/>
                </a:lnTo>
                <a:lnTo>
                  <a:pt x="0" y="7838881"/>
                </a:lnTo>
                <a:lnTo>
                  <a:pt x="0" y="7772444"/>
                </a:lnTo>
                <a:lnTo>
                  <a:pt x="0" y="7692760"/>
                </a:lnTo>
                <a:lnTo>
                  <a:pt x="0" y="7598625"/>
                </a:lnTo>
                <a:lnTo>
                  <a:pt x="0" y="7488834"/>
                </a:lnTo>
                <a:lnTo>
                  <a:pt x="0" y="7362183"/>
                </a:lnTo>
                <a:lnTo>
                  <a:pt x="0" y="7217467"/>
                </a:lnTo>
                <a:lnTo>
                  <a:pt x="0" y="7053483"/>
                </a:lnTo>
                <a:lnTo>
                  <a:pt x="0" y="6869026"/>
                </a:lnTo>
                <a:lnTo>
                  <a:pt x="0" y="6662892"/>
                </a:lnTo>
                <a:lnTo>
                  <a:pt x="0" y="6433876"/>
                </a:lnTo>
                <a:lnTo>
                  <a:pt x="0" y="6180774"/>
                </a:lnTo>
                <a:lnTo>
                  <a:pt x="0" y="5902383"/>
                </a:lnTo>
                <a:lnTo>
                  <a:pt x="0" y="5597496"/>
                </a:lnTo>
                <a:lnTo>
                  <a:pt x="0" y="5264912"/>
                </a:lnTo>
                <a:lnTo>
                  <a:pt x="0" y="5087856"/>
                </a:lnTo>
                <a:lnTo>
                  <a:pt x="0" y="4903424"/>
                </a:lnTo>
                <a:lnTo>
                  <a:pt x="0" y="4711465"/>
                </a:lnTo>
                <a:lnTo>
                  <a:pt x="0" y="4511829"/>
                </a:lnTo>
                <a:lnTo>
                  <a:pt x="0" y="4304365"/>
                </a:lnTo>
                <a:lnTo>
                  <a:pt x="0" y="4088922"/>
                </a:lnTo>
                <a:lnTo>
                  <a:pt x="0" y="3865351"/>
                </a:lnTo>
                <a:lnTo>
                  <a:pt x="0" y="3633500"/>
                </a:lnTo>
                <a:lnTo>
                  <a:pt x="0" y="3393219"/>
                </a:lnTo>
                <a:lnTo>
                  <a:pt x="0" y="3144357"/>
                </a:lnTo>
                <a:lnTo>
                  <a:pt x="0" y="2886765"/>
                </a:lnTo>
                <a:lnTo>
                  <a:pt x="0" y="2620290"/>
                </a:lnTo>
                <a:lnTo>
                  <a:pt x="0" y="2344784"/>
                </a:lnTo>
                <a:lnTo>
                  <a:pt x="0" y="2060095"/>
                </a:lnTo>
                <a:lnTo>
                  <a:pt x="0" y="1766073"/>
                </a:lnTo>
                <a:lnTo>
                  <a:pt x="0" y="1462566"/>
                </a:lnTo>
                <a:cubicBezTo>
                  <a:pt x="1532113" y="760165"/>
                  <a:pt x="3292143" y="308270"/>
                  <a:pt x="5102821" y="97059"/>
                </a:cubicBezTo>
                <a:cubicBezTo>
                  <a:pt x="5736716" y="22460"/>
                  <a:pt x="6348354" y="-6724"/>
                  <a:pt x="6943494" y="12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05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" y="2382"/>
            <a:ext cx="12192000" cy="6855619"/>
          </a:xfrm>
          <a:custGeom>
            <a:avLst/>
            <a:gdLst>
              <a:gd name="connsiteX0" fmla="*/ 0 w 24387175"/>
              <a:gd name="connsiteY0" fmla="*/ 8786812 h 13711237"/>
              <a:gd name="connsiteX1" fmla="*/ 1440774 w 24387175"/>
              <a:gd name="connsiteY1" fmla="*/ 9115934 h 13711237"/>
              <a:gd name="connsiteX2" fmla="*/ 5748899 w 24387175"/>
              <a:gd name="connsiteY2" fmla="*/ 9479441 h 13711237"/>
              <a:gd name="connsiteX3" fmla="*/ 9325988 w 24387175"/>
              <a:gd name="connsiteY3" fmla="*/ 9150320 h 13711237"/>
              <a:gd name="connsiteX4" fmla="*/ 9368572 w 24387175"/>
              <a:gd name="connsiteY4" fmla="*/ 9165056 h 13711237"/>
              <a:gd name="connsiteX5" fmla="*/ 8460104 w 24387175"/>
              <a:gd name="connsiteY5" fmla="*/ 9459792 h 13711237"/>
              <a:gd name="connsiteX6" fmla="*/ 3931962 w 24387175"/>
              <a:gd name="connsiteY6" fmla="*/ 10393122 h 13711237"/>
              <a:gd name="connsiteX7" fmla="*/ 149046 w 24387175"/>
              <a:gd name="connsiteY7" fmla="*/ 10594525 h 13711237"/>
              <a:gd name="connsiteX8" fmla="*/ 0 w 24387175"/>
              <a:gd name="connsiteY8" fmla="*/ 10594525 h 13711237"/>
              <a:gd name="connsiteX9" fmla="*/ 0 w 24387175"/>
              <a:gd name="connsiteY9" fmla="*/ 8786812 h 13711237"/>
              <a:gd name="connsiteX10" fmla="*/ 14046554 w 24387175"/>
              <a:gd name="connsiteY10" fmla="*/ 3221037 h 13711237"/>
              <a:gd name="connsiteX11" fmla="*/ 14188510 w 24387175"/>
              <a:gd name="connsiteY11" fmla="*/ 3716850 h 13711237"/>
              <a:gd name="connsiteX12" fmla="*/ 14472423 w 24387175"/>
              <a:gd name="connsiteY12" fmla="*/ 5155198 h 13711237"/>
              <a:gd name="connsiteX13" fmla="*/ 14564694 w 24387175"/>
              <a:gd name="connsiteY13" fmla="*/ 6848817 h 13711237"/>
              <a:gd name="connsiteX14" fmla="*/ 14451129 w 24387175"/>
              <a:gd name="connsiteY14" fmla="*/ 8228256 h 13711237"/>
              <a:gd name="connsiteX15" fmla="*/ 13599393 w 24387175"/>
              <a:gd name="connsiteY15" fmla="*/ 11065681 h 13711237"/>
              <a:gd name="connsiteX16" fmla="*/ 11895919 w 24387175"/>
              <a:gd name="connsiteY16" fmla="*/ 13667471 h 13711237"/>
              <a:gd name="connsiteX17" fmla="*/ 11853666 w 24387175"/>
              <a:gd name="connsiteY17" fmla="*/ 13707434 h 13711237"/>
              <a:gd name="connsiteX18" fmla="*/ 11846920 w 24387175"/>
              <a:gd name="connsiteY18" fmla="*/ 13711237 h 13711237"/>
              <a:gd name="connsiteX19" fmla="*/ 0 w 24387175"/>
              <a:gd name="connsiteY19" fmla="*/ 13711237 h 13711237"/>
              <a:gd name="connsiteX20" fmla="*/ 0 w 24387175"/>
              <a:gd name="connsiteY20" fmla="*/ 10864410 h 13711237"/>
              <a:gd name="connsiteX21" fmla="*/ 1014986 w 24387175"/>
              <a:gd name="connsiteY21" fmla="*/ 10859501 h 13711237"/>
              <a:gd name="connsiteX22" fmla="*/ 2242907 w 24387175"/>
              <a:gd name="connsiteY22" fmla="*/ 10800593 h 13711237"/>
              <a:gd name="connsiteX23" fmla="*/ 4258683 w 24387175"/>
              <a:gd name="connsiteY23" fmla="*/ 10609140 h 13711237"/>
              <a:gd name="connsiteX24" fmla="*/ 7381718 w 24387175"/>
              <a:gd name="connsiteY24" fmla="*/ 10005329 h 13711237"/>
              <a:gd name="connsiteX25" fmla="*/ 10703488 w 24387175"/>
              <a:gd name="connsiteY25" fmla="*/ 8684797 h 13711237"/>
              <a:gd name="connsiteX26" fmla="*/ 13613588 w 24387175"/>
              <a:gd name="connsiteY26" fmla="*/ 5562650 h 13711237"/>
              <a:gd name="connsiteX27" fmla="*/ 14018163 w 24387175"/>
              <a:gd name="connsiteY27" fmla="*/ 3756123 h 13711237"/>
              <a:gd name="connsiteX28" fmla="*/ 14046554 w 24387175"/>
              <a:gd name="connsiteY28" fmla="*/ 3221037 h 13711237"/>
              <a:gd name="connsiteX29" fmla="*/ 21803771 w 24387175"/>
              <a:gd name="connsiteY29" fmla="*/ 1 h 13711237"/>
              <a:gd name="connsiteX30" fmla="*/ 24387175 w 24387175"/>
              <a:gd name="connsiteY30" fmla="*/ 1 h 13711237"/>
              <a:gd name="connsiteX31" fmla="*/ 24387175 w 24387175"/>
              <a:gd name="connsiteY31" fmla="*/ 13623574 h 13711237"/>
              <a:gd name="connsiteX32" fmla="*/ 24387175 w 24387175"/>
              <a:gd name="connsiteY32" fmla="*/ 13711237 h 13711237"/>
              <a:gd name="connsiteX33" fmla="*/ 12420959 w 24387175"/>
              <a:gd name="connsiteY33" fmla="*/ 13711237 h 13711237"/>
              <a:gd name="connsiteX34" fmla="*/ 12598631 w 24387175"/>
              <a:gd name="connsiteY34" fmla="*/ 13456655 h 13711237"/>
              <a:gd name="connsiteX35" fmla="*/ 13989693 w 24387175"/>
              <a:gd name="connsiteY35" fmla="*/ 11075598 h 13711237"/>
              <a:gd name="connsiteX36" fmla="*/ 14436821 w 24387175"/>
              <a:gd name="connsiteY36" fmla="*/ 9823702 h 13711237"/>
              <a:gd name="connsiteX37" fmla="*/ 14585863 w 24387175"/>
              <a:gd name="connsiteY37" fmla="*/ 9666601 h 13711237"/>
              <a:gd name="connsiteX38" fmla="*/ 15941439 w 24387175"/>
              <a:gd name="connsiteY38" fmla="*/ 8964557 h 13711237"/>
              <a:gd name="connsiteX39" fmla="*/ 16906667 w 24387175"/>
              <a:gd name="connsiteY39" fmla="*/ 8345973 h 13711237"/>
              <a:gd name="connsiteX40" fmla="*/ 18851315 w 24387175"/>
              <a:gd name="connsiteY40" fmla="*/ 6740602 h 13711237"/>
              <a:gd name="connsiteX41" fmla="*/ 20206891 w 24387175"/>
              <a:gd name="connsiteY41" fmla="*/ 5194142 h 13711237"/>
              <a:gd name="connsiteX42" fmla="*/ 21051463 w 24387175"/>
              <a:gd name="connsiteY42" fmla="*/ 3804783 h 13711237"/>
              <a:gd name="connsiteX43" fmla="*/ 21555367 w 24387175"/>
              <a:gd name="connsiteY43" fmla="*/ 2464518 h 13711237"/>
              <a:gd name="connsiteX44" fmla="*/ 21683119 w 24387175"/>
              <a:gd name="connsiteY44" fmla="*/ 1806658 h 13711237"/>
              <a:gd name="connsiteX45" fmla="*/ 21761187 w 24387175"/>
              <a:gd name="connsiteY45" fmla="*/ 265108 h 13711237"/>
              <a:gd name="connsiteX46" fmla="*/ 21803771 w 24387175"/>
              <a:gd name="connsiteY46" fmla="*/ 1 h 13711237"/>
              <a:gd name="connsiteX47" fmla="*/ 13364856 w 24387175"/>
              <a:gd name="connsiteY47" fmla="*/ 0 h 13711237"/>
              <a:gd name="connsiteX48" fmla="*/ 20711363 w 24387175"/>
              <a:gd name="connsiteY48" fmla="*/ 0 h 13711237"/>
              <a:gd name="connsiteX49" fmla="*/ 14514744 w 24387175"/>
              <a:gd name="connsiteY49" fmla="*/ 9459913 h 13711237"/>
              <a:gd name="connsiteX50" fmla="*/ 14599921 w 24387175"/>
              <a:gd name="connsiteY50" fmla="*/ 9032818 h 13711237"/>
              <a:gd name="connsiteX51" fmla="*/ 14827059 w 24387175"/>
              <a:gd name="connsiteY51" fmla="*/ 7383346 h 13711237"/>
              <a:gd name="connsiteX52" fmla="*/ 14855452 w 24387175"/>
              <a:gd name="connsiteY52" fmla="*/ 5699512 h 13711237"/>
              <a:gd name="connsiteX53" fmla="*/ 14685098 w 24387175"/>
              <a:gd name="connsiteY53" fmla="*/ 4162951 h 13711237"/>
              <a:gd name="connsiteX54" fmla="*/ 14315998 w 24387175"/>
              <a:gd name="connsiteY54" fmla="*/ 2493843 h 13711237"/>
              <a:gd name="connsiteX55" fmla="*/ 13364856 w 24387175"/>
              <a:gd name="connsiteY55" fmla="*/ 0 h 1371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4387175" h="13711237">
                <a:moveTo>
                  <a:pt x="0" y="8786812"/>
                </a:moveTo>
                <a:cubicBezTo>
                  <a:pt x="482624" y="8899794"/>
                  <a:pt x="958150" y="9022601"/>
                  <a:pt x="1440774" y="9115934"/>
                </a:cubicBezTo>
                <a:cubicBezTo>
                  <a:pt x="2853157" y="9386108"/>
                  <a:pt x="4286834" y="9499090"/>
                  <a:pt x="5748899" y="9479441"/>
                </a:cubicBezTo>
                <a:cubicBezTo>
                  <a:pt x="6955457" y="9454880"/>
                  <a:pt x="8147821" y="9346810"/>
                  <a:pt x="9325988" y="9150320"/>
                </a:cubicBezTo>
                <a:cubicBezTo>
                  <a:pt x="9333085" y="9145407"/>
                  <a:pt x="9347281" y="9150320"/>
                  <a:pt x="9368572" y="9165056"/>
                </a:cubicBezTo>
                <a:cubicBezTo>
                  <a:pt x="9063384" y="9263302"/>
                  <a:pt x="8765293" y="9366459"/>
                  <a:pt x="8460104" y="9459792"/>
                </a:cubicBezTo>
                <a:cubicBezTo>
                  <a:pt x="7005138" y="9896984"/>
                  <a:pt x="5493391" y="10206456"/>
                  <a:pt x="3931962" y="10393122"/>
                </a:cubicBezTo>
                <a:cubicBezTo>
                  <a:pt x="2675721" y="10545403"/>
                  <a:pt x="1419481" y="10609262"/>
                  <a:pt x="149046" y="10594525"/>
                </a:cubicBezTo>
                <a:cubicBezTo>
                  <a:pt x="99365" y="10594525"/>
                  <a:pt x="49682" y="10594525"/>
                  <a:pt x="0" y="10594525"/>
                </a:cubicBezTo>
                <a:cubicBezTo>
                  <a:pt x="0" y="9995229"/>
                  <a:pt x="0" y="9391021"/>
                  <a:pt x="0" y="8786812"/>
                </a:cubicBezTo>
                <a:close/>
                <a:moveTo>
                  <a:pt x="14046554" y="3221037"/>
                </a:moveTo>
                <a:cubicBezTo>
                  <a:pt x="14096239" y="3387945"/>
                  <a:pt x="14153021" y="3549943"/>
                  <a:pt x="14188510" y="3716850"/>
                </a:cubicBezTo>
                <a:cubicBezTo>
                  <a:pt x="14294977" y="4193027"/>
                  <a:pt x="14415640" y="4674113"/>
                  <a:pt x="14472423" y="5155198"/>
                </a:cubicBezTo>
                <a:cubicBezTo>
                  <a:pt x="14536303" y="5719738"/>
                  <a:pt x="14564694" y="6284278"/>
                  <a:pt x="14564694" y="6848817"/>
                </a:cubicBezTo>
                <a:cubicBezTo>
                  <a:pt x="14557596" y="7305357"/>
                  <a:pt x="14522107" y="7766807"/>
                  <a:pt x="14451129" y="8228256"/>
                </a:cubicBezTo>
                <a:cubicBezTo>
                  <a:pt x="14316271" y="9190428"/>
                  <a:pt x="14032359" y="10137873"/>
                  <a:pt x="13599393" y="11065681"/>
                </a:cubicBezTo>
                <a:cubicBezTo>
                  <a:pt x="13166426" y="11978762"/>
                  <a:pt x="12605700" y="12847662"/>
                  <a:pt x="11895919" y="13667471"/>
                </a:cubicBezTo>
                <a:cubicBezTo>
                  <a:pt x="11881724" y="13683425"/>
                  <a:pt x="11867972" y="13696619"/>
                  <a:pt x="11853666" y="13707434"/>
                </a:cubicBezTo>
                <a:lnTo>
                  <a:pt x="11846920" y="13711237"/>
                </a:lnTo>
                <a:lnTo>
                  <a:pt x="0" y="13711237"/>
                </a:lnTo>
                <a:lnTo>
                  <a:pt x="0" y="10864410"/>
                </a:lnTo>
                <a:cubicBezTo>
                  <a:pt x="340694" y="10864410"/>
                  <a:pt x="674291" y="10869319"/>
                  <a:pt x="1014986" y="10859501"/>
                </a:cubicBezTo>
                <a:cubicBezTo>
                  <a:pt x="1426658" y="10849683"/>
                  <a:pt x="1831233" y="10830047"/>
                  <a:pt x="2242907" y="10800593"/>
                </a:cubicBezTo>
                <a:cubicBezTo>
                  <a:pt x="2917198" y="10741685"/>
                  <a:pt x="3591490" y="10687685"/>
                  <a:pt x="4258683" y="10609140"/>
                </a:cubicBezTo>
                <a:cubicBezTo>
                  <a:pt x="5330452" y="10481505"/>
                  <a:pt x="6366731" y="10280235"/>
                  <a:pt x="7381718" y="10005329"/>
                </a:cubicBezTo>
                <a:cubicBezTo>
                  <a:pt x="8581245" y="9681332"/>
                  <a:pt x="9709797" y="9259155"/>
                  <a:pt x="10703488" y="8684797"/>
                </a:cubicBezTo>
                <a:cubicBezTo>
                  <a:pt x="12137246" y="7850260"/>
                  <a:pt x="13109644" y="6809544"/>
                  <a:pt x="13613588" y="5562650"/>
                </a:cubicBezTo>
                <a:cubicBezTo>
                  <a:pt x="13854914" y="4973565"/>
                  <a:pt x="13982674" y="4369752"/>
                  <a:pt x="14018163" y="3756123"/>
                </a:cubicBezTo>
                <a:cubicBezTo>
                  <a:pt x="14032359" y="3579397"/>
                  <a:pt x="14018163" y="3402672"/>
                  <a:pt x="14046554" y="3221037"/>
                </a:cubicBezTo>
                <a:close/>
                <a:moveTo>
                  <a:pt x="21803771" y="1"/>
                </a:moveTo>
                <a:cubicBezTo>
                  <a:pt x="22669639" y="1"/>
                  <a:pt x="23528407" y="1"/>
                  <a:pt x="24387175" y="1"/>
                </a:cubicBezTo>
                <a:lnTo>
                  <a:pt x="24387175" y="13623574"/>
                </a:lnTo>
                <a:lnTo>
                  <a:pt x="24387175" y="13711237"/>
                </a:lnTo>
                <a:lnTo>
                  <a:pt x="12420959" y="13711237"/>
                </a:lnTo>
                <a:lnTo>
                  <a:pt x="12598631" y="13456655"/>
                </a:lnTo>
                <a:cubicBezTo>
                  <a:pt x="13159314" y="12690789"/>
                  <a:pt x="13641928" y="11900376"/>
                  <a:pt x="13989693" y="11075598"/>
                </a:cubicBezTo>
                <a:cubicBezTo>
                  <a:pt x="14167125" y="10663209"/>
                  <a:pt x="14294875" y="10241001"/>
                  <a:pt x="14436821" y="9823702"/>
                </a:cubicBezTo>
                <a:cubicBezTo>
                  <a:pt x="14458112" y="9754970"/>
                  <a:pt x="14493599" y="9705876"/>
                  <a:pt x="14585863" y="9666601"/>
                </a:cubicBezTo>
                <a:cubicBezTo>
                  <a:pt x="15075574" y="9465316"/>
                  <a:pt x="15522701" y="9224755"/>
                  <a:pt x="15941439" y="8964557"/>
                </a:cubicBezTo>
                <a:cubicBezTo>
                  <a:pt x="16267913" y="8758363"/>
                  <a:pt x="16601484" y="8561987"/>
                  <a:pt x="16906667" y="8345973"/>
                </a:cubicBezTo>
                <a:cubicBezTo>
                  <a:pt x="17616391" y="7845215"/>
                  <a:pt x="18269339" y="7315000"/>
                  <a:pt x="18851315" y="6740602"/>
                </a:cubicBezTo>
                <a:cubicBezTo>
                  <a:pt x="19355219" y="6249663"/>
                  <a:pt x="19809443" y="5734175"/>
                  <a:pt x="20206891" y="5194142"/>
                </a:cubicBezTo>
                <a:cubicBezTo>
                  <a:pt x="20533363" y="4742477"/>
                  <a:pt x="20817255" y="4280994"/>
                  <a:pt x="21051463" y="3804783"/>
                </a:cubicBezTo>
                <a:cubicBezTo>
                  <a:pt x="21264379" y="3367846"/>
                  <a:pt x="21427619" y="2921091"/>
                  <a:pt x="21555367" y="2464518"/>
                </a:cubicBezTo>
                <a:cubicBezTo>
                  <a:pt x="21612147" y="2248504"/>
                  <a:pt x="21640535" y="2027581"/>
                  <a:pt x="21683119" y="1806658"/>
                </a:cubicBezTo>
                <a:cubicBezTo>
                  <a:pt x="21775383" y="1296081"/>
                  <a:pt x="21754091" y="780594"/>
                  <a:pt x="21761187" y="265108"/>
                </a:cubicBezTo>
                <a:cubicBezTo>
                  <a:pt x="21761187" y="176739"/>
                  <a:pt x="21789579" y="88370"/>
                  <a:pt x="21803771" y="1"/>
                </a:cubicBezTo>
                <a:close/>
                <a:moveTo>
                  <a:pt x="13364856" y="0"/>
                </a:moveTo>
                <a:lnTo>
                  <a:pt x="20711363" y="0"/>
                </a:lnTo>
                <a:cubicBezTo>
                  <a:pt x="21463759" y="4369134"/>
                  <a:pt x="18120567" y="7790805"/>
                  <a:pt x="14514744" y="9459913"/>
                </a:cubicBezTo>
                <a:cubicBezTo>
                  <a:pt x="14543137" y="9312639"/>
                  <a:pt x="14578627" y="9175183"/>
                  <a:pt x="14599921" y="9032818"/>
                </a:cubicBezTo>
                <a:cubicBezTo>
                  <a:pt x="14678000" y="8482994"/>
                  <a:pt x="14784471" y="7933170"/>
                  <a:pt x="14827059" y="7383346"/>
                </a:cubicBezTo>
                <a:cubicBezTo>
                  <a:pt x="14869648" y="6823705"/>
                  <a:pt x="14876746" y="6259154"/>
                  <a:pt x="14855452" y="5699512"/>
                </a:cubicBezTo>
                <a:cubicBezTo>
                  <a:pt x="14827059" y="5184053"/>
                  <a:pt x="14770275" y="4668592"/>
                  <a:pt x="14685098" y="4162951"/>
                </a:cubicBezTo>
                <a:cubicBezTo>
                  <a:pt x="14592823" y="3603309"/>
                  <a:pt x="14465058" y="3043667"/>
                  <a:pt x="14315998" y="2493843"/>
                </a:cubicBezTo>
                <a:cubicBezTo>
                  <a:pt x="14088860" y="1644562"/>
                  <a:pt x="13762348" y="819827"/>
                  <a:pt x="133648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42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2381" y="2382"/>
            <a:ext cx="7185929" cy="6853238"/>
          </a:xfrm>
          <a:custGeom>
            <a:avLst/>
            <a:gdLst>
              <a:gd name="connsiteX0" fmla="*/ 0 w 14373729"/>
              <a:gd name="connsiteY0" fmla="*/ 8782050 h 13706475"/>
              <a:gd name="connsiteX1" fmla="*/ 391903 w 14373729"/>
              <a:gd name="connsiteY1" fmla="*/ 8921490 h 13706475"/>
              <a:gd name="connsiteX2" fmla="*/ 6378574 w 14373729"/>
              <a:gd name="connsiteY2" fmla="*/ 9163913 h 13706475"/>
              <a:gd name="connsiteX3" fmla="*/ 419093 w 14373729"/>
              <a:gd name="connsiteY3" fmla="*/ 10552760 h 13706475"/>
              <a:gd name="connsiteX4" fmla="*/ 0 w 14373729"/>
              <a:gd name="connsiteY4" fmla="*/ 10546353 h 13706475"/>
              <a:gd name="connsiteX5" fmla="*/ 9718942 w 14373729"/>
              <a:gd name="connsiteY5" fmla="*/ 3300413 h 13706475"/>
              <a:gd name="connsiteX6" fmla="*/ 9840005 w 14373729"/>
              <a:gd name="connsiteY6" fmla="*/ 3933573 h 13706475"/>
              <a:gd name="connsiteX7" fmla="*/ 10057919 w 14373729"/>
              <a:gd name="connsiteY7" fmla="*/ 6988209 h 13706475"/>
              <a:gd name="connsiteX8" fmla="*/ 8992564 w 14373729"/>
              <a:gd name="connsiteY8" fmla="*/ 12082491 h 13706475"/>
              <a:gd name="connsiteX9" fmla="*/ 8212919 w 14373729"/>
              <a:gd name="connsiteY9" fmla="*/ 13624309 h 13706475"/>
              <a:gd name="connsiteX10" fmla="*/ 8067642 w 14373729"/>
              <a:gd name="connsiteY10" fmla="*/ 13706475 h 13706475"/>
              <a:gd name="connsiteX11" fmla="*/ 111378 w 14373729"/>
              <a:gd name="connsiteY11" fmla="*/ 13706475 h 13706475"/>
              <a:gd name="connsiteX12" fmla="*/ 0 w 14373729"/>
              <a:gd name="connsiteY12" fmla="*/ 13706475 h 13706475"/>
              <a:gd name="connsiteX13" fmla="*/ 0 w 14373729"/>
              <a:gd name="connsiteY13" fmla="*/ 10850003 h 13706475"/>
              <a:gd name="connsiteX14" fmla="*/ 4309845 w 14373729"/>
              <a:gd name="connsiteY14" fmla="*/ 10260343 h 13706475"/>
              <a:gd name="connsiteX15" fmla="*/ 6987761 w 14373729"/>
              <a:gd name="connsiteY15" fmla="*/ 8984355 h 13706475"/>
              <a:gd name="connsiteX16" fmla="*/ 8905398 w 14373729"/>
              <a:gd name="connsiteY16" fmla="*/ 6828712 h 13706475"/>
              <a:gd name="connsiteX17" fmla="*/ 9549454 w 14373729"/>
              <a:gd name="connsiteY17" fmla="*/ 4992063 h 13706475"/>
              <a:gd name="connsiteX18" fmla="*/ 9675360 w 14373729"/>
              <a:gd name="connsiteY18" fmla="*/ 4035072 h 13706475"/>
              <a:gd name="connsiteX19" fmla="*/ 9718942 w 14373729"/>
              <a:gd name="connsiteY19" fmla="*/ 3300413 h 13706475"/>
              <a:gd name="connsiteX20" fmla="*/ 0 w 14373729"/>
              <a:gd name="connsiteY20" fmla="*/ 1 h 13706475"/>
              <a:gd name="connsiteX21" fmla="*/ 8901458 w 14373729"/>
              <a:gd name="connsiteY21" fmla="*/ 1 h 13706475"/>
              <a:gd name="connsiteX22" fmla="*/ 8911144 w 14373729"/>
              <a:gd name="connsiteY22" fmla="*/ 24167 h 13706475"/>
              <a:gd name="connsiteX23" fmla="*/ 9443876 w 14373729"/>
              <a:gd name="connsiteY23" fmla="*/ 3470293 h 13706475"/>
              <a:gd name="connsiteX24" fmla="*/ 9114551 w 14373729"/>
              <a:gd name="connsiteY24" fmla="*/ 5848264 h 13706475"/>
              <a:gd name="connsiteX25" fmla="*/ 5956907 w 14373729"/>
              <a:gd name="connsiteY25" fmla="*/ 8975392 h 13706475"/>
              <a:gd name="connsiteX26" fmla="*/ 2687872 w 14373729"/>
              <a:gd name="connsiteY26" fmla="*/ 9192890 h 13706475"/>
              <a:gd name="connsiteX27" fmla="*/ 82331 w 14373729"/>
              <a:gd name="connsiteY27" fmla="*/ 8550064 h 13706475"/>
              <a:gd name="connsiteX28" fmla="*/ 0 w 14373729"/>
              <a:gd name="connsiteY28" fmla="*/ 8530731 h 13706475"/>
              <a:gd name="connsiteX29" fmla="*/ 9255125 w 14373729"/>
              <a:gd name="connsiteY29" fmla="*/ 0 h 13706475"/>
              <a:gd name="connsiteX30" fmla="*/ 14309964 w 14373729"/>
              <a:gd name="connsiteY30" fmla="*/ 0 h 13706475"/>
              <a:gd name="connsiteX31" fmla="*/ 14358382 w 14373729"/>
              <a:gd name="connsiteY31" fmla="*/ 753884 h 13706475"/>
              <a:gd name="connsiteX32" fmla="*/ 14305122 w 14373729"/>
              <a:gd name="connsiteY32" fmla="*/ 2387297 h 13706475"/>
              <a:gd name="connsiteX33" fmla="*/ 13709581 w 14373729"/>
              <a:gd name="connsiteY33" fmla="*/ 4798758 h 13706475"/>
              <a:gd name="connsiteX34" fmla="*/ 12615334 w 14373729"/>
              <a:gd name="connsiteY34" fmla="*/ 6833275 h 13706475"/>
              <a:gd name="connsiteX35" fmla="*/ 11782545 w 14373729"/>
              <a:gd name="connsiteY35" fmla="*/ 7881946 h 13706475"/>
              <a:gd name="connsiteX36" fmla="*/ 11090167 w 14373729"/>
              <a:gd name="connsiteY36" fmla="*/ 8587503 h 13706475"/>
              <a:gd name="connsiteX37" fmla="*/ 10044338 w 14373729"/>
              <a:gd name="connsiteY37" fmla="*/ 9413875 h 13706475"/>
              <a:gd name="connsiteX38" fmla="*/ 10068547 w 14373729"/>
              <a:gd name="connsiteY38" fmla="*/ 9215739 h 13706475"/>
              <a:gd name="connsiteX39" fmla="*/ 10179909 w 14373729"/>
              <a:gd name="connsiteY39" fmla="*/ 8379702 h 13706475"/>
              <a:gd name="connsiteX40" fmla="*/ 10267061 w 14373729"/>
              <a:gd name="connsiteY40" fmla="*/ 7099067 h 13706475"/>
              <a:gd name="connsiteX41" fmla="*/ 10276745 w 14373729"/>
              <a:gd name="connsiteY41" fmla="*/ 5639627 h 13706475"/>
              <a:gd name="connsiteX42" fmla="*/ 10092756 w 14373729"/>
              <a:gd name="connsiteY42" fmla="*/ 3566448 h 13706475"/>
              <a:gd name="connsiteX43" fmla="*/ 9458481 w 14373729"/>
              <a:gd name="connsiteY43" fmla="*/ 666897 h 13706475"/>
              <a:gd name="connsiteX44" fmla="*/ 9255125 w 14373729"/>
              <a:gd name="connsiteY44" fmla="*/ 0 h 1370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373729" h="13706475">
                <a:moveTo>
                  <a:pt x="0" y="8782050"/>
                </a:moveTo>
                <a:lnTo>
                  <a:pt x="391903" y="8921490"/>
                </a:lnTo>
                <a:cubicBezTo>
                  <a:pt x="2353938" y="9577421"/>
                  <a:pt x="4353486" y="9617073"/>
                  <a:pt x="6378574" y="9163913"/>
                </a:cubicBezTo>
                <a:cubicBezTo>
                  <a:pt x="4494244" y="10083827"/>
                  <a:pt x="2507749" y="10553415"/>
                  <a:pt x="419093" y="10552760"/>
                </a:cubicBezTo>
                <a:lnTo>
                  <a:pt x="0" y="10546353"/>
                </a:lnTo>
                <a:close/>
                <a:moveTo>
                  <a:pt x="9718942" y="3300413"/>
                </a:moveTo>
                <a:cubicBezTo>
                  <a:pt x="9762525" y="3527577"/>
                  <a:pt x="9801265" y="3730575"/>
                  <a:pt x="9840005" y="3933573"/>
                </a:cubicBezTo>
                <a:cubicBezTo>
                  <a:pt x="10014336" y="4943731"/>
                  <a:pt x="10086974" y="5963554"/>
                  <a:pt x="10057919" y="6988209"/>
                </a:cubicBezTo>
                <a:cubicBezTo>
                  <a:pt x="10014336" y="8752357"/>
                  <a:pt x="9685045" y="10453674"/>
                  <a:pt x="8992564" y="12082491"/>
                </a:cubicBezTo>
                <a:cubicBezTo>
                  <a:pt x="8769808" y="12614153"/>
                  <a:pt x="8508312" y="13131314"/>
                  <a:pt x="8212919" y="13624309"/>
                </a:cubicBezTo>
                <a:cubicBezTo>
                  <a:pt x="8174178" y="13687142"/>
                  <a:pt x="8135438" y="13706475"/>
                  <a:pt x="8067642" y="13706475"/>
                </a:cubicBezTo>
                <a:lnTo>
                  <a:pt x="111378" y="13706475"/>
                </a:lnTo>
                <a:lnTo>
                  <a:pt x="0" y="13706475"/>
                </a:lnTo>
                <a:lnTo>
                  <a:pt x="0" y="10850003"/>
                </a:lnTo>
                <a:cubicBezTo>
                  <a:pt x="1462442" y="10845170"/>
                  <a:pt x="2905515" y="10680839"/>
                  <a:pt x="4309845" y="10260343"/>
                </a:cubicBezTo>
                <a:cubicBezTo>
                  <a:pt x="5263822" y="9970345"/>
                  <a:pt x="6169374" y="9569183"/>
                  <a:pt x="6987761" y="8984355"/>
                </a:cubicBezTo>
                <a:cubicBezTo>
                  <a:pt x="7791619" y="8414027"/>
                  <a:pt x="8440516" y="7703535"/>
                  <a:pt x="8905398" y="6828712"/>
                </a:cubicBezTo>
                <a:cubicBezTo>
                  <a:pt x="9215320" y="6248717"/>
                  <a:pt x="9428391" y="5634891"/>
                  <a:pt x="9549454" y="4992063"/>
                </a:cubicBezTo>
                <a:cubicBezTo>
                  <a:pt x="9612407" y="4673066"/>
                  <a:pt x="9641462" y="4354069"/>
                  <a:pt x="9675360" y="4035072"/>
                </a:cubicBezTo>
                <a:cubicBezTo>
                  <a:pt x="9699572" y="3798241"/>
                  <a:pt x="9704415" y="3561410"/>
                  <a:pt x="9718942" y="3300413"/>
                </a:cubicBezTo>
                <a:close/>
                <a:moveTo>
                  <a:pt x="0" y="1"/>
                </a:moveTo>
                <a:cubicBezTo>
                  <a:pt x="2968767" y="1"/>
                  <a:pt x="5932692" y="1"/>
                  <a:pt x="8901458" y="1"/>
                </a:cubicBezTo>
                <a:cubicBezTo>
                  <a:pt x="8906301" y="9667"/>
                  <a:pt x="8911144" y="14501"/>
                  <a:pt x="8911144" y="24167"/>
                </a:cubicBezTo>
                <a:cubicBezTo>
                  <a:pt x="9221097" y="1150320"/>
                  <a:pt x="9429347" y="2295807"/>
                  <a:pt x="9443876" y="3470293"/>
                </a:cubicBezTo>
                <a:cubicBezTo>
                  <a:pt x="9453562" y="4277449"/>
                  <a:pt x="9366388" y="5074941"/>
                  <a:pt x="9114551" y="5848264"/>
                </a:cubicBezTo>
                <a:cubicBezTo>
                  <a:pt x="8601192" y="7428744"/>
                  <a:pt x="7555102" y="8482398"/>
                  <a:pt x="5956907" y="8975392"/>
                </a:cubicBezTo>
                <a:cubicBezTo>
                  <a:pt x="4886602" y="9304055"/>
                  <a:pt x="3792079" y="9323388"/>
                  <a:pt x="2687872" y="9192890"/>
                </a:cubicBezTo>
                <a:cubicBezTo>
                  <a:pt x="1791915" y="9086558"/>
                  <a:pt x="929858" y="8859394"/>
                  <a:pt x="82331" y="8550064"/>
                </a:cubicBezTo>
                <a:cubicBezTo>
                  <a:pt x="58116" y="8540397"/>
                  <a:pt x="29058" y="8535564"/>
                  <a:pt x="0" y="8530731"/>
                </a:cubicBezTo>
                <a:close/>
                <a:moveTo>
                  <a:pt x="9255125" y="0"/>
                </a:moveTo>
                <a:cubicBezTo>
                  <a:pt x="10940072" y="0"/>
                  <a:pt x="12625018" y="0"/>
                  <a:pt x="14309964" y="0"/>
                </a:cubicBezTo>
                <a:cubicBezTo>
                  <a:pt x="14329332" y="251295"/>
                  <a:pt x="14348699" y="502589"/>
                  <a:pt x="14358382" y="753884"/>
                </a:cubicBezTo>
                <a:cubicBezTo>
                  <a:pt x="14392275" y="1299966"/>
                  <a:pt x="14368066" y="1846048"/>
                  <a:pt x="14305122" y="2387297"/>
                </a:cubicBezTo>
                <a:cubicBezTo>
                  <a:pt x="14213128" y="3218502"/>
                  <a:pt x="14014614" y="4020711"/>
                  <a:pt x="13709581" y="4798758"/>
                </a:cubicBezTo>
                <a:cubicBezTo>
                  <a:pt x="13428757" y="5523645"/>
                  <a:pt x="13070464" y="6205040"/>
                  <a:pt x="12615334" y="6833275"/>
                </a:cubicBezTo>
                <a:cubicBezTo>
                  <a:pt x="12353877" y="7195719"/>
                  <a:pt x="12073053" y="7543665"/>
                  <a:pt x="11782545" y="7881946"/>
                </a:cubicBezTo>
                <a:cubicBezTo>
                  <a:pt x="11569506" y="8133240"/>
                  <a:pt x="11332257" y="8365204"/>
                  <a:pt x="11090167" y="8587503"/>
                </a:cubicBezTo>
                <a:cubicBezTo>
                  <a:pt x="10770608" y="8887123"/>
                  <a:pt x="10431682" y="9162581"/>
                  <a:pt x="10044338" y="9413875"/>
                </a:cubicBezTo>
                <a:cubicBezTo>
                  <a:pt x="10054022" y="9336554"/>
                  <a:pt x="10058864" y="9278563"/>
                  <a:pt x="10068547" y="9215739"/>
                </a:cubicBezTo>
                <a:cubicBezTo>
                  <a:pt x="10102440" y="8935449"/>
                  <a:pt x="10150858" y="8659992"/>
                  <a:pt x="10179909" y="8379702"/>
                </a:cubicBezTo>
                <a:cubicBezTo>
                  <a:pt x="10218643" y="7954435"/>
                  <a:pt x="10252536" y="7529167"/>
                  <a:pt x="10267061" y="7099067"/>
                </a:cubicBezTo>
                <a:cubicBezTo>
                  <a:pt x="10281587" y="6615809"/>
                  <a:pt x="10291270" y="6127719"/>
                  <a:pt x="10276745" y="5639627"/>
                </a:cubicBezTo>
                <a:cubicBezTo>
                  <a:pt x="10257378" y="4948567"/>
                  <a:pt x="10189592" y="4257507"/>
                  <a:pt x="10092756" y="3566448"/>
                </a:cubicBezTo>
                <a:cubicBezTo>
                  <a:pt x="9947502" y="2585433"/>
                  <a:pt x="9739305" y="1618916"/>
                  <a:pt x="9458481" y="666897"/>
                </a:cubicBezTo>
                <a:cubicBezTo>
                  <a:pt x="9390695" y="444598"/>
                  <a:pt x="9322910" y="222299"/>
                  <a:pt x="92551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35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2383" y="-1588"/>
            <a:ext cx="12189618" cy="6154738"/>
          </a:xfrm>
          <a:custGeom>
            <a:avLst/>
            <a:gdLst>
              <a:gd name="connsiteX0" fmla="*/ 5991224 w 24382411"/>
              <a:gd name="connsiteY0" fmla="*/ 7564251 h 12309475"/>
              <a:gd name="connsiteX1" fmla="*/ 7046911 w 24382411"/>
              <a:gd name="connsiteY1" fmla="*/ 7605355 h 12309475"/>
              <a:gd name="connsiteX2" fmla="*/ 7119142 w 24382411"/>
              <a:gd name="connsiteY2" fmla="*/ 7609922 h 12309475"/>
              <a:gd name="connsiteX3" fmla="*/ 7902574 w 24382411"/>
              <a:gd name="connsiteY3" fmla="*/ 7623624 h 12309475"/>
              <a:gd name="connsiteX4" fmla="*/ 8402635 w 24382411"/>
              <a:gd name="connsiteY4" fmla="*/ 7664728 h 12309475"/>
              <a:gd name="connsiteX5" fmla="*/ 8580435 w 24382411"/>
              <a:gd name="connsiteY5" fmla="*/ 7669295 h 12309475"/>
              <a:gd name="connsiteX6" fmla="*/ 9113836 w 24382411"/>
              <a:gd name="connsiteY6" fmla="*/ 7705832 h 12309475"/>
              <a:gd name="connsiteX7" fmla="*/ 9208292 w 24382411"/>
              <a:gd name="connsiteY7" fmla="*/ 7714966 h 12309475"/>
              <a:gd name="connsiteX8" fmla="*/ 9747247 w 24382411"/>
              <a:gd name="connsiteY8" fmla="*/ 7751503 h 12309475"/>
              <a:gd name="connsiteX9" fmla="*/ 9769474 w 24382411"/>
              <a:gd name="connsiteY9" fmla="*/ 7756070 h 12309475"/>
              <a:gd name="connsiteX10" fmla="*/ 10458449 w 24382411"/>
              <a:gd name="connsiteY10" fmla="*/ 7806308 h 12309475"/>
              <a:gd name="connsiteX11" fmla="*/ 10714035 w 24382411"/>
              <a:gd name="connsiteY11" fmla="*/ 7838278 h 12309475"/>
              <a:gd name="connsiteX12" fmla="*/ 10886279 w 24382411"/>
              <a:gd name="connsiteY12" fmla="*/ 7856546 h 12309475"/>
              <a:gd name="connsiteX13" fmla="*/ 11197430 w 24382411"/>
              <a:gd name="connsiteY13" fmla="*/ 7888516 h 12309475"/>
              <a:gd name="connsiteX14" fmla="*/ 11403010 w 24382411"/>
              <a:gd name="connsiteY14" fmla="*/ 7906784 h 12309475"/>
              <a:gd name="connsiteX15" fmla="*/ 11919742 w 24382411"/>
              <a:gd name="connsiteY15" fmla="*/ 7961590 h 12309475"/>
              <a:gd name="connsiteX16" fmla="*/ 11975305 w 24382411"/>
              <a:gd name="connsiteY16" fmla="*/ 7970724 h 12309475"/>
              <a:gd name="connsiteX17" fmla="*/ 12230891 w 24382411"/>
              <a:gd name="connsiteY17" fmla="*/ 8007261 h 12309475"/>
              <a:gd name="connsiteX18" fmla="*/ 12753179 w 24382411"/>
              <a:gd name="connsiteY18" fmla="*/ 8084901 h 12309475"/>
              <a:gd name="connsiteX19" fmla="*/ 12964316 w 24382411"/>
              <a:gd name="connsiteY19" fmla="*/ 8107737 h 12309475"/>
              <a:gd name="connsiteX20" fmla="*/ 13508829 w 24382411"/>
              <a:gd name="connsiteY20" fmla="*/ 8199079 h 12309475"/>
              <a:gd name="connsiteX21" fmla="*/ 13914435 w 24382411"/>
              <a:gd name="connsiteY21" fmla="*/ 8253884 h 12309475"/>
              <a:gd name="connsiteX22" fmla="*/ 14281147 w 24382411"/>
              <a:gd name="connsiteY22" fmla="*/ 8331525 h 12309475"/>
              <a:gd name="connsiteX23" fmla="*/ 14375604 w 24382411"/>
              <a:gd name="connsiteY23" fmla="*/ 8345227 h 12309475"/>
              <a:gd name="connsiteX24" fmla="*/ 14414497 w 24382411"/>
              <a:gd name="connsiteY24" fmla="*/ 8349794 h 12309475"/>
              <a:gd name="connsiteX25" fmla="*/ 14792323 w 24382411"/>
              <a:gd name="connsiteY25" fmla="*/ 8427434 h 12309475"/>
              <a:gd name="connsiteX26" fmla="*/ 14881223 w 24382411"/>
              <a:gd name="connsiteY26" fmla="*/ 8445703 h 12309475"/>
              <a:gd name="connsiteX27" fmla="*/ 15303497 w 24382411"/>
              <a:gd name="connsiteY27" fmla="*/ 8532478 h 12309475"/>
              <a:gd name="connsiteX28" fmla="*/ 15647985 w 24382411"/>
              <a:gd name="connsiteY28" fmla="*/ 8596417 h 12309475"/>
              <a:gd name="connsiteX29" fmla="*/ 15942466 w 24382411"/>
              <a:gd name="connsiteY29" fmla="*/ 8669491 h 12309475"/>
              <a:gd name="connsiteX30" fmla="*/ 15981360 w 24382411"/>
              <a:gd name="connsiteY30" fmla="*/ 8683192 h 12309475"/>
              <a:gd name="connsiteX31" fmla="*/ 16309179 w 24382411"/>
              <a:gd name="connsiteY31" fmla="*/ 8747132 h 12309475"/>
              <a:gd name="connsiteX32" fmla="*/ 16581435 w 24382411"/>
              <a:gd name="connsiteY32" fmla="*/ 8824773 h 12309475"/>
              <a:gd name="connsiteX33" fmla="*/ 16870359 w 24382411"/>
              <a:gd name="connsiteY33" fmla="*/ 8888712 h 12309475"/>
              <a:gd name="connsiteX34" fmla="*/ 17098167 w 24382411"/>
              <a:gd name="connsiteY34" fmla="*/ 8943517 h 12309475"/>
              <a:gd name="connsiteX35" fmla="*/ 17342641 w 24382411"/>
              <a:gd name="connsiteY35" fmla="*/ 9021158 h 12309475"/>
              <a:gd name="connsiteX36" fmla="*/ 17609341 w 24382411"/>
              <a:gd name="connsiteY36" fmla="*/ 9089665 h 12309475"/>
              <a:gd name="connsiteX37" fmla="*/ 17842703 w 24382411"/>
              <a:gd name="connsiteY37" fmla="*/ 9158171 h 12309475"/>
              <a:gd name="connsiteX38" fmla="*/ 18037173 w 24382411"/>
              <a:gd name="connsiteY38" fmla="*/ 9217544 h 12309475"/>
              <a:gd name="connsiteX39" fmla="*/ 18442779 w 24382411"/>
              <a:gd name="connsiteY39" fmla="*/ 9336289 h 12309475"/>
              <a:gd name="connsiteX40" fmla="*/ 18659473 w 24382411"/>
              <a:gd name="connsiteY40" fmla="*/ 9409362 h 12309475"/>
              <a:gd name="connsiteX41" fmla="*/ 18870611 w 24382411"/>
              <a:gd name="connsiteY41" fmla="*/ 9473302 h 12309475"/>
              <a:gd name="connsiteX42" fmla="*/ 19065079 w 24382411"/>
              <a:gd name="connsiteY42" fmla="*/ 9537241 h 12309475"/>
              <a:gd name="connsiteX43" fmla="*/ 19465129 w 24382411"/>
              <a:gd name="connsiteY43" fmla="*/ 9678821 h 12309475"/>
              <a:gd name="connsiteX44" fmla="*/ 19792947 w 24382411"/>
              <a:gd name="connsiteY44" fmla="*/ 9802133 h 12309475"/>
              <a:gd name="connsiteX45" fmla="*/ 20120767 w 24382411"/>
              <a:gd name="connsiteY45" fmla="*/ 9920878 h 12309475"/>
              <a:gd name="connsiteX46" fmla="*/ 20270785 w 24382411"/>
              <a:gd name="connsiteY46" fmla="*/ 9980251 h 12309475"/>
              <a:gd name="connsiteX47" fmla="*/ 20737511 w 24382411"/>
              <a:gd name="connsiteY47" fmla="*/ 10167502 h 12309475"/>
              <a:gd name="connsiteX48" fmla="*/ 21243129 w 24382411"/>
              <a:gd name="connsiteY48" fmla="*/ 10395857 h 12309475"/>
              <a:gd name="connsiteX49" fmla="*/ 21615397 w 24382411"/>
              <a:gd name="connsiteY49" fmla="*/ 10555706 h 12309475"/>
              <a:gd name="connsiteX50" fmla="*/ 21948773 w 24382411"/>
              <a:gd name="connsiteY50" fmla="*/ 10720122 h 12309475"/>
              <a:gd name="connsiteX51" fmla="*/ 22398829 w 24382411"/>
              <a:gd name="connsiteY51" fmla="*/ 10953044 h 12309475"/>
              <a:gd name="connsiteX52" fmla="*/ 22871111 w 24382411"/>
              <a:gd name="connsiteY52" fmla="*/ 11213369 h 12309475"/>
              <a:gd name="connsiteX53" fmla="*/ 23498967 w 24382411"/>
              <a:gd name="connsiteY53" fmla="*/ 11587872 h 12309475"/>
              <a:gd name="connsiteX54" fmla="*/ 23965691 w 24382411"/>
              <a:gd name="connsiteY54" fmla="*/ 11903003 h 12309475"/>
              <a:gd name="connsiteX55" fmla="*/ 24204611 w 24382411"/>
              <a:gd name="connsiteY55" fmla="*/ 12076553 h 12309475"/>
              <a:gd name="connsiteX56" fmla="*/ 24260173 w 24382411"/>
              <a:gd name="connsiteY56" fmla="*/ 12140492 h 12309475"/>
              <a:gd name="connsiteX57" fmla="*/ 24382411 w 24382411"/>
              <a:gd name="connsiteY57" fmla="*/ 12177029 h 12309475"/>
              <a:gd name="connsiteX58" fmla="*/ 24382411 w 24382411"/>
              <a:gd name="connsiteY58" fmla="*/ 12309475 h 12309475"/>
              <a:gd name="connsiteX59" fmla="*/ 24126823 w 24382411"/>
              <a:gd name="connsiteY59" fmla="*/ 12135925 h 12309475"/>
              <a:gd name="connsiteX60" fmla="*/ 23821229 w 24382411"/>
              <a:gd name="connsiteY60" fmla="*/ 11962375 h 12309475"/>
              <a:gd name="connsiteX61" fmla="*/ 23393397 w 24382411"/>
              <a:gd name="connsiteY61" fmla="*/ 11734019 h 12309475"/>
              <a:gd name="connsiteX62" fmla="*/ 23054467 w 24382411"/>
              <a:gd name="connsiteY62" fmla="*/ 11555903 h 12309475"/>
              <a:gd name="connsiteX63" fmla="*/ 22698867 w 24382411"/>
              <a:gd name="connsiteY63" fmla="*/ 11391487 h 12309475"/>
              <a:gd name="connsiteX64" fmla="*/ 22304373 w 24382411"/>
              <a:gd name="connsiteY64" fmla="*/ 11213369 h 12309475"/>
              <a:gd name="connsiteX65" fmla="*/ 22004335 w 24382411"/>
              <a:gd name="connsiteY65" fmla="*/ 11094625 h 12309475"/>
              <a:gd name="connsiteX66" fmla="*/ 21698741 w 24382411"/>
              <a:gd name="connsiteY66" fmla="*/ 10966745 h 12309475"/>
              <a:gd name="connsiteX67" fmla="*/ 21559835 w 24382411"/>
              <a:gd name="connsiteY67" fmla="*/ 10911940 h 12309475"/>
              <a:gd name="connsiteX68" fmla="*/ 21215347 w 24382411"/>
              <a:gd name="connsiteY68" fmla="*/ 10797763 h 12309475"/>
              <a:gd name="connsiteX69" fmla="*/ 20870859 w 24382411"/>
              <a:gd name="connsiteY69" fmla="*/ 10669884 h 12309475"/>
              <a:gd name="connsiteX70" fmla="*/ 20659723 w 24382411"/>
              <a:gd name="connsiteY70" fmla="*/ 10610511 h 12309475"/>
              <a:gd name="connsiteX71" fmla="*/ 20448585 w 24382411"/>
              <a:gd name="connsiteY71" fmla="*/ 10542005 h 12309475"/>
              <a:gd name="connsiteX72" fmla="*/ 20154103 w 24382411"/>
              <a:gd name="connsiteY72" fmla="*/ 10455230 h 12309475"/>
              <a:gd name="connsiteX73" fmla="*/ 19915185 w 24382411"/>
              <a:gd name="connsiteY73" fmla="*/ 10373022 h 12309475"/>
              <a:gd name="connsiteX74" fmla="*/ 19737385 w 24382411"/>
              <a:gd name="connsiteY74" fmla="*/ 10322783 h 12309475"/>
              <a:gd name="connsiteX75" fmla="*/ 19454017 w 24382411"/>
              <a:gd name="connsiteY75" fmla="*/ 10258844 h 12309475"/>
              <a:gd name="connsiteX76" fmla="*/ 19203985 w 24382411"/>
              <a:gd name="connsiteY76" fmla="*/ 10185770 h 12309475"/>
              <a:gd name="connsiteX77" fmla="*/ 19115085 w 24382411"/>
              <a:gd name="connsiteY77" fmla="*/ 10167502 h 12309475"/>
              <a:gd name="connsiteX78" fmla="*/ 19003959 w 24382411"/>
              <a:gd name="connsiteY78" fmla="*/ 10135532 h 12309475"/>
              <a:gd name="connsiteX79" fmla="*/ 18970623 w 24382411"/>
              <a:gd name="connsiteY79" fmla="*/ 10126398 h 12309475"/>
              <a:gd name="connsiteX80" fmla="*/ 18509453 w 24382411"/>
              <a:gd name="connsiteY80" fmla="*/ 10021355 h 12309475"/>
              <a:gd name="connsiteX81" fmla="*/ 18103847 w 24382411"/>
              <a:gd name="connsiteY81" fmla="*/ 9930013 h 12309475"/>
              <a:gd name="connsiteX82" fmla="*/ 17759359 w 24382411"/>
              <a:gd name="connsiteY82" fmla="*/ 9870640 h 12309475"/>
              <a:gd name="connsiteX83" fmla="*/ 17676015 w 24382411"/>
              <a:gd name="connsiteY83" fmla="*/ 9852371 h 12309475"/>
              <a:gd name="connsiteX84" fmla="*/ 17548223 w 24382411"/>
              <a:gd name="connsiteY84" fmla="*/ 9824969 h 12309475"/>
              <a:gd name="connsiteX85" fmla="*/ 17448211 w 24382411"/>
              <a:gd name="connsiteY85" fmla="*/ 9811267 h 12309475"/>
              <a:gd name="connsiteX86" fmla="*/ 17037047 w 24382411"/>
              <a:gd name="connsiteY86" fmla="*/ 9729060 h 12309475"/>
              <a:gd name="connsiteX87" fmla="*/ 16636997 w 24382411"/>
              <a:gd name="connsiteY87" fmla="*/ 9669687 h 12309475"/>
              <a:gd name="connsiteX88" fmla="*/ 16220279 w 24382411"/>
              <a:gd name="connsiteY88" fmla="*/ 9592047 h 12309475"/>
              <a:gd name="connsiteX89" fmla="*/ 16092485 w 24382411"/>
              <a:gd name="connsiteY89" fmla="*/ 9578345 h 12309475"/>
              <a:gd name="connsiteX90" fmla="*/ 15936910 w 24382411"/>
              <a:gd name="connsiteY90" fmla="*/ 9564644 h 12309475"/>
              <a:gd name="connsiteX91" fmla="*/ 15614647 w 24382411"/>
              <a:gd name="connsiteY91" fmla="*/ 9518973 h 12309475"/>
              <a:gd name="connsiteX92" fmla="*/ 15375729 w 24382411"/>
              <a:gd name="connsiteY92" fmla="*/ 9482436 h 12309475"/>
              <a:gd name="connsiteX93" fmla="*/ 14825660 w 24382411"/>
              <a:gd name="connsiteY93" fmla="*/ 9427631 h 12309475"/>
              <a:gd name="connsiteX94" fmla="*/ 14642304 w 24382411"/>
              <a:gd name="connsiteY94" fmla="*/ 9391094 h 12309475"/>
              <a:gd name="connsiteX95" fmla="*/ 13886654 w 24382411"/>
              <a:gd name="connsiteY95" fmla="*/ 9331721 h 12309475"/>
              <a:gd name="connsiteX96" fmla="*/ 13653291 w 24382411"/>
              <a:gd name="connsiteY96" fmla="*/ 9299752 h 12309475"/>
              <a:gd name="connsiteX97" fmla="*/ 13236573 w 24382411"/>
              <a:gd name="connsiteY97" fmla="*/ 9272349 h 12309475"/>
              <a:gd name="connsiteX98" fmla="*/ 12664279 w 24382411"/>
              <a:gd name="connsiteY98" fmla="*/ 9231245 h 12309475"/>
              <a:gd name="connsiteX99" fmla="*/ 12091985 w 24382411"/>
              <a:gd name="connsiteY99" fmla="*/ 9194708 h 12309475"/>
              <a:gd name="connsiteX100" fmla="*/ 11453016 w 24382411"/>
              <a:gd name="connsiteY100" fmla="*/ 9176440 h 12309475"/>
              <a:gd name="connsiteX101" fmla="*/ 7980361 w 24382411"/>
              <a:gd name="connsiteY101" fmla="*/ 9135336 h 12309475"/>
              <a:gd name="connsiteX102" fmla="*/ 7202485 w 24382411"/>
              <a:gd name="connsiteY102" fmla="*/ 9181007 h 12309475"/>
              <a:gd name="connsiteX103" fmla="*/ 7146923 w 24382411"/>
              <a:gd name="connsiteY103" fmla="*/ 9181007 h 12309475"/>
              <a:gd name="connsiteX104" fmla="*/ 6152355 w 24382411"/>
              <a:gd name="connsiteY104" fmla="*/ 9226678 h 12309475"/>
              <a:gd name="connsiteX105" fmla="*/ 5774529 w 24382411"/>
              <a:gd name="connsiteY105" fmla="*/ 9240379 h 12309475"/>
              <a:gd name="connsiteX106" fmla="*/ 5274466 w 24382411"/>
              <a:gd name="connsiteY106" fmla="*/ 9276916 h 12309475"/>
              <a:gd name="connsiteX107" fmla="*/ 5174454 w 24382411"/>
              <a:gd name="connsiteY107" fmla="*/ 9286050 h 12309475"/>
              <a:gd name="connsiteX108" fmla="*/ 4691061 w 24382411"/>
              <a:gd name="connsiteY108" fmla="*/ 9327154 h 12309475"/>
              <a:gd name="connsiteX109" fmla="*/ 4529930 w 24382411"/>
              <a:gd name="connsiteY109" fmla="*/ 9331721 h 12309475"/>
              <a:gd name="connsiteX110" fmla="*/ 4257674 w 24382411"/>
              <a:gd name="connsiteY110" fmla="*/ 9368258 h 12309475"/>
              <a:gd name="connsiteX111" fmla="*/ 4029868 w 24382411"/>
              <a:gd name="connsiteY111" fmla="*/ 9318020 h 12309475"/>
              <a:gd name="connsiteX112" fmla="*/ 3585367 w 24382411"/>
              <a:gd name="connsiteY112" fmla="*/ 9085098 h 12309475"/>
              <a:gd name="connsiteX113" fmla="*/ 3285329 w 24382411"/>
              <a:gd name="connsiteY113" fmla="*/ 8920682 h 12309475"/>
              <a:gd name="connsiteX114" fmla="*/ 2946399 w 24382411"/>
              <a:gd name="connsiteY114" fmla="*/ 8742565 h 12309475"/>
              <a:gd name="connsiteX115" fmla="*/ 2635248 w 24382411"/>
              <a:gd name="connsiteY115" fmla="*/ 8578149 h 12309475"/>
              <a:gd name="connsiteX116" fmla="*/ 2312986 w 24382411"/>
              <a:gd name="connsiteY116" fmla="*/ 8400032 h 12309475"/>
              <a:gd name="connsiteX117" fmla="*/ 1974054 w 24382411"/>
              <a:gd name="connsiteY117" fmla="*/ 8221915 h 12309475"/>
              <a:gd name="connsiteX118" fmla="*/ 1646236 w 24382411"/>
              <a:gd name="connsiteY118" fmla="*/ 8052932 h 12309475"/>
              <a:gd name="connsiteX119" fmla="*/ 1162842 w 24382411"/>
              <a:gd name="connsiteY119" fmla="*/ 7792607 h 12309475"/>
              <a:gd name="connsiteX120" fmla="*/ 1085054 w 24382411"/>
              <a:gd name="connsiteY120" fmla="*/ 7760637 h 12309475"/>
              <a:gd name="connsiteX121" fmla="*/ 1023935 w 24382411"/>
              <a:gd name="connsiteY121" fmla="*/ 7696697 h 12309475"/>
              <a:gd name="connsiteX122" fmla="*/ 1096167 w 24382411"/>
              <a:gd name="connsiteY122" fmla="*/ 7669295 h 12309475"/>
              <a:gd name="connsiteX123" fmla="*/ 1718467 w 24382411"/>
              <a:gd name="connsiteY123" fmla="*/ 7655593 h 12309475"/>
              <a:gd name="connsiteX124" fmla="*/ 2440779 w 24382411"/>
              <a:gd name="connsiteY124" fmla="*/ 7609922 h 12309475"/>
              <a:gd name="connsiteX125" fmla="*/ 2524123 w 24382411"/>
              <a:gd name="connsiteY125" fmla="*/ 7609922 h 12309475"/>
              <a:gd name="connsiteX126" fmla="*/ 3440905 w 24382411"/>
              <a:gd name="connsiteY126" fmla="*/ 7582520 h 12309475"/>
              <a:gd name="connsiteX127" fmla="*/ 3785392 w 24382411"/>
              <a:gd name="connsiteY127" fmla="*/ 7573386 h 12309475"/>
              <a:gd name="connsiteX128" fmla="*/ 5991224 w 24382411"/>
              <a:gd name="connsiteY128" fmla="*/ 7564251 h 12309475"/>
              <a:gd name="connsiteX129" fmla="*/ 10574349 w 24382411"/>
              <a:gd name="connsiteY129" fmla="*/ 5852179 h 12309475"/>
              <a:gd name="connsiteX130" fmla="*/ 10602133 w 24382411"/>
              <a:gd name="connsiteY130" fmla="*/ 5854750 h 12309475"/>
              <a:gd name="connsiteX131" fmla="*/ 10841064 w 24382411"/>
              <a:gd name="connsiteY131" fmla="*/ 5900432 h 12309475"/>
              <a:gd name="connsiteX132" fmla="*/ 11313373 w 24382411"/>
              <a:gd name="connsiteY132" fmla="*/ 5996366 h 12309475"/>
              <a:gd name="connsiteX133" fmla="*/ 11757897 w 24382411"/>
              <a:gd name="connsiteY133" fmla="*/ 6083161 h 12309475"/>
              <a:gd name="connsiteX134" fmla="*/ 12113517 w 24382411"/>
              <a:gd name="connsiteY134" fmla="*/ 6142548 h 12309475"/>
              <a:gd name="connsiteX135" fmla="*/ 12452467 w 24382411"/>
              <a:gd name="connsiteY135" fmla="*/ 6220209 h 12309475"/>
              <a:gd name="connsiteX136" fmla="*/ 12546929 w 24382411"/>
              <a:gd name="connsiteY136" fmla="*/ 6238483 h 12309475"/>
              <a:gd name="connsiteX137" fmla="*/ 12902549 w 24382411"/>
              <a:gd name="connsiteY137" fmla="*/ 6320710 h 12309475"/>
              <a:gd name="connsiteX138" fmla="*/ 13235943 w 24382411"/>
              <a:gd name="connsiteY138" fmla="*/ 6389234 h 12309475"/>
              <a:gd name="connsiteX139" fmla="*/ 13541554 w 24382411"/>
              <a:gd name="connsiteY139" fmla="*/ 6466894 h 12309475"/>
              <a:gd name="connsiteX140" fmla="*/ 13836052 w 24382411"/>
              <a:gd name="connsiteY140" fmla="*/ 6539986 h 12309475"/>
              <a:gd name="connsiteX141" fmla="*/ 14136107 w 24382411"/>
              <a:gd name="connsiteY141" fmla="*/ 6617646 h 12309475"/>
              <a:gd name="connsiteX142" fmla="*/ 14413935 w 24382411"/>
              <a:gd name="connsiteY142" fmla="*/ 6681602 h 12309475"/>
              <a:gd name="connsiteX143" fmla="*/ 14663980 w 24382411"/>
              <a:gd name="connsiteY143" fmla="*/ 6745557 h 12309475"/>
              <a:gd name="connsiteX144" fmla="*/ 14997374 w 24382411"/>
              <a:gd name="connsiteY144" fmla="*/ 6832354 h 12309475"/>
              <a:gd name="connsiteX145" fmla="*/ 15225193 w 24382411"/>
              <a:gd name="connsiteY145" fmla="*/ 6905446 h 12309475"/>
              <a:gd name="connsiteX146" fmla="*/ 15447455 w 24382411"/>
              <a:gd name="connsiteY146" fmla="*/ 6973970 h 12309475"/>
              <a:gd name="connsiteX147" fmla="*/ 15741953 w 24382411"/>
              <a:gd name="connsiteY147" fmla="*/ 7060766 h 12309475"/>
              <a:gd name="connsiteX148" fmla="*/ 15986443 w 24382411"/>
              <a:gd name="connsiteY148" fmla="*/ 7124722 h 12309475"/>
              <a:gd name="connsiteX149" fmla="*/ 16180922 w 24382411"/>
              <a:gd name="connsiteY149" fmla="*/ 7184109 h 12309475"/>
              <a:gd name="connsiteX150" fmla="*/ 16447637 w 24382411"/>
              <a:gd name="connsiteY150" fmla="*/ 7270906 h 12309475"/>
              <a:gd name="connsiteX151" fmla="*/ 16808815 w 24382411"/>
              <a:gd name="connsiteY151" fmla="*/ 7398817 h 12309475"/>
              <a:gd name="connsiteX152" fmla="*/ 17025519 w 24382411"/>
              <a:gd name="connsiteY152" fmla="*/ 7467341 h 12309475"/>
              <a:gd name="connsiteX153" fmla="*/ 17225555 w 24382411"/>
              <a:gd name="connsiteY153" fmla="*/ 7540433 h 12309475"/>
              <a:gd name="connsiteX154" fmla="*/ 17392253 w 24382411"/>
              <a:gd name="connsiteY154" fmla="*/ 7604388 h 12309475"/>
              <a:gd name="connsiteX155" fmla="*/ 17736759 w 24382411"/>
              <a:gd name="connsiteY155" fmla="*/ 7718594 h 12309475"/>
              <a:gd name="connsiteX156" fmla="*/ 18164615 w 24382411"/>
              <a:gd name="connsiteY156" fmla="*/ 7892188 h 12309475"/>
              <a:gd name="connsiteX157" fmla="*/ 18370209 w 24382411"/>
              <a:gd name="connsiteY157" fmla="*/ 7960711 h 12309475"/>
              <a:gd name="connsiteX158" fmla="*/ 18542463 w 24382411"/>
              <a:gd name="connsiteY158" fmla="*/ 8038372 h 12309475"/>
              <a:gd name="connsiteX159" fmla="*/ 18825847 w 24382411"/>
              <a:gd name="connsiteY159" fmla="*/ 8152578 h 12309475"/>
              <a:gd name="connsiteX160" fmla="*/ 19131459 w 24382411"/>
              <a:gd name="connsiteY160" fmla="*/ 8285057 h 12309475"/>
              <a:gd name="connsiteX161" fmla="*/ 19398173 w 24382411"/>
              <a:gd name="connsiteY161" fmla="*/ 8399263 h 12309475"/>
              <a:gd name="connsiteX162" fmla="*/ 19670443 w 24382411"/>
              <a:gd name="connsiteY162" fmla="*/ 8527174 h 12309475"/>
              <a:gd name="connsiteX163" fmla="*/ 20020507 w 24382411"/>
              <a:gd name="connsiteY163" fmla="*/ 8687063 h 12309475"/>
              <a:gd name="connsiteX164" fmla="*/ 20376127 w 24382411"/>
              <a:gd name="connsiteY164" fmla="*/ 8865225 h 12309475"/>
              <a:gd name="connsiteX165" fmla="*/ 20792871 w 24382411"/>
              <a:gd name="connsiteY165" fmla="*/ 9079932 h 12309475"/>
              <a:gd name="connsiteX166" fmla="*/ 21126263 w 24382411"/>
              <a:gd name="connsiteY166" fmla="*/ 9258094 h 12309475"/>
              <a:gd name="connsiteX167" fmla="*/ 21437431 w 24382411"/>
              <a:gd name="connsiteY167" fmla="*/ 9431687 h 12309475"/>
              <a:gd name="connsiteX168" fmla="*/ 21859731 w 24382411"/>
              <a:gd name="connsiteY168" fmla="*/ 9687509 h 12309475"/>
              <a:gd name="connsiteX169" fmla="*/ 22209795 w 24382411"/>
              <a:gd name="connsiteY169" fmla="*/ 9911354 h 12309475"/>
              <a:gd name="connsiteX170" fmla="*/ 22765451 w 24382411"/>
              <a:gd name="connsiteY170" fmla="*/ 10285950 h 12309475"/>
              <a:gd name="connsiteX171" fmla="*/ 23504475 w 24382411"/>
              <a:gd name="connsiteY171" fmla="*/ 10843277 h 12309475"/>
              <a:gd name="connsiteX172" fmla="*/ 24310175 w 24382411"/>
              <a:gd name="connsiteY172" fmla="*/ 11560491 h 12309475"/>
              <a:gd name="connsiteX173" fmla="*/ 24382411 w 24382411"/>
              <a:gd name="connsiteY173" fmla="*/ 11592469 h 12309475"/>
              <a:gd name="connsiteX174" fmla="*/ 24382411 w 24382411"/>
              <a:gd name="connsiteY174" fmla="*/ 11898542 h 12309475"/>
              <a:gd name="connsiteX175" fmla="*/ 24165705 w 24382411"/>
              <a:gd name="connsiteY175" fmla="*/ 11706675 h 12309475"/>
              <a:gd name="connsiteX176" fmla="*/ 23643387 w 24382411"/>
              <a:gd name="connsiteY176" fmla="*/ 11322943 h 12309475"/>
              <a:gd name="connsiteX177" fmla="*/ 23132183 w 24382411"/>
              <a:gd name="connsiteY177" fmla="*/ 10994029 h 12309475"/>
              <a:gd name="connsiteX178" fmla="*/ 22515405 w 24382411"/>
              <a:gd name="connsiteY178" fmla="*/ 10619433 h 12309475"/>
              <a:gd name="connsiteX179" fmla="*/ 22098663 w 24382411"/>
              <a:gd name="connsiteY179" fmla="*/ 10404725 h 12309475"/>
              <a:gd name="connsiteX180" fmla="*/ 21665251 w 24382411"/>
              <a:gd name="connsiteY180" fmla="*/ 10180881 h 12309475"/>
              <a:gd name="connsiteX181" fmla="*/ 21292961 w 24382411"/>
              <a:gd name="connsiteY181" fmla="*/ 10011855 h 12309475"/>
              <a:gd name="connsiteX182" fmla="*/ 20920671 w 24382411"/>
              <a:gd name="connsiteY182" fmla="*/ 9838262 h 12309475"/>
              <a:gd name="connsiteX183" fmla="*/ 20631731 w 24382411"/>
              <a:gd name="connsiteY183" fmla="*/ 9719487 h 12309475"/>
              <a:gd name="connsiteX184" fmla="*/ 20337231 w 24382411"/>
              <a:gd name="connsiteY184" fmla="*/ 9596145 h 12309475"/>
              <a:gd name="connsiteX185" fmla="*/ 20014951 w 24382411"/>
              <a:gd name="connsiteY185" fmla="*/ 9472802 h 12309475"/>
              <a:gd name="connsiteX186" fmla="*/ 19826027 w 24382411"/>
              <a:gd name="connsiteY186" fmla="*/ 9395141 h 12309475"/>
              <a:gd name="connsiteX187" fmla="*/ 19670443 w 24382411"/>
              <a:gd name="connsiteY187" fmla="*/ 9335754 h 12309475"/>
              <a:gd name="connsiteX188" fmla="*/ 19281485 w 24382411"/>
              <a:gd name="connsiteY188" fmla="*/ 9194139 h 12309475"/>
              <a:gd name="connsiteX189" fmla="*/ 18925865 w 24382411"/>
              <a:gd name="connsiteY189" fmla="*/ 9079932 h 12309475"/>
              <a:gd name="connsiteX190" fmla="*/ 18564687 w 24382411"/>
              <a:gd name="connsiteY190" fmla="*/ 8956589 h 12309475"/>
              <a:gd name="connsiteX191" fmla="*/ 18325755 w 24382411"/>
              <a:gd name="connsiteY191" fmla="*/ 8883497 h 12309475"/>
              <a:gd name="connsiteX192" fmla="*/ 18114607 w 24382411"/>
              <a:gd name="connsiteY192" fmla="*/ 8810406 h 12309475"/>
              <a:gd name="connsiteX193" fmla="*/ 17903457 w 24382411"/>
              <a:gd name="connsiteY193" fmla="*/ 8746450 h 12309475"/>
              <a:gd name="connsiteX194" fmla="*/ 17603403 w 24382411"/>
              <a:gd name="connsiteY194" fmla="*/ 8659653 h 12309475"/>
              <a:gd name="connsiteX195" fmla="*/ 17342243 w 24382411"/>
              <a:gd name="connsiteY195" fmla="*/ 8591130 h 12309475"/>
              <a:gd name="connsiteX196" fmla="*/ 17164435 w 24382411"/>
              <a:gd name="connsiteY196" fmla="*/ 8545447 h 12309475"/>
              <a:gd name="connsiteX197" fmla="*/ 16725465 w 24382411"/>
              <a:gd name="connsiteY197" fmla="*/ 8417536 h 12309475"/>
              <a:gd name="connsiteX198" fmla="*/ 16419855 w 24382411"/>
              <a:gd name="connsiteY198" fmla="*/ 8344444 h 12309475"/>
              <a:gd name="connsiteX199" fmla="*/ 16219818 w 24382411"/>
              <a:gd name="connsiteY199" fmla="*/ 8294194 h 12309475"/>
              <a:gd name="connsiteX200" fmla="*/ 15947547 w 24382411"/>
              <a:gd name="connsiteY200" fmla="*/ 8216533 h 12309475"/>
              <a:gd name="connsiteX201" fmla="*/ 15636379 w 24382411"/>
              <a:gd name="connsiteY201" fmla="*/ 8148010 h 12309475"/>
              <a:gd name="connsiteX202" fmla="*/ 15330767 w 24382411"/>
              <a:gd name="connsiteY202" fmla="*/ 8074918 h 12309475"/>
              <a:gd name="connsiteX203" fmla="*/ 14997374 w 24382411"/>
              <a:gd name="connsiteY203" fmla="*/ 8006394 h 12309475"/>
              <a:gd name="connsiteX204" fmla="*/ 14986261 w 24382411"/>
              <a:gd name="connsiteY204" fmla="*/ 8006394 h 12309475"/>
              <a:gd name="connsiteX205" fmla="*/ 14647311 w 24382411"/>
              <a:gd name="connsiteY205" fmla="*/ 7924166 h 12309475"/>
              <a:gd name="connsiteX206" fmla="*/ 14541735 w 24382411"/>
              <a:gd name="connsiteY206" fmla="*/ 7905893 h 12309475"/>
              <a:gd name="connsiteX207" fmla="*/ 14163889 w 24382411"/>
              <a:gd name="connsiteY207" fmla="*/ 7823664 h 12309475"/>
              <a:gd name="connsiteX208" fmla="*/ 13769373 w 24382411"/>
              <a:gd name="connsiteY208" fmla="*/ 7759709 h 12309475"/>
              <a:gd name="connsiteX209" fmla="*/ 13408197 w 24382411"/>
              <a:gd name="connsiteY209" fmla="*/ 7682048 h 12309475"/>
              <a:gd name="connsiteX210" fmla="*/ 13235943 w 24382411"/>
              <a:gd name="connsiteY210" fmla="*/ 7659207 h 12309475"/>
              <a:gd name="connsiteX211" fmla="*/ 12752522 w 24382411"/>
              <a:gd name="connsiteY211" fmla="*/ 7567842 h 12309475"/>
              <a:gd name="connsiteX212" fmla="*/ 12352449 w 24382411"/>
              <a:gd name="connsiteY212" fmla="*/ 7513023 h 12309475"/>
              <a:gd name="connsiteX213" fmla="*/ 11924594 w 24382411"/>
              <a:gd name="connsiteY213" fmla="*/ 7435363 h 12309475"/>
              <a:gd name="connsiteX214" fmla="*/ 11685662 w 24382411"/>
              <a:gd name="connsiteY214" fmla="*/ 7407953 h 12309475"/>
              <a:gd name="connsiteX215" fmla="*/ 11085553 w 24382411"/>
              <a:gd name="connsiteY215" fmla="*/ 7316588 h 12309475"/>
              <a:gd name="connsiteX216" fmla="*/ 10557679 w 24382411"/>
              <a:gd name="connsiteY216" fmla="*/ 7266338 h 12309475"/>
              <a:gd name="connsiteX217" fmla="*/ 10374314 w 24382411"/>
              <a:gd name="connsiteY217" fmla="*/ 7229792 h 12309475"/>
              <a:gd name="connsiteX218" fmla="*/ 10340973 w 24382411"/>
              <a:gd name="connsiteY218" fmla="*/ 7184109 h 12309475"/>
              <a:gd name="connsiteX219" fmla="*/ 10374314 w 24382411"/>
              <a:gd name="connsiteY219" fmla="*/ 6923719 h 12309475"/>
              <a:gd name="connsiteX220" fmla="*/ 10396539 w 24382411"/>
              <a:gd name="connsiteY220" fmla="*/ 6795808 h 12309475"/>
              <a:gd name="connsiteX221" fmla="*/ 10507670 w 24382411"/>
              <a:gd name="connsiteY221" fmla="*/ 6069456 h 12309475"/>
              <a:gd name="connsiteX222" fmla="*/ 10524340 w 24382411"/>
              <a:gd name="connsiteY222" fmla="*/ 5895863 h 12309475"/>
              <a:gd name="connsiteX223" fmla="*/ 10574349 w 24382411"/>
              <a:gd name="connsiteY223" fmla="*/ 5852179 h 12309475"/>
              <a:gd name="connsiteX224" fmla="*/ 0 w 24382411"/>
              <a:gd name="connsiteY224" fmla="*/ 0 h 12309475"/>
              <a:gd name="connsiteX225" fmla="*/ 24382411 w 24382411"/>
              <a:gd name="connsiteY225" fmla="*/ 0 h 12309475"/>
              <a:gd name="connsiteX226" fmla="*/ 24382411 w 24382411"/>
              <a:gd name="connsiteY226" fmla="*/ 11135910 h 12309475"/>
              <a:gd name="connsiteX227" fmla="*/ 24337959 w 24382411"/>
              <a:gd name="connsiteY227" fmla="*/ 11085666 h 12309475"/>
              <a:gd name="connsiteX228" fmla="*/ 24115695 w 24382411"/>
              <a:gd name="connsiteY228" fmla="*/ 10889257 h 12309475"/>
              <a:gd name="connsiteX229" fmla="*/ 22932135 w 24382411"/>
              <a:gd name="connsiteY229" fmla="*/ 9952891 h 12309475"/>
              <a:gd name="connsiteX230" fmla="*/ 22070859 w 24382411"/>
              <a:gd name="connsiteY230" fmla="*/ 9354530 h 12309475"/>
              <a:gd name="connsiteX231" fmla="*/ 21665227 w 24382411"/>
              <a:gd name="connsiteY231" fmla="*/ 9089607 h 12309475"/>
              <a:gd name="connsiteX232" fmla="*/ 21176247 w 24382411"/>
              <a:gd name="connsiteY232" fmla="*/ 8801845 h 12309475"/>
              <a:gd name="connsiteX233" fmla="*/ 20731715 w 24382411"/>
              <a:gd name="connsiteY233" fmla="*/ 8546057 h 12309475"/>
              <a:gd name="connsiteX234" fmla="*/ 20214951 w 24382411"/>
              <a:gd name="connsiteY234" fmla="*/ 8276567 h 12309475"/>
              <a:gd name="connsiteX235" fmla="*/ 19692631 w 24382411"/>
              <a:gd name="connsiteY235" fmla="*/ 8016211 h 12309475"/>
              <a:gd name="connsiteX236" fmla="*/ 19186979 w 24382411"/>
              <a:gd name="connsiteY236" fmla="*/ 7778694 h 12309475"/>
              <a:gd name="connsiteX237" fmla="*/ 18786903 w 24382411"/>
              <a:gd name="connsiteY237" fmla="*/ 7600556 h 12309475"/>
              <a:gd name="connsiteX238" fmla="*/ 18547967 w 24382411"/>
              <a:gd name="connsiteY238" fmla="*/ 7500068 h 12309475"/>
              <a:gd name="connsiteX239" fmla="*/ 18259023 w 24382411"/>
              <a:gd name="connsiteY239" fmla="*/ 7372174 h 12309475"/>
              <a:gd name="connsiteX240" fmla="*/ 17675579 w 24382411"/>
              <a:gd name="connsiteY240" fmla="*/ 7143792 h 12309475"/>
              <a:gd name="connsiteX241" fmla="*/ 17236607 w 24382411"/>
              <a:gd name="connsiteY241" fmla="*/ 6979356 h 12309475"/>
              <a:gd name="connsiteX242" fmla="*/ 16886543 w 24382411"/>
              <a:gd name="connsiteY242" fmla="*/ 6851463 h 12309475"/>
              <a:gd name="connsiteX243" fmla="*/ 16386446 w 24382411"/>
              <a:gd name="connsiteY243" fmla="*/ 6682460 h 12309475"/>
              <a:gd name="connsiteX244" fmla="*/ 16008597 w 24382411"/>
              <a:gd name="connsiteY244" fmla="*/ 6554567 h 12309475"/>
              <a:gd name="connsiteX245" fmla="*/ 15641860 w 24382411"/>
              <a:gd name="connsiteY245" fmla="*/ 6435807 h 12309475"/>
              <a:gd name="connsiteX246" fmla="*/ 15225115 w 24382411"/>
              <a:gd name="connsiteY246" fmla="*/ 6312481 h 12309475"/>
              <a:gd name="connsiteX247" fmla="*/ 14813925 w 24382411"/>
              <a:gd name="connsiteY247" fmla="*/ 6189155 h 12309475"/>
              <a:gd name="connsiteX248" fmla="*/ 14486085 w 24382411"/>
              <a:gd name="connsiteY248" fmla="*/ 6102369 h 12309475"/>
              <a:gd name="connsiteX249" fmla="*/ 14063783 w 24382411"/>
              <a:gd name="connsiteY249" fmla="*/ 5988178 h 12309475"/>
              <a:gd name="connsiteX250" fmla="*/ 13852631 w 24382411"/>
              <a:gd name="connsiteY250" fmla="*/ 5933367 h 12309475"/>
              <a:gd name="connsiteX251" fmla="*/ 13535905 w 24382411"/>
              <a:gd name="connsiteY251" fmla="*/ 5860284 h 12309475"/>
              <a:gd name="connsiteX252" fmla="*/ 13341423 w 24382411"/>
              <a:gd name="connsiteY252" fmla="*/ 5800904 h 12309475"/>
              <a:gd name="connsiteX253" fmla="*/ 12913564 w 24382411"/>
              <a:gd name="connsiteY253" fmla="*/ 5727823 h 12309475"/>
              <a:gd name="connsiteX254" fmla="*/ 12707969 w 24382411"/>
              <a:gd name="connsiteY254" fmla="*/ 5673011 h 12309475"/>
              <a:gd name="connsiteX255" fmla="*/ 12463478 w 24382411"/>
              <a:gd name="connsiteY255" fmla="*/ 5586225 h 12309475"/>
              <a:gd name="connsiteX256" fmla="*/ 12435695 w 24382411"/>
              <a:gd name="connsiteY256" fmla="*/ 5577090 h 12309475"/>
              <a:gd name="connsiteX257" fmla="*/ 11974497 w 24382411"/>
              <a:gd name="connsiteY257" fmla="*/ 5494872 h 12309475"/>
              <a:gd name="connsiteX258" fmla="*/ 11163233 w 24382411"/>
              <a:gd name="connsiteY258" fmla="*/ 5353276 h 12309475"/>
              <a:gd name="connsiteX259" fmla="*/ 10546447 w 24382411"/>
              <a:gd name="connsiteY259" fmla="*/ 5252787 h 12309475"/>
              <a:gd name="connsiteX260" fmla="*/ 10001899 w 24382411"/>
              <a:gd name="connsiteY260" fmla="*/ 5175138 h 12309475"/>
              <a:gd name="connsiteX261" fmla="*/ 9435126 w 24382411"/>
              <a:gd name="connsiteY261" fmla="*/ 5097488 h 12309475"/>
              <a:gd name="connsiteX262" fmla="*/ 8696096 w 24382411"/>
              <a:gd name="connsiteY262" fmla="*/ 5006135 h 12309475"/>
              <a:gd name="connsiteX263" fmla="*/ 8184888 w 24382411"/>
              <a:gd name="connsiteY263" fmla="*/ 4955891 h 12309475"/>
              <a:gd name="connsiteX264" fmla="*/ 7862605 w 24382411"/>
              <a:gd name="connsiteY264" fmla="*/ 4933053 h 12309475"/>
              <a:gd name="connsiteX265" fmla="*/ 7657011 w 24382411"/>
              <a:gd name="connsiteY265" fmla="*/ 4910215 h 12309475"/>
              <a:gd name="connsiteX266" fmla="*/ 7201369 w 24382411"/>
              <a:gd name="connsiteY266" fmla="*/ 4869106 h 12309475"/>
              <a:gd name="connsiteX267" fmla="*/ 6667934 w 24382411"/>
              <a:gd name="connsiteY267" fmla="*/ 4827997 h 12309475"/>
              <a:gd name="connsiteX268" fmla="*/ 6345651 w 24382411"/>
              <a:gd name="connsiteY268" fmla="*/ 4809728 h 12309475"/>
              <a:gd name="connsiteX269" fmla="*/ 5762206 w 24382411"/>
              <a:gd name="connsiteY269" fmla="*/ 4768617 h 12309475"/>
              <a:gd name="connsiteX270" fmla="*/ 5606621 w 24382411"/>
              <a:gd name="connsiteY270" fmla="*/ 4764050 h 12309475"/>
              <a:gd name="connsiteX271" fmla="*/ 4995394 w 24382411"/>
              <a:gd name="connsiteY271" fmla="*/ 4722942 h 12309475"/>
              <a:gd name="connsiteX272" fmla="*/ 4450846 w 24382411"/>
              <a:gd name="connsiteY272" fmla="*/ 4709239 h 12309475"/>
              <a:gd name="connsiteX273" fmla="*/ 3772938 w 24382411"/>
              <a:gd name="connsiteY273" fmla="*/ 4686400 h 12309475"/>
              <a:gd name="connsiteX274" fmla="*/ 3117259 w 24382411"/>
              <a:gd name="connsiteY274" fmla="*/ 4672698 h 12309475"/>
              <a:gd name="connsiteX275" fmla="*/ 1889247 w 24382411"/>
              <a:gd name="connsiteY275" fmla="*/ 4677265 h 12309475"/>
              <a:gd name="connsiteX276" fmla="*/ 1489171 w 24382411"/>
              <a:gd name="connsiteY276" fmla="*/ 4695535 h 12309475"/>
              <a:gd name="connsiteX277" fmla="*/ 544546 w 24382411"/>
              <a:gd name="connsiteY277" fmla="*/ 4722942 h 12309475"/>
              <a:gd name="connsiteX278" fmla="*/ 133357 w 24382411"/>
              <a:gd name="connsiteY278" fmla="*/ 4754915 h 12309475"/>
              <a:gd name="connsiteX279" fmla="*/ 0 w 24382411"/>
              <a:gd name="connsiteY279" fmla="*/ 4773186 h 12309475"/>
              <a:gd name="connsiteX280" fmla="*/ 0 w 24382411"/>
              <a:gd name="connsiteY280" fmla="*/ 0 h 1230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24382411" h="12309475">
                <a:moveTo>
                  <a:pt x="5991224" y="7564251"/>
                </a:moveTo>
                <a:cubicBezTo>
                  <a:pt x="6341267" y="7564251"/>
                  <a:pt x="6696867" y="7591654"/>
                  <a:pt x="7046911" y="7605355"/>
                </a:cubicBezTo>
                <a:cubicBezTo>
                  <a:pt x="7069136" y="7609922"/>
                  <a:pt x="7096917" y="7609922"/>
                  <a:pt x="7119142" y="7609922"/>
                </a:cubicBezTo>
                <a:cubicBezTo>
                  <a:pt x="7380286" y="7609922"/>
                  <a:pt x="7641430" y="7609922"/>
                  <a:pt x="7902574" y="7623624"/>
                </a:cubicBezTo>
                <a:cubicBezTo>
                  <a:pt x="8069261" y="7628191"/>
                  <a:pt x="8235948" y="7651026"/>
                  <a:pt x="8402635" y="7664728"/>
                </a:cubicBezTo>
                <a:cubicBezTo>
                  <a:pt x="8463755" y="7669295"/>
                  <a:pt x="8524873" y="7664728"/>
                  <a:pt x="8580435" y="7669295"/>
                </a:cubicBezTo>
                <a:cubicBezTo>
                  <a:pt x="8758235" y="7678429"/>
                  <a:pt x="8936035" y="7692130"/>
                  <a:pt x="9113836" y="7705832"/>
                </a:cubicBezTo>
                <a:cubicBezTo>
                  <a:pt x="9147173" y="7710399"/>
                  <a:pt x="9180511" y="7714966"/>
                  <a:pt x="9208292" y="7714966"/>
                </a:cubicBezTo>
                <a:cubicBezTo>
                  <a:pt x="9391647" y="7696697"/>
                  <a:pt x="9569447" y="7733234"/>
                  <a:pt x="9747247" y="7751503"/>
                </a:cubicBezTo>
                <a:cubicBezTo>
                  <a:pt x="9752804" y="7751503"/>
                  <a:pt x="9758360" y="7756070"/>
                  <a:pt x="9769474" y="7756070"/>
                </a:cubicBezTo>
                <a:cubicBezTo>
                  <a:pt x="9997279" y="7774338"/>
                  <a:pt x="10230641" y="7788040"/>
                  <a:pt x="10458449" y="7806308"/>
                </a:cubicBezTo>
                <a:cubicBezTo>
                  <a:pt x="10541792" y="7815442"/>
                  <a:pt x="10630691" y="7829144"/>
                  <a:pt x="10714035" y="7838278"/>
                </a:cubicBezTo>
                <a:cubicBezTo>
                  <a:pt x="10769597" y="7842845"/>
                  <a:pt x="10830716" y="7847412"/>
                  <a:pt x="10886279" y="7856546"/>
                </a:cubicBezTo>
                <a:cubicBezTo>
                  <a:pt x="10991848" y="7865680"/>
                  <a:pt x="11091860" y="7874815"/>
                  <a:pt x="11197430" y="7888516"/>
                </a:cubicBezTo>
                <a:cubicBezTo>
                  <a:pt x="11264104" y="7893083"/>
                  <a:pt x="11330779" y="7902217"/>
                  <a:pt x="11403010" y="7906784"/>
                </a:cubicBezTo>
                <a:cubicBezTo>
                  <a:pt x="11575254" y="7925053"/>
                  <a:pt x="11747497" y="7943321"/>
                  <a:pt x="11919742" y="7961590"/>
                </a:cubicBezTo>
                <a:cubicBezTo>
                  <a:pt x="11941967" y="7961590"/>
                  <a:pt x="11958635" y="7966157"/>
                  <a:pt x="11975305" y="7970724"/>
                </a:cubicBezTo>
                <a:cubicBezTo>
                  <a:pt x="12064204" y="7984425"/>
                  <a:pt x="12147547" y="7993559"/>
                  <a:pt x="12230891" y="8007261"/>
                </a:cubicBezTo>
                <a:cubicBezTo>
                  <a:pt x="12408691" y="8034663"/>
                  <a:pt x="12580935" y="8062066"/>
                  <a:pt x="12753179" y="8084901"/>
                </a:cubicBezTo>
                <a:cubicBezTo>
                  <a:pt x="12819854" y="8094036"/>
                  <a:pt x="12892085" y="8094036"/>
                  <a:pt x="12964316" y="8107737"/>
                </a:cubicBezTo>
                <a:cubicBezTo>
                  <a:pt x="13147673" y="8135140"/>
                  <a:pt x="13325473" y="8171677"/>
                  <a:pt x="13508829" y="8199079"/>
                </a:cubicBezTo>
                <a:cubicBezTo>
                  <a:pt x="13642179" y="8221915"/>
                  <a:pt x="13781085" y="8231049"/>
                  <a:pt x="13914435" y="8253884"/>
                </a:cubicBezTo>
                <a:cubicBezTo>
                  <a:pt x="14036673" y="8276720"/>
                  <a:pt x="14158910" y="8308690"/>
                  <a:pt x="14281147" y="8331525"/>
                </a:cubicBezTo>
                <a:cubicBezTo>
                  <a:pt x="14314485" y="8340659"/>
                  <a:pt x="14347823" y="8345227"/>
                  <a:pt x="14375604" y="8345227"/>
                </a:cubicBezTo>
                <a:cubicBezTo>
                  <a:pt x="14386716" y="8349794"/>
                  <a:pt x="14403385" y="8345227"/>
                  <a:pt x="14414497" y="8349794"/>
                </a:cubicBezTo>
                <a:cubicBezTo>
                  <a:pt x="14542291" y="8372629"/>
                  <a:pt x="14664529" y="8400032"/>
                  <a:pt x="14792323" y="8427434"/>
                </a:cubicBezTo>
                <a:cubicBezTo>
                  <a:pt x="14825660" y="8432001"/>
                  <a:pt x="14853441" y="8436569"/>
                  <a:pt x="14881223" y="8445703"/>
                </a:cubicBezTo>
                <a:cubicBezTo>
                  <a:pt x="15025685" y="8473105"/>
                  <a:pt x="15164591" y="8505075"/>
                  <a:pt x="15303497" y="8532478"/>
                </a:cubicBezTo>
                <a:cubicBezTo>
                  <a:pt x="15414623" y="8555313"/>
                  <a:pt x="15531304" y="8573582"/>
                  <a:pt x="15647985" y="8596417"/>
                </a:cubicBezTo>
                <a:cubicBezTo>
                  <a:pt x="15742441" y="8614686"/>
                  <a:pt x="15842454" y="8642088"/>
                  <a:pt x="15942466" y="8669491"/>
                </a:cubicBezTo>
                <a:cubicBezTo>
                  <a:pt x="15953579" y="8674058"/>
                  <a:pt x="15964691" y="8678625"/>
                  <a:pt x="15981360" y="8683192"/>
                </a:cubicBezTo>
                <a:cubicBezTo>
                  <a:pt x="16086929" y="8706028"/>
                  <a:pt x="16198054" y="8724296"/>
                  <a:pt x="16309179" y="8747132"/>
                </a:cubicBezTo>
                <a:cubicBezTo>
                  <a:pt x="16398079" y="8769967"/>
                  <a:pt x="16486979" y="8801937"/>
                  <a:pt x="16581435" y="8824773"/>
                </a:cubicBezTo>
                <a:cubicBezTo>
                  <a:pt x="16675891" y="8847608"/>
                  <a:pt x="16775903" y="8865877"/>
                  <a:pt x="16870359" y="8888712"/>
                </a:cubicBezTo>
                <a:cubicBezTo>
                  <a:pt x="16948147" y="8906981"/>
                  <a:pt x="17020379" y="8925249"/>
                  <a:pt x="17098167" y="8943517"/>
                </a:cubicBezTo>
                <a:cubicBezTo>
                  <a:pt x="17181511" y="8970920"/>
                  <a:pt x="17259297" y="8998323"/>
                  <a:pt x="17342641" y="9021158"/>
                </a:cubicBezTo>
                <a:cubicBezTo>
                  <a:pt x="17431541" y="9043994"/>
                  <a:pt x="17520441" y="9062262"/>
                  <a:pt x="17609341" y="9089665"/>
                </a:cubicBezTo>
                <a:cubicBezTo>
                  <a:pt x="17687129" y="9107933"/>
                  <a:pt x="17764915" y="9135336"/>
                  <a:pt x="17842703" y="9158171"/>
                </a:cubicBezTo>
                <a:cubicBezTo>
                  <a:pt x="17903823" y="9176440"/>
                  <a:pt x="17970497" y="9199275"/>
                  <a:pt x="18037173" y="9217544"/>
                </a:cubicBezTo>
                <a:cubicBezTo>
                  <a:pt x="18170523" y="9258648"/>
                  <a:pt x="18309429" y="9295185"/>
                  <a:pt x="18442779" y="9336289"/>
                </a:cubicBezTo>
                <a:cubicBezTo>
                  <a:pt x="18515011" y="9359124"/>
                  <a:pt x="18587241" y="9386527"/>
                  <a:pt x="18659473" y="9409362"/>
                </a:cubicBezTo>
                <a:cubicBezTo>
                  <a:pt x="18731703" y="9432198"/>
                  <a:pt x="18798379" y="9455033"/>
                  <a:pt x="18870611" y="9473302"/>
                </a:cubicBezTo>
                <a:cubicBezTo>
                  <a:pt x="18937285" y="9496137"/>
                  <a:pt x="19003959" y="9514406"/>
                  <a:pt x="19065079" y="9537241"/>
                </a:cubicBezTo>
                <a:cubicBezTo>
                  <a:pt x="19198429" y="9582912"/>
                  <a:pt x="19337335" y="9628583"/>
                  <a:pt x="19465129" y="9678821"/>
                </a:cubicBezTo>
                <a:cubicBezTo>
                  <a:pt x="19576253" y="9715359"/>
                  <a:pt x="19681823" y="9761029"/>
                  <a:pt x="19792947" y="9802133"/>
                </a:cubicBezTo>
                <a:cubicBezTo>
                  <a:pt x="19898517" y="9843237"/>
                  <a:pt x="20009641" y="9879774"/>
                  <a:pt x="20120767" y="9920878"/>
                </a:cubicBezTo>
                <a:cubicBezTo>
                  <a:pt x="20170773" y="9939147"/>
                  <a:pt x="20220779" y="9957415"/>
                  <a:pt x="20270785" y="9980251"/>
                </a:cubicBezTo>
                <a:cubicBezTo>
                  <a:pt x="20426359" y="10039623"/>
                  <a:pt x="20581935" y="10103563"/>
                  <a:pt x="20737511" y="10167502"/>
                </a:cubicBezTo>
                <a:cubicBezTo>
                  <a:pt x="20904197" y="10240576"/>
                  <a:pt x="21070885" y="10318217"/>
                  <a:pt x="21243129" y="10395857"/>
                </a:cubicBezTo>
                <a:cubicBezTo>
                  <a:pt x="21365367" y="10450663"/>
                  <a:pt x="21493159" y="10500901"/>
                  <a:pt x="21615397" y="10555706"/>
                </a:cubicBezTo>
                <a:cubicBezTo>
                  <a:pt x="21726523" y="10610511"/>
                  <a:pt x="21837647" y="10665317"/>
                  <a:pt x="21948773" y="10720122"/>
                </a:cubicBezTo>
                <a:cubicBezTo>
                  <a:pt x="22098791" y="10797763"/>
                  <a:pt x="22248811" y="10870837"/>
                  <a:pt x="22398829" y="10953044"/>
                </a:cubicBezTo>
                <a:cubicBezTo>
                  <a:pt x="22559959" y="11035252"/>
                  <a:pt x="22721091" y="11122027"/>
                  <a:pt x="22871111" y="11213369"/>
                </a:cubicBezTo>
                <a:cubicBezTo>
                  <a:pt x="23082247" y="11336681"/>
                  <a:pt x="23293385" y="11459993"/>
                  <a:pt x="23498967" y="11587872"/>
                </a:cubicBezTo>
                <a:cubicBezTo>
                  <a:pt x="23654541" y="11688349"/>
                  <a:pt x="23810117" y="11797959"/>
                  <a:pt x="23965691" y="11903003"/>
                </a:cubicBezTo>
                <a:cubicBezTo>
                  <a:pt x="24043479" y="11962375"/>
                  <a:pt x="24126823" y="12017180"/>
                  <a:pt x="24204611" y="12076553"/>
                </a:cubicBezTo>
                <a:cubicBezTo>
                  <a:pt x="24226835" y="12094821"/>
                  <a:pt x="24249059" y="12117657"/>
                  <a:pt x="24260173" y="12140492"/>
                </a:cubicBezTo>
                <a:cubicBezTo>
                  <a:pt x="24293511" y="12208999"/>
                  <a:pt x="24299067" y="12213566"/>
                  <a:pt x="24382411" y="12177029"/>
                </a:cubicBezTo>
                <a:lnTo>
                  <a:pt x="24382411" y="12309475"/>
                </a:lnTo>
                <a:cubicBezTo>
                  <a:pt x="24293511" y="12250103"/>
                  <a:pt x="24210167" y="12190730"/>
                  <a:pt x="24126823" y="12135925"/>
                </a:cubicBezTo>
                <a:cubicBezTo>
                  <a:pt x="24026811" y="12071985"/>
                  <a:pt x="23926797" y="12017180"/>
                  <a:pt x="23821229" y="11962375"/>
                </a:cubicBezTo>
                <a:cubicBezTo>
                  <a:pt x="23682323" y="11884734"/>
                  <a:pt x="23537859" y="11811661"/>
                  <a:pt x="23393397" y="11734019"/>
                </a:cubicBezTo>
                <a:cubicBezTo>
                  <a:pt x="23276717" y="11674647"/>
                  <a:pt x="23165591" y="11610708"/>
                  <a:pt x="23054467" y="11555903"/>
                </a:cubicBezTo>
                <a:cubicBezTo>
                  <a:pt x="22937785" y="11496530"/>
                  <a:pt x="22821103" y="11441725"/>
                  <a:pt x="22698867" y="11391487"/>
                </a:cubicBezTo>
                <a:cubicBezTo>
                  <a:pt x="22571073" y="11327547"/>
                  <a:pt x="22437723" y="11268175"/>
                  <a:pt x="22304373" y="11213369"/>
                </a:cubicBezTo>
                <a:cubicBezTo>
                  <a:pt x="22204359" y="11172265"/>
                  <a:pt x="22104347" y="11135729"/>
                  <a:pt x="22004335" y="11094625"/>
                </a:cubicBezTo>
                <a:cubicBezTo>
                  <a:pt x="21904323" y="11053521"/>
                  <a:pt x="21798753" y="11007849"/>
                  <a:pt x="21698741" y="10966745"/>
                </a:cubicBezTo>
                <a:cubicBezTo>
                  <a:pt x="21654291" y="10948477"/>
                  <a:pt x="21604285" y="10930209"/>
                  <a:pt x="21559835" y="10911940"/>
                </a:cubicBezTo>
                <a:cubicBezTo>
                  <a:pt x="21443153" y="10875403"/>
                  <a:pt x="21326473" y="10838867"/>
                  <a:pt x="21215347" y="10797763"/>
                </a:cubicBezTo>
                <a:cubicBezTo>
                  <a:pt x="21098667" y="10756659"/>
                  <a:pt x="20987541" y="10710988"/>
                  <a:pt x="20870859" y="10669884"/>
                </a:cubicBezTo>
                <a:cubicBezTo>
                  <a:pt x="20804185" y="10647048"/>
                  <a:pt x="20731953" y="10628780"/>
                  <a:pt x="20659723" y="10610511"/>
                </a:cubicBezTo>
                <a:cubicBezTo>
                  <a:pt x="20587491" y="10587676"/>
                  <a:pt x="20520817" y="10564840"/>
                  <a:pt x="20448585" y="10542005"/>
                </a:cubicBezTo>
                <a:cubicBezTo>
                  <a:pt x="20348573" y="10514602"/>
                  <a:pt x="20248559" y="10487199"/>
                  <a:pt x="20154103" y="10455230"/>
                </a:cubicBezTo>
                <a:cubicBezTo>
                  <a:pt x="20070759" y="10432394"/>
                  <a:pt x="19992973" y="10400425"/>
                  <a:pt x="19915185" y="10373022"/>
                </a:cubicBezTo>
                <a:cubicBezTo>
                  <a:pt x="19854067" y="10354753"/>
                  <a:pt x="19798503" y="10341052"/>
                  <a:pt x="19737385" y="10322783"/>
                </a:cubicBezTo>
                <a:cubicBezTo>
                  <a:pt x="19642929" y="10299948"/>
                  <a:pt x="19542917" y="10281679"/>
                  <a:pt x="19454017" y="10258844"/>
                </a:cubicBezTo>
                <a:cubicBezTo>
                  <a:pt x="19365117" y="10236009"/>
                  <a:pt x="19287329" y="10208606"/>
                  <a:pt x="19203985" y="10185770"/>
                </a:cubicBezTo>
                <a:cubicBezTo>
                  <a:pt x="19176203" y="10176636"/>
                  <a:pt x="19142867" y="10172069"/>
                  <a:pt x="19115085" y="10167502"/>
                </a:cubicBezTo>
                <a:cubicBezTo>
                  <a:pt x="19076191" y="10158368"/>
                  <a:pt x="19037297" y="10149233"/>
                  <a:pt x="19003959" y="10135532"/>
                </a:cubicBezTo>
                <a:cubicBezTo>
                  <a:pt x="18992847" y="10135532"/>
                  <a:pt x="18981735" y="10126398"/>
                  <a:pt x="18970623" y="10126398"/>
                </a:cubicBezTo>
                <a:cubicBezTo>
                  <a:pt x="18815047" y="10089861"/>
                  <a:pt x="18659473" y="10057891"/>
                  <a:pt x="18509453" y="10021355"/>
                </a:cubicBezTo>
                <a:cubicBezTo>
                  <a:pt x="18370547" y="9989385"/>
                  <a:pt x="18237197" y="9957415"/>
                  <a:pt x="18103847" y="9930013"/>
                </a:cubicBezTo>
                <a:cubicBezTo>
                  <a:pt x="17987167" y="9907177"/>
                  <a:pt x="17870485" y="9893475"/>
                  <a:pt x="17759359" y="9870640"/>
                </a:cubicBezTo>
                <a:cubicBezTo>
                  <a:pt x="17731579" y="9866073"/>
                  <a:pt x="17703797" y="9856939"/>
                  <a:pt x="17676015" y="9852371"/>
                </a:cubicBezTo>
                <a:cubicBezTo>
                  <a:pt x="17631567" y="9843237"/>
                  <a:pt x="17592673" y="9834103"/>
                  <a:pt x="17548223" y="9824969"/>
                </a:cubicBezTo>
                <a:cubicBezTo>
                  <a:pt x="17514885" y="9820402"/>
                  <a:pt x="17481547" y="9815835"/>
                  <a:pt x="17448211" y="9811267"/>
                </a:cubicBezTo>
                <a:cubicBezTo>
                  <a:pt x="17314859" y="9783865"/>
                  <a:pt x="17175955" y="9751895"/>
                  <a:pt x="17037047" y="9729060"/>
                </a:cubicBezTo>
                <a:cubicBezTo>
                  <a:pt x="16903697" y="9706224"/>
                  <a:pt x="16770347" y="9692523"/>
                  <a:pt x="16636997" y="9669687"/>
                </a:cubicBezTo>
                <a:cubicBezTo>
                  <a:pt x="16498091" y="9646852"/>
                  <a:pt x="16359185" y="9619449"/>
                  <a:pt x="16220279" y="9592047"/>
                </a:cubicBezTo>
                <a:cubicBezTo>
                  <a:pt x="16175829" y="9587479"/>
                  <a:pt x="16131379" y="9582912"/>
                  <a:pt x="16092485" y="9578345"/>
                </a:cubicBezTo>
                <a:cubicBezTo>
                  <a:pt x="16036923" y="9573778"/>
                  <a:pt x="15986916" y="9569211"/>
                  <a:pt x="15936910" y="9564644"/>
                </a:cubicBezTo>
                <a:cubicBezTo>
                  <a:pt x="15831341" y="9550943"/>
                  <a:pt x="15720216" y="9537241"/>
                  <a:pt x="15614647" y="9518973"/>
                </a:cubicBezTo>
                <a:cubicBezTo>
                  <a:pt x="15536860" y="9509839"/>
                  <a:pt x="15453516" y="9491570"/>
                  <a:pt x="15375729" y="9482436"/>
                </a:cubicBezTo>
                <a:cubicBezTo>
                  <a:pt x="15192373" y="9464167"/>
                  <a:pt x="15009016" y="9445899"/>
                  <a:pt x="14825660" y="9427631"/>
                </a:cubicBezTo>
                <a:cubicBezTo>
                  <a:pt x="14764541" y="9418497"/>
                  <a:pt x="14703423" y="9395661"/>
                  <a:pt x="14642304" y="9391094"/>
                </a:cubicBezTo>
                <a:cubicBezTo>
                  <a:pt x="14386716" y="9368258"/>
                  <a:pt x="14136685" y="9354557"/>
                  <a:pt x="13886654" y="9331721"/>
                </a:cubicBezTo>
                <a:cubicBezTo>
                  <a:pt x="13808866" y="9327154"/>
                  <a:pt x="13731079" y="9304319"/>
                  <a:pt x="13653291" y="9299752"/>
                </a:cubicBezTo>
                <a:cubicBezTo>
                  <a:pt x="13514385" y="9286050"/>
                  <a:pt x="13375479" y="9281483"/>
                  <a:pt x="13236573" y="9272349"/>
                </a:cubicBezTo>
                <a:cubicBezTo>
                  <a:pt x="13047660" y="9258648"/>
                  <a:pt x="12858747" y="9244946"/>
                  <a:pt x="12664279" y="9231245"/>
                </a:cubicBezTo>
                <a:cubicBezTo>
                  <a:pt x="12475366" y="9217544"/>
                  <a:pt x="12286454" y="9199275"/>
                  <a:pt x="12091985" y="9194708"/>
                </a:cubicBezTo>
                <a:cubicBezTo>
                  <a:pt x="11880847" y="9185574"/>
                  <a:pt x="11664154" y="9194708"/>
                  <a:pt x="11453016" y="9176440"/>
                </a:cubicBezTo>
                <a:cubicBezTo>
                  <a:pt x="10297316" y="9089665"/>
                  <a:pt x="9136061" y="9149037"/>
                  <a:pt x="7980361" y="9135336"/>
                </a:cubicBezTo>
                <a:cubicBezTo>
                  <a:pt x="7724773" y="9135336"/>
                  <a:pt x="7463630" y="9162739"/>
                  <a:pt x="7202485" y="9181007"/>
                </a:cubicBezTo>
                <a:cubicBezTo>
                  <a:pt x="7185817" y="9181007"/>
                  <a:pt x="7163592" y="9181007"/>
                  <a:pt x="7146923" y="9181007"/>
                </a:cubicBezTo>
                <a:cubicBezTo>
                  <a:pt x="6813549" y="9181007"/>
                  <a:pt x="6480173" y="9176440"/>
                  <a:pt x="6152355" y="9226678"/>
                </a:cubicBezTo>
                <a:cubicBezTo>
                  <a:pt x="6030117" y="9240379"/>
                  <a:pt x="5902322" y="9231245"/>
                  <a:pt x="5774529" y="9240379"/>
                </a:cubicBezTo>
                <a:cubicBezTo>
                  <a:pt x="5607842" y="9249513"/>
                  <a:pt x="5441155" y="9267782"/>
                  <a:pt x="5274466" y="9276916"/>
                </a:cubicBezTo>
                <a:cubicBezTo>
                  <a:pt x="5241130" y="9281483"/>
                  <a:pt x="5207791" y="9281483"/>
                  <a:pt x="5174454" y="9286050"/>
                </a:cubicBezTo>
                <a:cubicBezTo>
                  <a:pt x="5013324" y="9299752"/>
                  <a:pt x="4852192" y="9313453"/>
                  <a:pt x="4691061" y="9327154"/>
                </a:cubicBezTo>
                <a:cubicBezTo>
                  <a:pt x="4635499" y="9331721"/>
                  <a:pt x="4579936" y="9327154"/>
                  <a:pt x="4529930" y="9331721"/>
                </a:cubicBezTo>
                <a:cubicBezTo>
                  <a:pt x="4435473" y="9340856"/>
                  <a:pt x="4341017" y="9340856"/>
                  <a:pt x="4257674" y="9368258"/>
                </a:cubicBezTo>
                <a:cubicBezTo>
                  <a:pt x="4157661" y="9395661"/>
                  <a:pt x="4096543" y="9349990"/>
                  <a:pt x="4029868" y="9318020"/>
                </a:cubicBezTo>
                <a:cubicBezTo>
                  <a:pt x="3879848" y="9240379"/>
                  <a:pt x="3735386" y="9162739"/>
                  <a:pt x="3585367" y="9085098"/>
                </a:cubicBezTo>
                <a:cubicBezTo>
                  <a:pt x="3485355" y="9030292"/>
                  <a:pt x="3385341" y="8975487"/>
                  <a:pt x="3285329" y="8920682"/>
                </a:cubicBezTo>
                <a:cubicBezTo>
                  <a:pt x="3174204" y="8861309"/>
                  <a:pt x="3057523" y="8801937"/>
                  <a:pt x="2946399" y="8742565"/>
                </a:cubicBezTo>
                <a:cubicBezTo>
                  <a:pt x="2840830" y="8687759"/>
                  <a:pt x="2740818" y="8632954"/>
                  <a:pt x="2635248" y="8578149"/>
                </a:cubicBezTo>
                <a:cubicBezTo>
                  <a:pt x="2524123" y="8518776"/>
                  <a:pt x="2418554" y="8459404"/>
                  <a:pt x="2312986" y="8400032"/>
                </a:cubicBezTo>
                <a:cubicBezTo>
                  <a:pt x="2201861" y="8340659"/>
                  <a:pt x="2090735" y="8281287"/>
                  <a:pt x="1974054" y="8221915"/>
                </a:cubicBezTo>
                <a:cubicBezTo>
                  <a:pt x="1868485" y="8162542"/>
                  <a:pt x="1757360" y="8112304"/>
                  <a:pt x="1646236" y="8052932"/>
                </a:cubicBezTo>
                <a:cubicBezTo>
                  <a:pt x="1485105" y="7966157"/>
                  <a:pt x="1323973" y="7879382"/>
                  <a:pt x="1162842" y="7792607"/>
                </a:cubicBezTo>
                <a:cubicBezTo>
                  <a:pt x="1140617" y="7778905"/>
                  <a:pt x="1107279" y="7774338"/>
                  <a:pt x="1085054" y="7760637"/>
                </a:cubicBezTo>
                <a:cubicBezTo>
                  <a:pt x="1057273" y="7742369"/>
                  <a:pt x="1040604" y="7719533"/>
                  <a:pt x="1023935" y="7696697"/>
                </a:cubicBezTo>
                <a:cubicBezTo>
                  <a:pt x="1046160" y="7687563"/>
                  <a:pt x="1068385" y="7669295"/>
                  <a:pt x="1096167" y="7669295"/>
                </a:cubicBezTo>
                <a:cubicBezTo>
                  <a:pt x="1301748" y="7660161"/>
                  <a:pt x="1512886" y="7664728"/>
                  <a:pt x="1718467" y="7655593"/>
                </a:cubicBezTo>
                <a:cubicBezTo>
                  <a:pt x="1962942" y="7641892"/>
                  <a:pt x="2201861" y="7623624"/>
                  <a:pt x="2440779" y="7609922"/>
                </a:cubicBezTo>
                <a:cubicBezTo>
                  <a:pt x="2468560" y="7609922"/>
                  <a:pt x="2496342" y="7609922"/>
                  <a:pt x="2524123" y="7609922"/>
                </a:cubicBezTo>
                <a:cubicBezTo>
                  <a:pt x="2829717" y="7600788"/>
                  <a:pt x="3135310" y="7591654"/>
                  <a:pt x="3440905" y="7582520"/>
                </a:cubicBezTo>
                <a:cubicBezTo>
                  <a:pt x="3557586" y="7582520"/>
                  <a:pt x="3668711" y="7573386"/>
                  <a:pt x="3785392" y="7573386"/>
                </a:cubicBezTo>
                <a:cubicBezTo>
                  <a:pt x="4524374" y="7568818"/>
                  <a:pt x="5257799" y="7559684"/>
                  <a:pt x="5991224" y="7564251"/>
                </a:cubicBezTo>
                <a:close/>
                <a:moveTo>
                  <a:pt x="10574349" y="5852179"/>
                </a:moveTo>
                <a:cubicBezTo>
                  <a:pt x="10583032" y="5851608"/>
                  <a:pt x="10592408" y="5852466"/>
                  <a:pt x="10602133" y="5854750"/>
                </a:cubicBezTo>
                <a:cubicBezTo>
                  <a:pt x="10685480" y="5868453"/>
                  <a:pt x="10763274" y="5886728"/>
                  <a:pt x="10841064" y="5900432"/>
                </a:cubicBezTo>
                <a:cubicBezTo>
                  <a:pt x="11002205" y="5932409"/>
                  <a:pt x="11157791" y="5964387"/>
                  <a:pt x="11313373" y="5996366"/>
                </a:cubicBezTo>
                <a:cubicBezTo>
                  <a:pt x="11463399" y="6023774"/>
                  <a:pt x="11613426" y="6055752"/>
                  <a:pt x="11757897" y="6083161"/>
                </a:cubicBezTo>
                <a:cubicBezTo>
                  <a:pt x="11874585" y="6101435"/>
                  <a:pt x="11996832" y="6119707"/>
                  <a:pt x="12113517" y="6142548"/>
                </a:cubicBezTo>
                <a:cubicBezTo>
                  <a:pt x="12224648" y="6165390"/>
                  <a:pt x="12335780" y="6192799"/>
                  <a:pt x="12452467" y="6220209"/>
                </a:cubicBezTo>
                <a:cubicBezTo>
                  <a:pt x="12480250" y="6229345"/>
                  <a:pt x="12513590" y="6229345"/>
                  <a:pt x="12546929" y="6238483"/>
                </a:cubicBezTo>
                <a:cubicBezTo>
                  <a:pt x="12663617" y="6265891"/>
                  <a:pt x="12785861" y="6297869"/>
                  <a:pt x="12902549" y="6320710"/>
                </a:cubicBezTo>
                <a:cubicBezTo>
                  <a:pt x="13013681" y="6348121"/>
                  <a:pt x="13130368" y="6361824"/>
                  <a:pt x="13235943" y="6389234"/>
                </a:cubicBezTo>
                <a:cubicBezTo>
                  <a:pt x="13341518" y="6412076"/>
                  <a:pt x="13435979" y="6444053"/>
                  <a:pt x="13541554" y="6466894"/>
                </a:cubicBezTo>
                <a:cubicBezTo>
                  <a:pt x="13636016" y="6494304"/>
                  <a:pt x="13736034" y="6512577"/>
                  <a:pt x="13836052" y="6539986"/>
                </a:cubicBezTo>
                <a:cubicBezTo>
                  <a:pt x="13936070" y="6562827"/>
                  <a:pt x="14036088" y="6590238"/>
                  <a:pt x="14136107" y="6617646"/>
                </a:cubicBezTo>
                <a:cubicBezTo>
                  <a:pt x="14225011" y="6640488"/>
                  <a:pt x="14319473" y="6658762"/>
                  <a:pt x="14413935" y="6681602"/>
                </a:cubicBezTo>
                <a:cubicBezTo>
                  <a:pt x="14497283" y="6699876"/>
                  <a:pt x="14580631" y="6722716"/>
                  <a:pt x="14663980" y="6745557"/>
                </a:cubicBezTo>
                <a:cubicBezTo>
                  <a:pt x="14775111" y="6772967"/>
                  <a:pt x="14886243" y="6800376"/>
                  <a:pt x="14997374" y="6832354"/>
                </a:cubicBezTo>
                <a:cubicBezTo>
                  <a:pt x="15075166" y="6855195"/>
                  <a:pt x="15147401" y="6882605"/>
                  <a:pt x="15225193" y="6905446"/>
                </a:cubicBezTo>
                <a:cubicBezTo>
                  <a:pt x="15297429" y="6928287"/>
                  <a:pt x="15375221" y="6951128"/>
                  <a:pt x="15447455" y="6973970"/>
                </a:cubicBezTo>
                <a:cubicBezTo>
                  <a:pt x="15547474" y="7001379"/>
                  <a:pt x="15647492" y="7033357"/>
                  <a:pt x="15741953" y="7060766"/>
                </a:cubicBezTo>
                <a:cubicBezTo>
                  <a:pt x="15825302" y="7083608"/>
                  <a:pt x="15903094" y="7101881"/>
                  <a:pt x="15986443" y="7124722"/>
                </a:cubicBezTo>
                <a:cubicBezTo>
                  <a:pt x="16053121" y="7142995"/>
                  <a:pt x="16114243" y="7165836"/>
                  <a:pt x="16180922" y="7184109"/>
                </a:cubicBezTo>
                <a:cubicBezTo>
                  <a:pt x="16269827" y="7216087"/>
                  <a:pt x="16358732" y="7243496"/>
                  <a:pt x="16447637" y="7270906"/>
                </a:cubicBezTo>
                <a:cubicBezTo>
                  <a:pt x="16569881" y="7312020"/>
                  <a:pt x="16686569" y="7357703"/>
                  <a:pt x="16808815" y="7398817"/>
                </a:cubicBezTo>
                <a:cubicBezTo>
                  <a:pt x="16881049" y="7421658"/>
                  <a:pt x="16953285" y="7444499"/>
                  <a:pt x="17025519" y="7467341"/>
                </a:cubicBezTo>
                <a:cubicBezTo>
                  <a:pt x="17092199" y="7490182"/>
                  <a:pt x="17158877" y="7517591"/>
                  <a:pt x="17225555" y="7540433"/>
                </a:cubicBezTo>
                <a:cubicBezTo>
                  <a:pt x="17281123" y="7563274"/>
                  <a:pt x="17336687" y="7586115"/>
                  <a:pt x="17392253" y="7604388"/>
                </a:cubicBezTo>
                <a:cubicBezTo>
                  <a:pt x="17508941" y="7640934"/>
                  <a:pt x="17625629" y="7672912"/>
                  <a:pt x="17736759" y="7718594"/>
                </a:cubicBezTo>
                <a:cubicBezTo>
                  <a:pt x="17881231" y="7773413"/>
                  <a:pt x="18020145" y="7832801"/>
                  <a:pt x="18164615" y="7892188"/>
                </a:cubicBezTo>
                <a:cubicBezTo>
                  <a:pt x="18231295" y="7915029"/>
                  <a:pt x="18303529" y="7933302"/>
                  <a:pt x="18370209" y="7960711"/>
                </a:cubicBezTo>
                <a:cubicBezTo>
                  <a:pt x="18431331" y="7983553"/>
                  <a:pt x="18486897" y="8015530"/>
                  <a:pt x="18542463" y="8038372"/>
                </a:cubicBezTo>
                <a:cubicBezTo>
                  <a:pt x="18636923" y="8079486"/>
                  <a:pt x="18731385" y="8116032"/>
                  <a:pt x="18825847" y="8152578"/>
                </a:cubicBezTo>
                <a:cubicBezTo>
                  <a:pt x="18925865" y="8198260"/>
                  <a:pt x="19025883" y="8243943"/>
                  <a:pt x="19131459" y="8285057"/>
                </a:cubicBezTo>
                <a:cubicBezTo>
                  <a:pt x="19220363" y="8321603"/>
                  <a:pt x="19309267" y="8358149"/>
                  <a:pt x="19398173" y="8399263"/>
                </a:cubicBezTo>
                <a:cubicBezTo>
                  <a:pt x="19487079" y="8440377"/>
                  <a:pt x="19581539" y="8486060"/>
                  <a:pt x="19670443" y="8527174"/>
                </a:cubicBezTo>
                <a:cubicBezTo>
                  <a:pt x="19787131" y="8581993"/>
                  <a:pt x="19903819" y="8632244"/>
                  <a:pt x="20020507" y="8687063"/>
                </a:cubicBezTo>
                <a:cubicBezTo>
                  <a:pt x="20137195" y="8746450"/>
                  <a:pt x="20253883" y="8805837"/>
                  <a:pt x="20376127" y="8865225"/>
                </a:cubicBezTo>
                <a:cubicBezTo>
                  <a:pt x="20515043" y="8933748"/>
                  <a:pt x="20653955" y="9006840"/>
                  <a:pt x="20792871" y="9079932"/>
                </a:cubicBezTo>
                <a:cubicBezTo>
                  <a:pt x="20904003" y="9139319"/>
                  <a:pt x="21015133" y="9198707"/>
                  <a:pt x="21126263" y="9258094"/>
                </a:cubicBezTo>
                <a:cubicBezTo>
                  <a:pt x="21226283" y="9317481"/>
                  <a:pt x="21331857" y="9372300"/>
                  <a:pt x="21437431" y="9431687"/>
                </a:cubicBezTo>
                <a:cubicBezTo>
                  <a:pt x="21576347" y="9513916"/>
                  <a:pt x="21720817" y="9600713"/>
                  <a:pt x="21859731" y="9687509"/>
                </a:cubicBezTo>
                <a:cubicBezTo>
                  <a:pt x="21976419" y="9760601"/>
                  <a:pt x="22098663" y="9833693"/>
                  <a:pt x="22209795" y="9911354"/>
                </a:cubicBezTo>
                <a:cubicBezTo>
                  <a:pt x="22398719" y="10034697"/>
                  <a:pt x="22582083" y="10153471"/>
                  <a:pt x="22765451" y="10285950"/>
                </a:cubicBezTo>
                <a:cubicBezTo>
                  <a:pt x="23015495" y="10468680"/>
                  <a:pt x="23271099" y="10646842"/>
                  <a:pt x="23504475" y="10843277"/>
                </a:cubicBezTo>
                <a:cubicBezTo>
                  <a:pt x="23782303" y="11076257"/>
                  <a:pt x="24043461" y="11322943"/>
                  <a:pt x="24310175" y="11560491"/>
                </a:cubicBezTo>
                <a:cubicBezTo>
                  <a:pt x="24326845" y="11574197"/>
                  <a:pt x="24354627" y="11583333"/>
                  <a:pt x="24382411" y="11592469"/>
                </a:cubicBezTo>
                <a:lnTo>
                  <a:pt x="24382411" y="11898542"/>
                </a:lnTo>
                <a:cubicBezTo>
                  <a:pt x="24310175" y="11834587"/>
                  <a:pt x="24243497" y="11766063"/>
                  <a:pt x="24165705" y="11706675"/>
                </a:cubicBezTo>
                <a:cubicBezTo>
                  <a:pt x="23993451" y="11578765"/>
                  <a:pt x="23821199" y="11446285"/>
                  <a:pt x="23643387" y="11322943"/>
                </a:cubicBezTo>
                <a:cubicBezTo>
                  <a:pt x="23476691" y="11208737"/>
                  <a:pt x="23304439" y="11099099"/>
                  <a:pt x="23132183" y="10994029"/>
                </a:cubicBezTo>
                <a:cubicBezTo>
                  <a:pt x="22926591" y="10866117"/>
                  <a:pt x="22720999" y="10742775"/>
                  <a:pt x="22515405" y="10619433"/>
                </a:cubicBezTo>
                <a:cubicBezTo>
                  <a:pt x="22376491" y="10541772"/>
                  <a:pt x="22237577" y="10477817"/>
                  <a:pt x="22098663" y="10404725"/>
                </a:cubicBezTo>
                <a:cubicBezTo>
                  <a:pt x="21954191" y="10327065"/>
                  <a:pt x="21809723" y="10249404"/>
                  <a:pt x="21665251" y="10180881"/>
                </a:cubicBezTo>
                <a:cubicBezTo>
                  <a:pt x="21543007" y="10121493"/>
                  <a:pt x="21415207" y="10071243"/>
                  <a:pt x="21292961" y="10011855"/>
                </a:cubicBezTo>
                <a:cubicBezTo>
                  <a:pt x="21170717" y="9957036"/>
                  <a:pt x="21048471" y="9897649"/>
                  <a:pt x="20920671" y="9838262"/>
                </a:cubicBezTo>
                <a:cubicBezTo>
                  <a:pt x="20826211" y="9797147"/>
                  <a:pt x="20731747" y="9760601"/>
                  <a:pt x="20631731" y="9719487"/>
                </a:cubicBezTo>
                <a:cubicBezTo>
                  <a:pt x="20531711" y="9678373"/>
                  <a:pt x="20437251" y="9637259"/>
                  <a:pt x="20337231" y="9596145"/>
                </a:cubicBezTo>
                <a:cubicBezTo>
                  <a:pt x="20231657" y="9555030"/>
                  <a:pt x="20120527" y="9513916"/>
                  <a:pt x="20014951" y="9472802"/>
                </a:cubicBezTo>
                <a:cubicBezTo>
                  <a:pt x="19953829" y="9445392"/>
                  <a:pt x="19887151" y="9417983"/>
                  <a:pt x="19826027" y="9395141"/>
                </a:cubicBezTo>
                <a:cubicBezTo>
                  <a:pt x="19770463" y="9372300"/>
                  <a:pt x="19720455" y="9354027"/>
                  <a:pt x="19670443" y="9335754"/>
                </a:cubicBezTo>
                <a:cubicBezTo>
                  <a:pt x="19542643" y="9290072"/>
                  <a:pt x="19409287" y="9239821"/>
                  <a:pt x="19281485" y="9194139"/>
                </a:cubicBezTo>
                <a:cubicBezTo>
                  <a:pt x="19164797" y="9157593"/>
                  <a:pt x="19042553" y="9121047"/>
                  <a:pt x="18925865" y="9079932"/>
                </a:cubicBezTo>
                <a:cubicBezTo>
                  <a:pt x="18803619" y="9043386"/>
                  <a:pt x="18686933" y="8997704"/>
                  <a:pt x="18564687" y="8956589"/>
                </a:cubicBezTo>
                <a:cubicBezTo>
                  <a:pt x="18486897" y="8929180"/>
                  <a:pt x="18403547" y="8910907"/>
                  <a:pt x="18325755" y="8883497"/>
                </a:cubicBezTo>
                <a:cubicBezTo>
                  <a:pt x="18253521" y="8860657"/>
                  <a:pt x="18186843" y="8833247"/>
                  <a:pt x="18114607" y="8810406"/>
                </a:cubicBezTo>
                <a:cubicBezTo>
                  <a:pt x="18047927" y="8787565"/>
                  <a:pt x="17975693" y="8769291"/>
                  <a:pt x="17903457" y="8746450"/>
                </a:cubicBezTo>
                <a:cubicBezTo>
                  <a:pt x="17803439" y="8719041"/>
                  <a:pt x="17703421" y="8687063"/>
                  <a:pt x="17603403" y="8659653"/>
                </a:cubicBezTo>
                <a:cubicBezTo>
                  <a:pt x="17514497" y="8636812"/>
                  <a:pt x="17425593" y="8613971"/>
                  <a:pt x="17342243" y="8591130"/>
                </a:cubicBezTo>
                <a:cubicBezTo>
                  <a:pt x="17281123" y="8577425"/>
                  <a:pt x="17219999" y="8559152"/>
                  <a:pt x="17164435" y="8545447"/>
                </a:cubicBezTo>
                <a:cubicBezTo>
                  <a:pt x="17019963" y="8499765"/>
                  <a:pt x="16869935" y="8454082"/>
                  <a:pt x="16725465" y="8417536"/>
                </a:cubicBezTo>
                <a:cubicBezTo>
                  <a:pt x="16625447" y="8390127"/>
                  <a:pt x="16519873" y="8367286"/>
                  <a:pt x="16419855" y="8344444"/>
                </a:cubicBezTo>
                <a:cubicBezTo>
                  <a:pt x="16353175" y="8330740"/>
                  <a:pt x="16286497" y="8312467"/>
                  <a:pt x="16219818" y="8294194"/>
                </a:cubicBezTo>
                <a:cubicBezTo>
                  <a:pt x="16130913" y="8271352"/>
                  <a:pt x="16036451" y="8239375"/>
                  <a:pt x="15947547" y="8216533"/>
                </a:cubicBezTo>
                <a:cubicBezTo>
                  <a:pt x="15841971" y="8193692"/>
                  <a:pt x="15736397" y="8170851"/>
                  <a:pt x="15636379" y="8148010"/>
                </a:cubicBezTo>
                <a:cubicBezTo>
                  <a:pt x="15536361" y="8125168"/>
                  <a:pt x="15436343" y="8097759"/>
                  <a:pt x="15330767" y="8074918"/>
                </a:cubicBezTo>
                <a:cubicBezTo>
                  <a:pt x="15219637" y="8047508"/>
                  <a:pt x="15108505" y="8029235"/>
                  <a:pt x="14997374" y="8006394"/>
                </a:cubicBezTo>
                <a:cubicBezTo>
                  <a:pt x="14991817" y="8006394"/>
                  <a:pt x="14986261" y="8006394"/>
                  <a:pt x="14986261" y="8006394"/>
                </a:cubicBezTo>
                <a:cubicBezTo>
                  <a:pt x="14869573" y="7978984"/>
                  <a:pt x="14758441" y="7951575"/>
                  <a:pt x="14647311" y="7924166"/>
                </a:cubicBezTo>
                <a:cubicBezTo>
                  <a:pt x="14613971" y="7915029"/>
                  <a:pt x="14575075" y="7915029"/>
                  <a:pt x="14541735" y="7905893"/>
                </a:cubicBezTo>
                <a:cubicBezTo>
                  <a:pt x="14413935" y="7878483"/>
                  <a:pt x="14291690" y="7851074"/>
                  <a:pt x="14163889" y="7823664"/>
                </a:cubicBezTo>
                <a:cubicBezTo>
                  <a:pt x="14030532" y="7800823"/>
                  <a:pt x="13902731" y="7782550"/>
                  <a:pt x="13769373" y="7759709"/>
                </a:cubicBezTo>
                <a:cubicBezTo>
                  <a:pt x="13647129" y="7736867"/>
                  <a:pt x="13530441" y="7704890"/>
                  <a:pt x="13408197" y="7682048"/>
                </a:cubicBezTo>
                <a:cubicBezTo>
                  <a:pt x="13352631" y="7668344"/>
                  <a:pt x="13291509" y="7668344"/>
                  <a:pt x="13235943" y="7659207"/>
                </a:cubicBezTo>
                <a:cubicBezTo>
                  <a:pt x="13074803" y="7627229"/>
                  <a:pt x="12913662" y="7595252"/>
                  <a:pt x="12752522" y="7567842"/>
                </a:cubicBezTo>
                <a:cubicBezTo>
                  <a:pt x="12619164" y="7545001"/>
                  <a:pt x="12485807" y="7531296"/>
                  <a:pt x="12352449" y="7513023"/>
                </a:cubicBezTo>
                <a:cubicBezTo>
                  <a:pt x="12207979" y="7490182"/>
                  <a:pt x="12069065" y="7458204"/>
                  <a:pt x="11924594" y="7435363"/>
                </a:cubicBezTo>
                <a:cubicBezTo>
                  <a:pt x="11846802" y="7421658"/>
                  <a:pt x="11763453" y="7417090"/>
                  <a:pt x="11685662" y="7407953"/>
                </a:cubicBezTo>
                <a:cubicBezTo>
                  <a:pt x="11485625" y="7380544"/>
                  <a:pt x="11285589" y="7343998"/>
                  <a:pt x="11085553" y="7316588"/>
                </a:cubicBezTo>
                <a:cubicBezTo>
                  <a:pt x="10913299" y="7298315"/>
                  <a:pt x="10735490" y="7284611"/>
                  <a:pt x="10557679" y="7266338"/>
                </a:cubicBezTo>
                <a:cubicBezTo>
                  <a:pt x="10496558" y="7257201"/>
                  <a:pt x="10435436" y="7243496"/>
                  <a:pt x="10374314" y="7229792"/>
                </a:cubicBezTo>
                <a:cubicBezTo>
                  <a:pt x="10357643" y="7225223"/>
                  <a:pt x="10340973" y="7197814"/>
                  <a:pt x="10340973" y="7184109"/>
                </a:cubicBezTo>
                <a:cubicBezTo>
                  <a:pt x="10346531" y="7097312"/>
                  <a:pt x="10357643" y="7010516"/>
                  <a:pt x="10374314" y="6923719"/>
                </a:cubicBezTo>
                <a:cubicBezTo>
                  <a:pt x="10379869" y="6882605"/>
                  <a:pt x="10390982" y="6841491"/>
                  <a:pt x="10396539" y="6795808"/>
                </a:cubicBezTo>
                <a:cubicBezTo>
                  <a:pt x="10413208" y="6553692"/>
                  <a:pt x="10457661" y="6311575"/>
                  <a:pt x="10507670" y="6069456"/>
                </a:cubicBezTo>
                <a:cubicBezTo>
                  <a:pt x="10518783" y="6010070"/>
                  <a:pt x="10518783" y="5950682"/>
                  <a:pt x="10524340" y="5895863"/>
                </a:cubicBezTo>
                <a:cubicBezTo>
                  <a:pt x="10528508" y="5868453"/>
                  <a:pt x="10548303" y="5853892"/>
                  <a:pt x="10574349" y="5852179"/>
                </a:cubicBezTo>
                <a:close/>
                <a:moveTo>
                  <a:pt x="0" y="0"/>
                </a:moveTo>
                <a:lnTo>
                  <a:pt x="24382411" y="0"/>
                </a:lnTo>
                <a:lnTo>
                  <a:pt x="24382411" y="11135910"/>
                </a:lnTo>
                <a:cubicBezTo>
                  <a:pt x="24365743" y="11117639"/>
                  <a:pt x="24354627" y="11099369"/>
                  <a:pt x="24337959" y="11085666"/>
                </a:cubicBezTo>
                <a:cubicBezTo>
                  <a:pt x="24265723" y="11021719"/>
                  <a:pt x="24193487" y="10953204"/>
                  <a:pt x="24115695" y="10889257"/>
                </a:cubicBezTo>
                <a:cubicBezTo>
                  <a:pt x="23721175" y="10578658"/>
                  <a:pt x="23332211" y="10258923"/>
                  <a:pt x="22932135" y="9952891"/>
                </a:cubicBezTo>
                <a:cubicBezTo>
                  <a:pt x="22654303" y="9742779"/>
                  <a:pt x="22359803" y="9550938"/>
                  <a:pt x="22070859" y="9354530"/>
                </a:cubicBezTo>
                <a:cubicBezTo>
                  <a:pt x="21937503" y="9263177"/>
                  <a:pt x="21804143" y="9176392"/>
                  <a:pt x="21665227" y="9089607"/>
                </a:cubicBezTo>
                <a:cubicBezTo>
                  <a:pt x="21504087" y="8989118"/>
                  <a:pt x="21337387" y="8897766"/>
                  <a:pt x="21176247" y="8801845"/>
                </a:cubicBezTo>
                <a:cubicBezTo>
                  <a:pt x="21026219" y="8715060"/>
                  <a:pt x="20881747" y="8628275"/>
                  <a:pt x="20731715" y="8546057"/>
                </a:cubicBezTo>
                <a:cubicBezTo>
                  <a:pt x="20559463" y="8454704"/>
                  <a:pt x="20387207" y="8363352"/>
                  <a:pt x="20214951" y="8276567"/>
                </a:cubicBezTo>
                <a:cubicBezTo>
                  <a:pt x="20042699" y="8185214"/>
                  <a:pt x="19870443" y="8102996"/>
                  <a:pt x="19692631" y="8016211"/>
                </a:cubicBezTo>
                <a:cubicBezTo>
                  <a:pt x="19525931" y="7933994"/>
                  <a:pt x="19359235" y="7856344"/>
                  <a:pt x="19186979" y="7778694"/>
                </a:cubicBezTo>
                <a:cubicBezTo>
                  <a:pt x="19053619" y="7719314"/>
                  <a:pt x="18920263" y="7659935"/>
                  <a:pt x="18786903" y="7600556"/>
                </a:cubicBezTo>
                <a:cubicBezTo>
                  <a:pt x="18709111" y="7564015"/>
                  <a:pt x="18631319" y="7532041"/>
                  <a:pt x="18547967" y="7500068"/>
                </a:cubicBezTo>
                <a:cubicBezTo>
                  <a:pt x="18453507" y="7454391"/>
                  <a:pt x="18353487" y="7413282"/>
                  <a:pt x="18259023" y="7372174"/>
                </a:cubicBezTo>
                <a:cubicBezTo>
                  <a:pt x="18064543" y="7294524"/>
                  <a:pt x="17870063" y="7216874"/>
                  <a:pt x="17675579" y="7143792"/>
                </a:cubicBezTo>
                <a:cubicBezTo>
                  <a:pt x="17531107" y="7088980"/>
                  <a:pt x="17386635" y="7034168"/>
                  <a:pt x="17236607" y="6979356"/>
                </a:cubicBezTo>
                <a:cubicBezTo>
                  <a:pt x="17119919" y="6933680"/>
                  <a:pt x="17003231" y="6892571"/>
                  <a:pt x="16886543" y="6851463"/>
                </a:cubicBezTo>
                <a:cubicBezTo>
                  <a:pt x="16719843" y="6792083"/>
                  <a:pt x="16553145" y="6737271"/>
                  <a:pt x="16386446" y="6682460"/>
                </a:cubicBezTo>
                <a:cubicBezTo>
                  <a:pt x="16264201" y="6636784"/>
                  <a:pt x="16136399" y="6595676"/>
                  <a:pt x="16008597" y="6554567"/>
                </a:cubicBezTo>
                <a:cubicBezTo>
                  <a:pt x="15886351" y="6513457"/>
                  <a:pt x="15764106" y="6472348"/>
                  <a:pt x="15641860" y="6435807"/>
                </a:cubicBezTo>
                <a:cubicBezTo>
                  <a:pt x="15502945" y="6394698"/>
                  <a:pt x="15364030" y="6353590"/>
                  <a:pt x="15225115" y="6312481"/>
                </a:cubicBezTo>
                <a:cubicBezTo>
                  <a:pt x="15086199" y="6271372"/>
                  <a:pt x="14947284" y="6230263"/>
                  <a:pt x="14813925" y="6189155"/>
                </a:cubicBezTo>
                <a:cubicBezTo>
                  <a:pt x="14702793" y="6161749"/>
                  <a:pt x="14597217" y="6134343"/>
                  <a:pt x="14486085" y="6102369"/>
                </a:cubicBezTo>
                <a:cubicBezTo>
                  <a:pt x="14347170" y="6065828"/>
                  <a:pt x="14208255" y="6029287"/>
                  <a:pt x="14063783" y="5988178"/>
                </a:cubicBezTo>
                <a:cubicBezTo>
                  <a:pt x="13991547" y="5969908"/>
                  <a:pt x="13924867" y="5951637"/>
                  <a:pt x="13852631" y="5933367"/>
                </a:cubicBezTo>
                <a:cubicBezTo>
                  <a:pt x="13747056" y="5905961"/>
                  <a:pt x="13641480" y="5887691"/>
                  <a:pt x="13535905" y="5860284"/>
                </a:cubicBezTo>
                <a:cubicBezTo>
                  <a:pt x="13469225" y="5842013"/>
                  <a:pt x="13408103" y="5814608"/>
                  <a:pt x="13341423" y="5800904"/>
                </a:cubicBezTo>
                <a:cubicBezTo>
                  <a:pt x="13196951" y="5773499"/>
                  <a:pt x="13052479" y="5750660"/>
                  <a:pt x="12913564" y="5727823"/>
                </a:cubicBezTo>
                <a:cubicBezTo>
                  <a:pt x="12863555" y="5654740"/>
                  <a:pt x="12785762" y="5682146"/>
                  <a:pt x="12707969" y="5673011"/>
                </a:cubicBezTo>
                <a:cubicBezTo>
                  <a:pt x="12624620" y="5659308"/>
                  <a:pt x="12519045" y="5659308"/>
                  <a:pt x="12463478" y="5586225"/>
                </a:cubicBezTo>
                <a:cubicBezTo>
                  <a:pt x="12457922" y="5581658"/>
                  <a:pt x="12446809" y="5581658"/>
                  <a:pt x="12435695" y="5577090"/>
                </a:cubicBezTo>
                <a:cubicBezTo>
                  <a:pt x="12280110" y="5549684"/>
                  <a:pt x="12130082" y="5522280"/>
                  <a:pt x="11974497" y="5494872"/>
                </a:cubicBezTo>
                <a:cubicBezTo>
                  <a:pt x="11702224" y="5449197"/>
                  <a:pt x="11429949" y="5403521"/>
                  <a:pt x="11163233" y="5353276"/>
                </a:cubicBezTo>
                <a:cubicBezTo>
                  <a:pt x="10957638" y="5321303"/>
                  <a:pt x="10752042" y="5284761"/>
                  <a:pt x="10546447" y="5252787"/>
                </a:cubicBezTo>
                <a:cubicBezTo>
                  <a:pt x="10363079" y="5220815"/>
                  <a:pt x="10179711" y="5202544"/>
                  <a:pt x="10001899" y="5175138"/>
                </a:cubicBezTo>
                <a:cubicBezTo>
                  <a:pt x="9812977" y="5152300"/>
                  <a:pt x="9624050" y="5120326"/>
                  <a:pt x="9435126" y="5097488"/>
                </a:cubicBezTo>
                <a:cubicBezTo>
                  <a:pt x="9190634" y="5065514"/>
                  <a:pt x="8940587" y="5038109"/>
                  <a:pt x="8696096" y="5006135"/>
                </a:cubicBezTo>
                <a:cubicBezTo>
                  <a:pt x="8529398" y="4987864"/>
                  <a:pt x="8357143" y="4974161"/>
                  <a:pt x="8184888" y="4955891"/>
                </a:cubicBezTo>
                <a:cubicBezTo>
                  <a:pt x="8079312" y="4946757"/>
                  <a:pt x="7968181" y="4942188"/>
                  <a:pt x="7862605" y="4933053"/>
                </a:cubicBezTo>
                <a:cubicBezTo>
                  <a:pt x="7795926" y="4923918"/>
                  <a:pt x="7723690" y="4914782"/>
                  <a:pt x="7657011" y="4910215"/>
                </a:cubicBezTo>
                <a:cubicBezTo>
                  <a:pt x="7506981" y="4896512"/>
                  <a:pt x="7351397" y="4882810"/>
                  <a:pt x="7201369" y="4869106"/>
                </a:cubicBezTo>
                <a:cubicBezTo>
                  <a:pt x="7023557" y="4855403"/>
                  <a:pt x="6845746" y="4841700"/>
                  <a:pt x="6667934" y="4827997"/>
                </a:cubicBezTo>
                <a:cubicBezTo>
                  <a:pt x="6562358" y="4818862"/>
                  <a:pt x="6451226" y="4818862"/>
                  <a:pt x="6345651" y="4809728"/>
                </a:cubicBezTo>
                <a:cubicBezTo>
                  <a:pt x="6151169" y="4800591"/>
                  <a:pt x="5956687" y="4782320"/>
                  <a:pt x="5762206" y="4768617"/>
                </a:cubicBezTo>
                <a:cubicBezTo>
                  <a:pt x="5712196" y="4764050"/>
                  <a:pt x="5662187" y="4768617"/>
                  <a:pt x="5606621" y="4764050"/>
                </a:cubicBezTo>
                <a:cubicBezTo>
                  <a:pt x="5401026" y="4750347"/>
                  <a:pt x="5200988" y="4732077"/>
                  <a:pt x="4995394" y="4722942"/>
                </a:cubicBezTo>
                <a:cubicBezTo>
                  <a:pt x="4812026" y="4713806"/>
                  <a:pt x="4634213" y="4713806"/>
                  <a:pt x="4450846" y="4709239"/>
                </a:cubicBezTo>
                <a:cubicBezTo>
                  <a:pt x="4223025" y="4704672"/>
                  <a:pt x="3995203" y="4690968"/>
                  <a:pt x="3772938" y="4686400"/>
                </a:cubicBezTo>
                <a:cubicBezTo>
                  <a:pt x="3550674" y="4681832"/>
                  <a:pt x="3333967" y="4677265"/>
                  <a:pt x="3117259" y="4672698"/>
                </a:cubicBezTo>
                <a:cubicBezTo>
                  <a:pt x="2706068" y="4672698"/>
                  <a:pt x="2300436" y="4672698"/>
                  <a:pt x="1889247" y="4677265"/>
                </a:cubicBezTo>
                <a:cubicBezTo>
                  <a:pt x="1755889" y="4677265"/>
                  <a:pt x="1622529" y="4690968"/>
                  <a:pt x="1489171" y="4695535"/>
                </a:cubicBezTo>
                <a:cubicBezTo>
                  <a:pt x="1172444" y="4704672"/>
                  <a:pt x="855718" y="4709239"/>
                  <a:pt x="544546" y="4722942"/>
                </a:cubicBezTo>
                <a:cubicBezTo>
                  <a:pt x="405632" y="4727509"/>
                  <a:pt x="266716" y="4741214"/>
                  <a:pt x="133357" y="4754915"/>
                </a:cubicBezTo>
                <a:cubicBezTo>
                  <a:pt x="88905" y="4759482"/>
                  <a:pt x="44452" y="4768617"/>
                  <a:pt x="0" y="4773186"/>
                </a:cubicBezTo>
                <a:cubicBezTo>
                  <a:pt x="0" y="3183646"/>
                  <a:pt x="0" y="1589539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8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82647" y="581036"/>
            <a:ext cx="6658579" cy="5695929"/>
          </a:xfrm>
          <a:custGeom>
            <a:avLst/>
            <a:gdLst>
              <a:gd name="connsiteX0" fmla="*/ 4066416 w 13318892"/>
              <a:gd name="connsiteY0" fmla="*/ 77 h 11391858"/>
              <a:gd name="connsiteX1" fmla="*/ 4089644 w 13318892"/>
              <a:gd name="connsiteY1" fmla="*/ 2922 h 11391858"/>
              <a:gd name="connsiteX2" fmla="*/ 4126312 w 13318892"/>
              <a:gd name="connsiteY2" fmla="*/ 16735 h 11391858"/>
              <a:gd name="connsiteX3" fmla="*/ 4224088 w 13318892"/>
              <a:gd name="connsiteY3" fmla="*/ 69034 h 11391858"/>
              <a:gd name="connsiteX4" fmla="*/ 4233825 w 13318892"/>
              <a:gd name="connsiteY4" fmla="*/ 79238 h 11391858"/>
              <a:gd name="connsiteX5" fmla="*/ 4588503 w 13318892"/>
              <a:gd name="connsiteY5" fmla="*/ 180016 h 11391858"/>
              <a:gd name="connsiteX6" fmla="*/ 4660118 w 13318892"/>
              <a:gd name="connsiteY6" fmla="*/ 129638 h 11391858"/>
              <a:gd name="connsiteX7" fmla="*/ 4697244 w 13318892"/>
              <a:gd name="connsiteY7" fmla="*/ 93290 h 11391858"/>
              <a:gd name="connsiteX8" fmla="*/ 4816078 w 13318892"/>
              <a:gd name="connsiteY8" fmla="*/ 152604 h 11391858"/>
              <a:gd name="connsiteX9" fmla="*/ 5375699 w 13318892"/>
              <a:gd name="connsiteY9" fmla="*/ 648789 h 11391858"/>
              <a:gd name="connsiteX10" fmla="*/ 5400569 w 13318892"/>
              <a:gd name="connsiteY10" fmla="*/ 669835 h 11391858"/>
              <a:gd name="connsiteX11" fmla="*/ 5536880 w 13318892"/>
              <a:gd name="connsiteY11" fmla="*/ 812694 h 11391858"/>
              <a:gd name="connsiteX12" fmla="*/ 5561751 w 13318892"/>
              <a:gd name="connsiteY12" fmla="*/ 833740 h 11391858"/>
              <a:gd name="connsiteX13" fmla="*/ 5710030 w 13318892"/>
              <a:gd name="connsiteY13" fmla="*/ 1014226 h 11391858"/>
              <a:gd name="connsiteX14" fmla="*/ 5729503 w 13318892"/>
              <a:gd name="connsiteY14" fmla="*/ 1034635 h 11391858"/>
              <a:gd name="connsiteX15" fmla="*/ 5816078 w 13318892"/>
              <a:gd name="connsiteY15" fmla="*/ 1135401 h 11391858"/>
              <a:gd name="connsiteX16" fmla="*/ 5835551 w 13318892"/>
              <a:gd name="connsiteY16" fmla="*/ 1155810 h 11391858"/>
              <a:gd name="connsiteX17" fmla="*/ 5921597 w 13318892"/>
              <a:gd name="connsiteY17" fmla="*/ 1261039 h 11391858"/>
              <a:gd name="connsiteX18" fmla="*/ 5940543 w 13318892"/>
              <a:gd name="connsiteY18" fmla="*/ 1285912 h 11391858"/>
              <a:gd name="connsiteX19" fmla="*/ 6003831 w 13318892"/>
              <a:gd name="connsiteY19" fmla="*/ 1352239 h 11391858"/>
              <a:gd name="connsiteX20" fmla="*/ 6158734 w 13318892"/>
              <a:gd name="connsiteY20" fmla="*/ 1384133 h 11391858"/>
              <a:gd name="connsiteX21" fmla="*/ 6450944 w 13318892"/>
              <a:gd name="connsiteY21" fmla="*/ 1319097 h 11391858"/>
              <a:gd name="connsiteX22" fmla="*/ 6702215 w 13318892"/>
              <a:gd name="connsiteY22" fmla="*/ 1276381 h 11391858"/>
              <a:gd name="connsiteX23" fmla="*/ 6741571 w 13318892"/>
              <a:gd name="connsiteY23" fmla="*/ 1267454 h 11391858"/>
              <a:gd name="connsiteX24" fmla="*/ 6928087 w 13318892"/>
              <a:gd name="connsiteY24" fmla="*/ 1217081 h 11391858"/>
              <a:gd name="connsiteX25" fmla="*/ 6966915 w 13318892"/>
              <a:gd name="connsiteY25" fmla="*/ 1212619 h 11391858"/>
              <a:gd name="connsiteX26" fmla="*/ 7728587 w 13318892"/>
              <a:gd name="connsiteY26" fmla="*/ 1203087 h 11391858"/>
              <a:gd name="connsiteX27" fmla="*/ 8078807 w 13318892"/>
              <a:gd name="connsiteY27" fmla="*/ 1249020 h 11391858"/>
              <a:gd name="connsiteX28" fmla="*/ 8116052 w 13318892"/>
              <a:gd name="connsiteY28" fmla="*/ 1257951 h 11391858"/>
              <a:gd name="connsiteX29" fmla="*/ 8327384 w 13318892"/>
              <a:gd name="connsiteY29" fmla="*/ 1414205 h 11391858"/>
              <a:gd name="connsiteX30" fmla="*/ 8352253 w 13318892"/>
              <a:gd name="connsiteY30" fmla="*/ 1435252 h 11391858"/>
              <a:gd name="connsiteX31" fmla="*/ 8961322 w 13318892"/>
              <a:gd name="connsiteY31" fmla="*/ 2068551 h 11391858"/>
              <a:gd name="connsiteX32" fmla="*/ 8986192 w 13318892"/>
              <a:gd name="connsiteY32" fmla="*/ 2089598 h 11391858"/>
              <a:gd name="connsiteX33" fmla="*/ 9123032 w 13318892"/>
              <a:gd name="connsiteY33" fmla="*/ 2227992 h 11391858"/>
              <a:gd name="connsiteX34" fmla="*/ 9147902 w 13318892"/>
              <a:gd name="connsiteY34" fmla="*/ 2249039 h 11391858"/>
              <a:gd name="connsiteX35" fmla="*/ 10178640 w 13318892"/>
              <a:gd name="connsiteY35" fmla="*/ 3434637 h 11391858"/>
              <a:gd name="connsiteX36" fmla="*/ 10202982 w 13318892"/>
              <a:gd name="connsiteY36" fmla="*/ 3460148 h 11391858"/>
              <a:gd name="connsiteX37" fmla="*/ 10453205 w 13318892"/>
              <a:gd name="connsiteY37" fmla="*/ 3842801 h 11391858"/>
              <a:gd name="connsiteX38" fmla="*/ 10743957 w 13318892"/>
              <a:gd name="connsiteY38" fmla="*/ 4252878 h 11391858"/>
              <a:gd name="connsiteX39" fmla="*/ 11099291 w 13318892"/>
              <a:gd name="connsiteY39" fmla="*/ 4810912 h 11391858"/>
              <a:gd name="connsiteX40" fmla="*/ 11567476 w 13318892"/>
              <a:gd name="connsiteY40" fmla="*/ 5617671 h 11391858"/>
              <a:gd name="connsiteX41" fmla="*/ 12569605 w 13318892"/>
              <a:gd name="connsiteY41" fmla="*/ 7415492 h 11391858"/>
              <a:gd name="connsiteX42" fmla="*/ 13165834 w 13318892"/>
              <a:gd name="connsiteY42" fmla="*/ 8296233 h 11391858"/>
              <a:gd name="connsiteX43" fmla="*/ 13282446 w 13318892"/>
              <a:gd name="connsiteY43" fmla="*/ 8744567 h 11391858"/>
              <a:gd name="connsiteX44" fmla="*/ 13208838 w 13318892"/>
              <a:gd name="connsiteY44" fmla="*/ 8858080 h 11391858"/>
              <a:gd name="connsiteX45" fmla="*/ 13195934 w 13318892"/>
              <a:gd name="connsiteY45" fmla="*/ 8874661 h 11391858"/>
              <a:gd name="connsiteX46" fmla="*/ 13174996 w 13318892"/>
              <a:gd name="connsiteY46" fmla="*/ 8912924 h 11391858"/>
              <a:gd name="connsiteX47" fmla="*/ 12749821 w 13318892"/>
              <a:gd name="connsiteY47" fmla="*/ 9084456 h 11391858"/>
              <a:gd name="connsiteX48" fmla="*/ 12420366 w 13318892"/>
              <a:gd name="connsiteY48" fmla="*/ 9140562 h 11391858"/>
              <a:gd name="connsiteX49" fmla="*/ 12164756 w 13318892"/>
              <a:gd name="connsiteY49" fmla="*/ 9173712 h 11391858"/>
              <a:gd name="connsiteX50" fmla="*/ 12019825 w 13318892"/>
              <a:gd name="connsiteY50" fmla="*/ 9242581 h 11391858"/>
              <a:gd name="connsiteX51" fmla="*/ 11994372 w 13318892"/>
              <a:gd name="connsiteY51" fmla="*/ 9411581 h 11391858"/>
              <a:gd name="connsiteX52" fmla="*/ 11960531 w 13318892"/>
              <a:gd name="connsiteY52" fmla="*/ 9466424 h 11391858"/>
              <a:gd name="connsiteX53" fmla="*/ 11711199 w 13318892"/>
              <a:gd name="connsiteY53" fmla="*/ 9631586 h 11391858"/>
              <a:gd name="connsiteX54" fmla="*/ 11229715 w 13318892"/>
              <a:gd name="connsiteY54" fmla="*/ 9724036 h 11391858"/>
              <a:gd name="connsiteX55" fmla="*/ 10578486 w 13318892"/>
              <a:gd name="connsiteY55" fmla="*/ 9678728 h 11391858"/>
              <a:gd name="connsiteX56" fmla="*/ 10522415 w 13318892"/>
              <a:gd name="connsiteY56" fmla="*/ 9690205 h 11391858"/>
              <a:gd name="connsiteX57" fmla="*/ 10373379 w 13318892"/>
              <a:gd name="connsiteY57" fmla="*/ 9840066 h 11391858"/>
              <a:gd name="connsiteX58" fmla="*/ 10519256 w 13318892"/>
              <a:gd name="connsiteY58" fmla="*/ 10133430 h 11391858"/>
              <a:gd name="connsiteX59" fmla="*/ 10602899 w 13318892"/>
              <a:gd name="connsiteY59" fmla="*/ 10351540 h 11391858"/>
              <a:gd name="connsiteX60" fmla="*/ 10727893 w 13318892"/>
              <a:gd name="connsiteY60" fmla="*/ 10497588 h 11391858"/>
              <a:gd name="connsiteX61" fmla="*/ 10993657 w 13318892"/>
              <a:gd name="connsiteY61" fmla="*/ 10841339 h 11391858"/>
              <a:gd name="connsiteX62" fmla="*/ 10988907 w 13318892"/>
              <a:gd name="connsiteY62" fmla="*/ 10881516 h 11391858"/>
              <a:gd name="connsiteX63" fmla="*/ 10970080 w 13318892"/>
              <a:gd name="connsiteY63" fmla="*/ 10901923 h 11391858"/>
              <a:gd name="connsiteX64" fmla="*/ 10909904 w 13318892"/>
              <a:gd name="connsiteY64" fmla="*/ 10994392 h 11391858"/>
              <a:gd name="connsiteX65" fmla="*/ 10906737 w 13318892"/>
              <a:gd name="connsiteY65" fmla="*/ 11021177 h 11391858"/>
              <a:gd name="connsiteX66" fmla="*/ 10845505 w 13318892"/>
              <a:gd name="connsiteY66" fmla="*/ 11122574 h 11391858"/>
              <a:gd name="connsiteX67" fmla="*/ 10826150 w 13318892"/>
              <a:gd name="connsiteY67" fmla="*/ 11147445 h 11391858"/>
              <a:gd name="connsiteX68" fmla="*/ 10615173 w 13318892"/>
              <a:gd name="connsiteY68" fmla="*/ 11127028 h 11391858"/>
              <a:gd name="connsiteX69" fmla="*/ 10605437 w 13318892"/>
              <a:gd name="connsiteY69" fmla="*/ 11116823 h 11391858"/>
              <a:gd name="connsiteX70" fmla="*/ 10465665 w 13318892"/>
              <a:gd name="connsiteY70" fmla="*/ 11095771 h 11391858"/>
              <a:gd name="connsiteX71" fmla="*/ 10322727 w 13318892"/>
              <a:gd name="connsiteY71" fmla="*/ 11101505 h 11391858"/>
              <a:gd name="connsiteX72" fmla="*/ 10219555 w 13318892"/>
              <a:gd name="connsiteY72" fmla="*/ 11048568 h 11391858"/>
              <a:gd name="connsiteX73" fmla="*/ 10048462 w 13318892"/>
              <a:gd name="connsiteY73" fmla="*/ 11014761 h 11391858"/>
              <a:gd name="connsiteX74" fmla="*/ 10005293 w 13318892"/>
              <a:gd name="connsiteY74" fmla="*/ 11009657 h 11391858"/>
              <a:gd name="connsiteX75" fmla="*/ 9804582 w 13318892"/>
              <a:gd name="connsiteY75" fmla="*/ 10994979 h 11391858"/>
              <a:gd name="connsiteX76" fmla="*/ 9573195 w 13318892"/>
              <a:gd name="connsiteY76" fmla="*/ 11008361 h 11391858"/>
              <a:gd name="connsiteX77" fmla="*/ 9288901 w 13318892"/>
              <a:gd name="connsiteY77" fmla="*/ 11006436 h 11391858"/>
              <a:gd name="connsiteX78" fmla="*/ 9011298 w 13318892"/>
              <a:gd name="connsiteY78" fmla="*/ 11086777 h 11391858"/>
              <a:gd name="connsiteX79" fmla="*/ 8762784 w 13318892"/>
              <a:gd name="connsiteY79" fmla="*/ 11152453 h 11391858"/>
              <a:gd name="connsiteX80" fmla="*/ 8210797 w 13318892"/>
              <a:gd name="connsiteY80" fmla="*/ 11100771 h 11391858"/>
              <a:gd name="connsiteX81" fmla="*/ 7565437 w 13318892"/>
              <a:gd name="connsiteY81" fmla="*/ 11237218 h 11391858"/>
              <a:gd name="connsiteX82" fmla="*/ 7340737 w 13318892"/>
              <a:gd name="connsiteY82" fmla="*/ 11332868 h 11391858"/>
              <a:gd name="connsiteX83" fmla="*/ 6525223 w 13318892"/>
              <a:gd name="connsiteY83" fmla="*/ 11381299 h 11391858"/>
              <a:gd name="connsiteX84" fmla="*/ 6303864 w 13318892"/>
              <a:gd name="connsiteY84" fmla="*/ 11309863 h 11391858"/>
              <a:gd name="connsiteX85" fmla="*/ 6237410 w 13318892"/>
              <a:gd name="connsiteY85" fmla="*/ 11270320 h 11391858"/>
              <a:gd name="connsiteX86" fmla="*/ 6156349 w 13318892"/>
              <a:gd name="connsiteY86" fmla="*/ 11215471 h 11391858"/>
              <a:gd name="connsiteX87" fmla="*/ 6130425 w 13318892"/>
              <a:gd name="connsiteY87" fmla="*/ 11203352 h 11391858"/>
              <a:gd name="connsiteX88" fmla="*/ 6015403 w 13318892"/>
              <a:gd name="connsiteY88" fmla="*/ 11158068 h 11391858"/>
              <a:gd name="connsiteX89" fmla="*/ 5883021 w 13318892"/>
              <a:gd name="connsiteY89" fmla="*/ 11074519 h 11391858"/>
              <a:gd name="connsiteX90" fmla="*/ 5888418 w 13318892"/>
              <a:gd name="connsiteY90" fmla="*/ 11075157 h 11391858"/>
              <a:gd name="connsiteX91" fmla="*/ 5743014 w 13318892"/>
              <a:gd name="connsiteY91" fmla="*/ 10962909 h 11391858"/>
              <a:gd name="connsiteX92" fmla="*/ 5459013 w 13318892"/>
              <a:gd name="connsiteY92" fmla="*/ 10865960 h 11391858"/>
              <a:gd name="connsiteX93" fmla="*/ 5167740 w 13318892"/>
              <a:gd name="connsiteY93" fmla="*/ 10876788 h 11391858"/>
              <a:gd name="connsiteX94" fmla="*/ 5121932 w 13318892"/>
              <a:gd name="connsiteY94" fmla="*/ 10894005 h 11391858"/>
              <a:gd name="connsiteX95" fmla="*/ 4984336 w 13318892"/>
              <a:gd name="connsiteY95" fmla="*/ 11085957 h 11391858"/>
              <a:gd name="connsiteX96" fmla="*/ 4816646 w 13318892"/>
              <a:gd name="connsiteY96" fmla="*/ 11115924 h 11391858"/>
              <a:gd name="connsiteX97" fmla="*/ 4747961 w 13318892"/>
              <a:gd name="connsiteY97" fmla="*/ 11048958 h 11391858"/>
              <a:gd name="connsiteX98" fmla="*/ 4647547 w 13318892"/>
              <a:gd name="connsiteY98" fmla="*/ 11018980 h 11391858"/>
              <a:gd name="connsiteX99" fmla="*/ 4630832 w 13318892"/>
              <a:gd name="connsiteY99" fmla="*/ 11021530 h 11391858"/>
              <a:gd name="connsiteX100" fmla="*/ 4511061 w 13318892"/>
              <a:gd name="connsiteY100" fmla="*/ 11016423 h 11391858"/>
              <a:gd name="connsiteX101" fmla="*/ 4442494 w 13318892"/>
              <a:gd name="connsiteY101" fmla="*/ 10994737 h 11391858"/>
              <a:gd name="connsiteX102" fmla="*/ 4390054 w 13318892"/>
              <a:gd name="connsiteY102" fmla="*/ 10744104 h 11391858"/>
              <a:gd name="connsiteX103" fmla="*/ 4168922 w 13318892"/>
              <a:gd name="connsiteY103" fmla="*/ 10346784 h 11391858"/>
              <a:gd name="connsiteX104" fmla="*/ 4044984 w 13318892"/>
              <a:gd name="connsiteY104" fmla="*/ 10191809 h 11391858"/>
              <a:gd name="connsiteX105" fmla="*/ 3853301 w 13318892"/>
              <a:gd name="connsiteY105" fmla="*/ 9915661 h 11391858"/>
              <a:gd name="connsiteX106" fmla="*/ 3746433 w 13318892"/>
              <a:gd name="connsiteY106" fmla="*/ 9893972 h 11391858"/>
              <a:gd name="connsiteX107" fmla="*/ 3631942 w 13318892"/>
              <a:gd name="connsiteY107" fmla="*/ 9844225 h 11391858"/>
              <a:gd name="connsiteX108" fmla="*/ 3468702 w 13318892"/>
              <a:gd name="connsiteY108" fmla="*/ 9512594 h 11391858"/>
              <a:gd name="connsiteX109" fmla="*/ 3177657 w 13318892"/>
              <a:gd name="connsiteY109" fmla="*/ 9197539 h 11391858"/>
              <a:gd name="connsiteX110" fmla="*/ 2926089 w 13318892"/>
              <a:gd name="connsiteY110" fmla="*/ 8918837 h 11391858"/>
              <a:gd name="connsiteX111" fmla="*/ 2704375 w 13318892"/>
              <a:gd name="connsiteY111" fmla="*/ 8711563 h 11391858"/>
              <a:gd name="connsiteX112" fmla="*/ 2688714 w 13318892"/>
              <a:gd name="connsiteY112" fmla="*/ 8705185 h 11391858"/>
              <a:gd name="connsiteX113" fmla="*/ 2608181 w 13318892"/>
              <a:gd name="connsiteY113" fmla="*/ 8645871 h 11391858"/>
              <a:gd name="connsiteX114" fmla="*/ 2403948 w 13318892"/>
              <a:gd name="connsiteY114" fmla="*/ 8522141 h 11391858"/>
              <a:gd name="connsiteX115" fmla="*/ 2388288 w 13318892"/>
              <a:gd name="connsiteY115" fmla="*/ 8515763 h 11391858"/>
              <a:gd name="connsiteX116" fmla="*/ 2192617 w 13318892"/>
              <a:gd name="connsiteY116" fmla="*/ 8365887 h 11391858"/>
              <a:gd name="connsiteX117" fmla="*/ 2172616 w 13318892"/>
              <a:gd name="connsiteY117" fmla="*/ 8349942 h 11391858"/>
              <a:gd name="connsiteX118" fmla="*/ 1925506 w 13318892"/>
              <a:gd name="connsiteY118" fmla="*/ 8126086 h 11391858"/>
              <a:gd name="connsiteX119" fmla="*/ 962813 w 13318892"/>
              <a:gd name="connsiteY119" fmla="*/ 7383081 h 11391858"/>
              <a:gd name="connsiteX120" fmla="*/ 538922 w 13318892"/>
              <a:gd name="connsiteY120" fmla="*/ 7219801 h 11391858"/>
              <a:gd name="connsiteX121" fmla="*/ 454868 w 13318892"/>
              <a:gd name="connsiteY121" fmla="*/ 7051434 h 11391858"/>
              <a:gd name="connsiteX122" fmla="*/ 627600 w 13318892"/>
              <a:gd name="connsiteY122" fmla="*/ 6886269 h 11391858"/>
              <a:gd name="connsiteX123" fmla="*/ 708952 w 13318892"/>
              <a:gd name="connsiteY123" fmla="*/ 6846094 h 11391858"/>
              <a:gd name="connsiteX124" fmla="*/ 1185329 w 13318892"/>
              <a:gd name="connsiteY124" fmla="*/ 6657985 h 11391858"/>
              <a:gd name="connsiteX125" fmla="*/ 1390792 w 13318892"/>
              <a:gd name="connsiteY125" fmla="*/ 6632485 h 11391858"/>
              <a:gd name="connsiteX126" fmla="*/ 1479532 w 13318892"/>
              <a:gd name="connsiteY126" fmla="*/ 6529813 h 11391858"/>
              <a:gd name="connsiteX127" fmla="*/ 1451259 w 13318892"/>
              <a:gd name="connsiteY127" fmla="*/ 6444993 h 11391858"/>
              <a:gd name="connsiteX128" fmla="*/ 1412840 w 13318892"/>
              <a:gd name="connsiteY128" fmla="*/ 6399712 h 11391858"/>
              <a:gd name="connsiteX129" fmla="*/ 1337058 w 13318892"/>
              <a:gd name="connsiteY129" fmla="*/ 6300222 h 11391858"/>
              <a:gd name="connsiteX130" fmla="*/ 1327321 w 13318892"/>
              <a:gd name="connsiteY130" fmla="*/ 6290017 h 11391858"/>
              <a:gd name="connsiteX131" fmla="*/ 885651 w 13318892"/>
              <a:gd name="connsiteY131" fmla="*/ 5721774 h 11391858"/>
              <a:gd name="connsiteX132" fmla="*/ 405971 w 13318892"/>
              <a:gd name="connsiteY132" fmla="*/ 5058508 h 11391858"/>
              <a:gd name="connsiteX133" fmla="*/ 131114 w 13318892"/>
              <a:gd name="connsiteY133" fmla="*/ 4745366 h 11391858"/>
              <a:gd name="connsiteX134" fmla="*/ 50165 w 13318892"/>
              <a:gd name="connsiteY134" fmla="*/ 4319356 h 11391858"/>
              <a:gd name="connsiteX135" fmla="*/ 65061 w 13318892"/>
              <a:gd name="connsiteY135" fmla="*/ 4239639 h 11391858"/>
              <a:gd name="connsiteX136" fmla="*/ 103654 w 13318892"/>
              <a:gd name="connsiteY136" fmla="*/ 4144619 h 11391858"/>
              <a:gd name="connsiteX137" fmla="*/ 177671 w 13318892"/>
              <a:gd name="connsiteY137" fmla="*/ 3981361 h 11391858"/>
              <a:gd name="connsiteX138" fmla="*/ 0 w 13318892"/>
              <a:gd name="connsiteY138" fmla="*/ 3494124 h 11391858"/>
              <a:gd name="connsiteX139" fmla="*/ 3166 w 13318892"/>
              <a:gd name="connsiteY139" fmla="*/ 3467338 h 11391858"/>
              <a:gd name="connsiteX140" fmla="*/ 59940 w 13318892"/>
              <a:gd name="connsiteY140" fmla="*/ 3311095 h 11391858"/>
              <a:gd name="connsiteX141" fmla="*/ 611746 w 13318892"/>
              <a:gd name="connsiteY141" fmla="*/ 3086637 h 11391858"/>
              <a:gd name="connsiteX142" fmla="*/ 727823 w 13318892"/>
              <a:gd name="connsiteY142" fmla="*/ 3122994 h 11391858"/>
              <a:gd name="connsiteX143" fmla="*/ 764539 w 13318892"/>
              <a:gd name="connsiteY143" fmla="*/ 3136388 h 11391858"/>
              <a:gd name="connsiteX144" fmla="*/ 1185673 w 13318892"/>
              <a:gd name="connsiteY144" fmla="*/ 3276709 h 11391858"/>
              <a:gd name="connsiteX145" fmla="*/ 1337055 w 13318892"/>
              <a:gd name="connsiteY145" fmla="*/ 3199550 h 11391858"/>
              <a:gd name="connsiteX146" fmla="*/ 1332361 w 13318892"/>
              <a:gd name="connsiteY146" fmla="*/ 3054145 h 11391858"/>
              <a:gd name="connsiteX147" fmla="*/ 1340924 w 13318892"/>
              <a:gd name="connsiteY147" fmla="*/ 3027999 h 11391858"/>
              <a:gd name="connsiteX148" fmla="*/ 1390836 w 13318892"/>
              <a:gd name="connsiteY148" fmla="*/ 2929790 h 11391858"/>
              <a:gd name="connsiteX149" fmla="*/ 1415586 w 13318892"/>
              <a:gd name="connsiteY149" fmla="*/ 2905557 h 11391858"/>
              <a:gd name="connsiteX150" fmla="*/ 1867860 w 13318892"/>
              <a:gd name="connsiteY150" fmla="*/ 2782493 h 11391858"/>
              <a:gd name="connsiteX151" fmla="*/ 2043994 w 13318892"/>
              <a:gd name="connsiteY151" fmla="*/ 2681102 h 11391858"/>
              <a:gd name="connsiteX152" fmla="*/ 2083114 w 13318892"/>
              <a:gd name="connsiteY152" fmla="*/ 2581617 h 11391858"/>
              <a:gd name="connsiteX153" fmla="*/ 2097073 w 13318892"/>
              <a:gd name="connsiteY153" fmla="*/ 2556108 h 11391858"/>
              <a:gd name="connsiteX154" fmla="*/ 2121233 w 13318892"/>
              <a:gd name="connsiteY154" fmla="*/ 2305479 h 11391858"/>
              <a:gd name="connsiteX155" fmla="*/ 2096364 w 13318892"/>
              <a:gd name="connsiteY155" fmla="*/ 2284432 h 11391858"/>
              <a:gd name="connsiteX156" fmla="*/ 1936764 w 13318892"/>
              <a:gd name="connsiteY156" fmla="*/ 2107135 h 11391858"/>
              <a:gd name="connsiteX157" fmla="*/ 1929548 w 13318892"/>
              <a:gd name="connsiteY157" fmla="*/ 2029331 h 11391858"/>
              <a:gd name="connsiteX158" fmla="*/ 1939223 w 13318892"/>
              <a:gd name="connsiteY158" fmla="*/ 1808675 h 11391858"/>
              <a:gd name="connsiteX159" fmla="*/ 2020447 w 13318892"/>
              <a:gd name="connsiteY159" fmla="*/ 1306780 h 11391858"/>
              <a:gd name="connsiteX160" fmla="*/ 2039802 w 13318892"/>
              <a:gd name="connsiteY160" fmla="*/ 1281909 h 11391858"/>
              <a:gd name="connsiteX161" fmla="*/ 2556301 w 13318892"/>
              <a:gd name="connsiteY161" fmla="*/ 1170966 h 11391858"/>
              <a:gd name="connsiteX162" fmla="*/ 2534598 w 13318892"/>
              <a:gd name="connsiteY162" fmla="*/ 1123135 h 11391858"/>
              <a:gd name="connsiteX163" fmla="*/ 2404737 w 13318892"/>
              <a:gd name="connsiteY163" fmla="*/ 971986 h 11391858"/>
              <a:gd name="connsiteX164" fmla="*/ 2497227 w 13318892"/>
              <a:gd name="connsiteY164" fmla="*/ 652485 h 11391858"/>
              <a:gd name="connsiteX165" fmla="*/ 2509075 w 13318892"/>
              <a:gd name="connsiteY165" fmla="*/ 644832 h 11391858"/>
              <a:gd name="connsiteX166" fmla="*/ 2721399 w 13318892"/>
              <a:gd name="connsiteY166" fmla="*/ 561298 h 11391858"/>
              <a:gd name="connsiteX167" fmla="*/ 2800111 w 13318892"/>
              <a:gd name="connsiteY167" fmla="*/ 543445 h 11391858"/>
              <a:gd name="connsiteX168" fmla="*/ 2889088 w 13318892"/>
              <a:gd name="connsiteY168" fmla="*/ 531332 h 11391858"/>
              <a:gd name="connsiteX169" fmla="*/ 2900408 w 13318892"/>
              <a:gd name="connsiteY169" fmla="*/ 528144 h 11391858"/>
              <a:gd name="connsiteX170" fmla="*/ 3055248 w 13318892"/>
              <a:gd name="connsiteY170" fmla="*/ 329178 h 11391858"/>
              <a:gd name="connsiteX171" fmla="*/ 3089618 w 13318892"/>
              <a:gd name="connsiteY171" fmla="*/ 269869 h 11391858"/>
              <a:gd name="connsiteX172" fmla="*/ 3152788 w 13318892"/>
              <a:gd name="connsiteY172" fmla="*/ 290917 h 11391858"/>
              <a:gd name="connsiteX173" fmla="*/ 3288748 w 13318892"/>
              <a:gd name="connsiteY173" fmla="*/ 297939 h 11391858"/>
              <a:gd name="connsiteX174" fmla="*/ 3587700 w 13318892"/>
              <a:gd name="connsiteY174" fmla="*/ 129590 h 11391858"/>
              <a:gd name="connsiteX175" fmla="*/ 4006777 w 13318892"/>
              <a:gd name="connsiteY175" fmla="*/ 102186 h 11391858"/>
              <a:gd name="connsiteX176" fmla="*/ 4034696 w 13318892"/>
              <a:gd name="connsiteY176" fmla="*/ 51168 h 11391858"/>
              <a:gd name="connsiteX177" fmla="*/ 4066416 w 13318892"/>
              <a:gd name="connsiteY177" fmla="*/ 77 h 1139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3318892" h="11391858">
                <a:moveTo>
                  <a:pt x="4066416" y="77"/>
                </a:moveTo>
                <a:cubicBezTo>
                  <a:pt x="4073354" y="-303"/>
                  <a:pt x="4081179" y="755"/>
                  <a:pt x="4089644" y="2922"/>
                </a:cubicBezTo>
                <a:cubicBezTo>
                  <a:pt x="4100929" y="5813"/>
                  <a:pt x="4113349" y="10676"/>
                  <a:pt x="4126312" y="16735"/>
                </a:cubicBezTo>
                <a:cubicBezTo>
                  <a:pt x="4163029" y="30130"/>
                  <a:pt x="4193822" y="47349"/>
                  <a:pt x="4224088" y="69034"/>
                </a:cubicBezTo>
                <a:cubicBezTo>
                  <a:pt x="4229483" y="69672"/>
                  <a:pt x="4228956" y="74136"/>
                  <a:pt x="4233825" y="79238"/>
                </a:cubicBezTo>
                <a:cubicBezTo>
                  <a:pt x="4316585" y="165974"/>
                  <a:pt x="4446093" y="181285"/>
                  <a:pt x="4588503" y="180016"/>
                </a:cubicBezTo>
                <a:cubicBezTo>
                  <a:pt x="4621408" y="179380"/>
                  <a:pt x="4651555" y="155785"/>
                  <a:pt x="4660118" y="129638"/>
                </a:cubicBezTo>
                <a:cubicBezTo>
                  <a:pt x="4662229" y="111782"/>
                  <a:pt x="4669209" y="99028"/>
                  <a:pt x="4697244" y="93290"/>
                </a:cubicBezTo>
                <a:cubicBezTo>
                  <a:pt x="4759241" y="77987"/>
                  <a:pt x="4792791" y="118165"/>
                  <a:pt x="4816078" y="152604"/>
                </a:cubicBezTo>
                <a:cubicBezTo>
                  <a:pt x="4981073" y="330540"/>
                  <a:pt x="5227947" y="463837"/>
                  <a:pt x="5375699" y="648789"/>
                </a:cubicBezTo>
                <a:cubicBezTo>
                  <a:pt x="5385962" y="654528"/>
                  <a:pt x="5395700" y="664732"/>
                  <a:pt x="5400569" y="669835"/>
                </a:cubicBezTo>
                <a:cubicBezTo>
                  <a:pt x="5443854" y="720218"/>
                  <a:pt x="5481746" y="769963"/>
                  <a:pt x="5536880" y="812694"/>
                </a:cubicBezTo>
                <a:cubicBezTo>
                  <a:pt x="5547147" y="818434"/>
                  <a:pt x="5551486" y="827999"/>
                  <a:pt x="5561751" y="833740"/>
                </a:cubicBezTo>
                <a:cubicBezTo>
                  <a:pt x="5598058" y="896878"/>
                  <a:pt x="5662402" y="954277"/>
                  <a:pt x="5710030" y="1014226"/>
                </a:cubicBezTo>
                <a:cubicBezTo>
                  <a:pt x="5714370" y="1023792"/>
                  <a:pt x="5724635" y="1029532"/>
                  <a:pt x="5729503" y="1034635"/>
                </a:cubicBezTo>
                <a:cubicBezTo>
                  <a:pt x="5758185" y="1069711"/>
                  <a:pt x="5763699" y="1115628"/>
                  <a:pt x="5816078" y="1135401"/>
                </a:cubicBezTo>
                <a:cubicBezTo>
                  <a:pt x="5825814" y="1145605"/>
                  <a:pt x="5830683" y="1150708"/>
                  <a:pt x="5835551" y="1155810"/>
                </a:cubicBezTo>
                <a:cubicBezTo>
                  <a:pt x="5864232" y="1190886"/>
                  <a:pt x="5881068" y="1233615"/>
                  <a:pt x="5921597" y="1261039"/>
                </a:cubicBezTo>
                <a:cubicBezTo>
                  <a:pt x="5931333" y="1271244"/>
                  <a:pt x="5936202" y="1276346"/>
                  <a:pt x="5940543" y="1285912"/>
                </a:cubicBezTo>
                <a:cubicBezTo>
                  <a:pt x="5960016" y="1306320"/>
                  <a:pt x="5990282" y="1328005"/>
                  <a:pt x="6003831" y="1352239"/>
                </a:cubicBezTo>
                <a:cubicBezTo>
                  <a:pt x="6042250" y="1397520"/>
                  <a:pt x="6084364" y="1411553"/>
                  <a:pt x="6158734" y="1384133"/>
                </a:cubicBezTo>
                <a:cubicBezTo>
                  <a:pt x="6250878" y="1345236"/>
                  <a:pt x="6350647" y="1334398"/>
                  <a:pt x="6450944" y="1319097"/>
                </a:cubicBezTo>
                <a:cubicBezTo>
                  <a:pt x="6533469" y="1315275"/>
                  <a:pt x="6622446" y="1303161"/>
                  <a:pt x="6702215" y="1276381"/>
                </a:cubicBezTo>
                <a:cubicBezTo>
                  <a:pt x="6718932" y="1273830"/>
                  <a:pt x="6730251" y="1270642"/>
                  <a:pt x="6741571" y="1267454"/>
                </a:cubicBezTo>
                <a:cubicBezTo>
                  <a:pt x="6807908" y="1261717"/>
                  <a:pt x="6865563" y="1236849"/>
                  <a:pt x="6928087" y="1217081"/>
                </a:cubicBezTo>
                <a:cubicBezTo>
                  <a:pt x="6939407" y="1213893"/>
                  <a:pt x="6955596" y="1215807"/>
                  <a:pt x="6966915" y="1212619"/>
                </a:cubicBezTo>
                <a:cubicBezTo>
                  <a:pt x="7220943" y="1192861"/>
                  <a:pt x="7469691" y="1217743"/>
                  <a:pt x="7728587" y="1203087"/>
                </a:cubicBezTo>
                <a:cubicBezTo>
                  <a:pt x="7849413" y="1199266"/>
                  <a:pt x="7945606" y="1264958"/>
                  <a:pt x="8078807" y="1249020"/>
                </a:cubicBezTo>
                <a:cubicBezTo>
                  <a:pt x="8089600" y="1250296"/>
                  <a:pt x="8100391" y="1251572"/>
                  <a:pt x="8116052" y="1257951"/>
                </a:cubicBezTo>
                <a:cubicBezTo>
                  <a:pt x="8210544" y="1291755"/>
                  <a:pt x="8250663" y="1368922"/>
                  <a:pt x="8327384" y="1414205"/>
                </a:cubicBezTo>
                <a:cubicBezTo>
                  <a:pt x="8337648" y="1419945"/>
                  <a:pt x="8347384" y="1430150"/>
                  <a:pt x="8352253" y="1435252"/>
                </a:cubicBezTo>
                <a:cubicBezTo>
                  <a:pt x="8562647" y="1645714"/>
                  <a:pt x="8750399" y="1862552"/>
                  <a:pt x="8961322" y="2068551"/>
                </a:cubicBezTo>
                <a:cubicBezTo>
                  <a:pt x="8971587" y="2074291"/>
                  <a:pt x="8981322" y="2084495"/>
                  <a:pt x="8986192" y="2089598"/>
                </a:cubicBezTo>
                <a:cubicBezTo>
                  <a:pt x="9024083" y="2139342"/>
                  <a:pt x="9073293" y="2185899"/>
                  <a:pt x="9123032" y="2227992"/>
                </a:cubicBezTo>
                <a:cubicBezTo>
                  <a:pt x="9133297" y="2233732"/>
                  <a:pt x="9143033" y="2243937"/>
                  <a:pt x="9147902" y="2249039"/>
                </a:cubicBezTo>
                <a:cubicBezTo>
                  <a:pt x="9524346" y="2628509"/>
                  <a:pt x="9883547" y="3014993"/>
                  <a:pt x="10178640" y="3434637"/>
                </a:cubicBezTo>
                <a:cubicBezTo>
                  <a:pt x="10188905" y="3440377"/>
                  <a:pt x="10193245" y="3449943"/>
                  <a:pt x="10202982" y="3460148"/>
                </a:cubicBezTo>
                <a:cubicBezTo>
                  <a:pt x="10269145" y="3594713"/>
                  <a:pt x="10341232" y="3725452"/>
                  <a:pt x="10453205" y="3842801"/>
                </a:cubicBezTo>
                <a:cubicBezTo>
                  <a:pt x="10569517" y="3969716"/>
                  <a:pt x="10650813" y="4115124"/>
                  <a:pt x="10743957" y="4252878"/>
                </a:cubicBezTo>
                <a:cubicBezTo>
                  <a:pt x="10858804" y="4438463"/>
                  <a:pt x="10978519" y="4629153"/>
                  <a:pt x="11099291" y="4810912"/>
                </a:cubicBezTo>
                <a:cubicBezTo>
                  <a:pt x="11281766" y="5072393"/>
                  <a:pt x="11436205" y="5339611"/>
                  <a:pt x="11567476" y="5617671"/>
                </a:cubicBezTo>
                <a:cubicBezTo>
                  <a:pt x="11867383" y="6227997"/>
                  <a:pt x="12223890" y="6822383"/>
                  <a:pt x="12569605" y="7415492"/>
                </a:cubicBezTo>
                <a:cubicBezTo>
                  <a:pt x="12741935" y="7716512"/>
                  <a:pt x="12913209" y="8026459"/>
                  <a:pt x="13165834" y="8296233"/>
                </a:cubicBezTo>
                <a:cubicBezTo>
                  <a:pt x="13276750" y="8422510"/>
                  <a:pt x="13374235" y="8569832"/>
                  <a:pt x="13282446" y="8744567"/>
                </a:cubicBezTo>
                <a:cubicBezTo>
                  <a:pt x="13266903" y="8783467"/>
                  <a:pt x="13251361" y="8822369"/>
                  <a:pt x="13208838" y="8858080"/>
                </a:cubicBezTo>
                <a:cubicBezTo>
                  <a:pt x="13202915" y="8861907"/>
                  <a:pt x="13196989" y="8865733"/>
                  <a:pt x="13195934" y="8874661"/>
                </a:cubicBezTo>
                <a:cubicBezTo>
                  <a:pt x="13188955" y="8887415"/>
                  <a:pt x="13181976" y="8900170"/>
                  <a:pt x="13174996" y="8912924"/>
                </a:cubicBezTo>
                <a:cubicBezTo>
                  <a:pt x="13103617" y="9053861"/>
                  <a:pt x="12929476" y="9092116"/>
                  <a:pt x="12749821" y="9084456"/>
                </a:cubicBezTo>
                <a:cubicBezTo>
                  <a:pt x="12634919" y="9084451"/>
                  <a:pt x="12529226" y="9099115"/>
                  <a:pt x="12420366" y="9140562"/>
                </a:cubicBezTo>
                <a:cubicBezTo>
                  <a:pt x="12340071" y="9171807"/>
                  <a:pt x="12246753" y="9174353"/>
                  <a:pt x="12164756" y="9173712"/>
                </a:cubicBezTo>
                <a:cubicBezTo>
                  <a:pt x="12083286" y="9168607"/>
                  <a:pt x="12047743" y="9191564"/>
                  <a:pt x="12019825" y="9242581"/>
                </a:cubicBezTo>
                <a:cubicBezTo>
                  <a:pt x="12040472" y="9299341"/>
                  <a:pt x="12044403" y="9358650"/>
                  <a:pt x="11994372" y="9411581"/>
                </a:cubicBezTo>
                <a:cubicBezTo>
                  <a:pt x="11986866" y="9428798"/>
                  <a:pt x="11967511" y="9453670"/>
                  <a:pt x="11960531" y="9466424"/>
                </a:cubicBezTo>
                <a:cubicBezTo>
                  <a:pt x="11922466" y="9556981"/>
                  <a:pt x="11824399" y="9599705"/>
                  <a:pt x="11711199" y="9631586"/>
                </a:cubicBezTo>
                <a:cubicBezTo>
                  <a:pt x="11553247" y="9671757"/>
                  <a:pt x="11395294" y="9711927"/>
                  <a:pt x="11229715" y="9724036"/>
                </a:cubicBezTo>
                <a:cubicBezTo>
                  <a:pt x="11003724" y="9738056"/>
                  <a:pt x="10769698" y="9773759"/>
                  <a:pt x="10578486" y="9678728"/>
                </a:cubicBezTo>
                <a:cubicBezTo>
                  <a:pt x="10561770" y="9681278"/>
                  <a:pt x="10544526" y="9688292"/>
                  <a:pt x="10522415" y="9690205"/>
                </a:cubicBezTo>
                <a:cubicBezTo>
                  <a:pt x="10369211" y="9690197"/>
                  <a:pt x="10308389" y="9741851"/>
                  <a:pt x="10373379" y="9840066"/>
                </a:cubicBezTo>
                <a:cubicBezTo>
                  <a:pt x="10438896" y="9933816"/>
                  <a:pt x="10442417" y="10042868"/>
                  <a:pt x="10519256" y="10133430"/>
                </a:cubicBezTo>
                <a:cubicBezTo>
                  <a:pt x="10560432" y="10201670"/>
                  <a:pt x="10607531" y="10266084"/>
                  <a:pt x="10602899" y="10351540"/>
                </a:cubicBezTo>
                <a:cubicBezTo>
                  <a:pt x="10600907" y="10414676"/>
                  <a:pt x="10667361" y="10454219"/>
                  <a:pt x="10727893" y="10497588"/>
                </a:cubicBezTo>
                <a:cubicBezTo>
                  <a:pt x="10858691" y="10594529"/>
                  <a:pt x="10949606" y="10704861"/>
                  <a:pt x="10993657" y="10841339"/>
                </a:cubicBezTo>
                <a:cubicBezTo>
                  <a:pt x="10997470" y="10855369"/>
                  <a:pt x="10995887" y="10868762"/>
                  <a:pt x="10988907" y="10881516"/>
                </a:cubicBezTo>
                <a:cubicBezTo>
                  <a:pt x="10982456" y="10889806"/>
                  <a:pt x="10976532" y="10893632"/>
                  <a:pt x="10970080" y="10901923"/>
                </a:cubicBezTo>
                <a:cubicBezTo>
                  <a:pt x="10934537" y="10924880"/>
                  <a:pt x="10898466" y="10952301"/>
                  <a:pt x="10909904" y="10994392"/>
                </a:cubicBezTo>
                <a:cubicBezTo>
                  <a:pt x="10908848" y="11003320"/>
                  <a:pt x="10907793" y="11012249"/>
                  <a:pt x="10906737" y="11021177"/>
                </a:cubicBezTo>
                <a:cubicBezTo>
                  <a:pt x="10902515" y="11056890"/>
                  <a:pt x="10865916" y="11088775"/>
                  <a:pt x="10845505" y="11122574"/>
                </a:cubicBezTo>
                <a:cubicBezTo>
                  <a:pt x="10839053" y="11130864"/>
                  <a:pt x="10832601" y="11139154"/>
                  <a:pt x="10826150" y="11147445"/>
                </a:cubicBezTo>
                <a:cubicBezTo>
                  <a:pt x="10724915" y="11216954"/>
                  <a:pt x="10669781" y="11174223"/>
                  <a:pt x="10615173" y="11127028"/>
                </a:cubicBezTo>
                <a:cubicBezTo>
                  <a:pt x="10610305" y="11121926"/>
                  <a:pt x="10610305" y="11121926"/>
                  <a:pt x="10605437" y="11116823"/>
                </a:cubicBezTo>
                <a:cubicBezTo>
                  <a:pt x="10577282" y="11077283"/>
                  <a:pt x="10549655" y="11033278"/>
                  <a:pt x="10465665" y="11095771"/>
                </a:cubicBezTo>
                <a:cubicBezTo>
                  <a:pt x="10418274" y="11126381"/>
                  <a:pt x="10369710" y="11120639"/>
                  <a:pt x="10322727" y="11101505"/>
                </a:cubicBezTo>
                <a:cubicBezTo>
                  <a:pt x="10286538" y="11083647"/>
                  <a:pt x="10243897" y="11074078"/>
                  <a:pt x="10219555" y="11048568"/>
                </a:cubicBezTo>
                <a:cubicBezTo>
                  <a:pt x="10169817" y="11006476"/>
                  <a:pt x="10115855" y="11000096"/>
                  <a:pt x="10048462" y="11014761"/>
                </a:cubicBezTo>
                <a:cubicBezTo>
                  <a:pt x="10031746" y="11017311"/>
                  <a:pt x="10015558" y="11015397"/>
                  <a:pt x="10005293" y="11009657"/>
                </a:cubicBezTo>
                <a:cubicBezTo>
                  <a:pt x="9942123" y="10988608"/>
                  <a:pt x="9862356" y="11015390"/>
                  <a:pt x="9804582" y="10994979"/>
                </a:cubicBezTo>
                <a:cubicBezTo>
                  <a:pt x="9724167" y="10980946"/>
                  <a:pt x="9652963" y="10981580"/>
                  <a:pt x="9573195" y="11008361"/>
                </a:cubicBezTo>
                <a:cubicBezTo>
                  <a:pt x="9470259" y="11045984"/>
                  <a:pt x="9377997" y="11039602"/>
                  <a:pt x="9288901" y="11006436"/>
                </a:cubicBezTo>
                <a:cubicBezTo>
                  <a:pt x="9126372" y="10946481"/>
                  <a:pt x="9103733" y="10952857"/>
                  <a:pt x="9011298" y="11086777"/>
                </a:cubicBezTo>
                <a:cubicBezTo>
                  <a:pt x="8943494" y="11151186"/>
                  <a:pt x="8844782" y="11153094"/>
                  <a:pt x="8762784" y="11152453"/>
                </a:cubicBezTo>
                <a:cubicBezTo>
                  <a:pt x="8570753" y="11156908"/>
                  <a:pt x="8378722" y="11161364"/>
                  <a:pt x="8210797" y="11100771"/>
                </a:cubicBezTo>
                <a:cubicBezTo>
                  <a:pt x="7964040" y="11012753"/>
                  <a:pt x="7761453" y="11106490"/>
                  <a:pt x="7565437" y="11237218"/>
                </a:cubicBezTo>
                <a:cubicBezTo>
                  <a:pt x="7499746" y="11283769"/>
                  <a:pt x="7424846" y="11315652"/>
                  <a:pt x="7340737" y="11332868"/>
                </a:cubicBezTo>
                <a:cubicBezTo>
                  <a:pt x="7064716" y="11399818"/>
                  <a:pt x="6796612" y="11399805"/>
                  <a:pt x="6525223" y="11381299"/>
                </a:cubicBezTo>
                <a:cubicBezTo>
                  <a:pt x="6432960" y="11374917"/>
                  <a:pt x="6353075" y="11356420"/>
                  <a:pt x="6303864" y="11309863"/>
                </a:cubicBezTo>
                <a:cubicBezTo>
                  <a:pt x="6278466" y="11293280"/>
                  <a:pt x="6257938" y="11281800"/>
                  <a:pt x="6237410" y="11270320"/>
                </a:cubicBezTo>
                <a:cubicBezTo>
                  <a:pt x="6206088" y="11257564"/>
                  <a:pt x="6181218" y="11236518"/>
                  <a:pt x="6156349" y="11215471"/>
                </a:cubicBezTo>
                <a:cubicBezTo>
                  <a:pt x="6151481" y="11210369"/>
                  <a:pt x="6141216" y="11204628"/>
                  <a:pt x="6130425" y="11203352"/>
                </a:cubicBezTo>
                <a:cubicBezTo>
                  <a:pt x="6094234" y="11185495"/>
                  <a:pt x="6052121" y="11171462"/>
                  <a:pt x="6015403" y="11158068"/>
                </a:cubicBezTo>
                <a:cubicBezTo>
                  <a:pt x="5963554" y="11133832"/>
                  <a:pt x="5923024" y="11106408"/>
                  <a:pt x="5883021" y="11074519"/>
                </a:cubicBezTo>
                <a:cubicBezTo>
                  <a:pt x="5888418" y="11075157"/>
                  <a:pt x="5888418" y="11075157"/>
                  <a:pt x="5888418" y="11075157"/>
                </a:cubicBezTo>
                <a:cubicBezTo>
                  <a:pt x="5819851" y="11053471"/>
                  <a:pt x="5771169" y="11002450"/>
                  <a:pt x="5743014" y="10962909"/>
                </a:cubicBezTo>
                <a:cubicBezTo>
                  <a:pt x="5676968" y="10873623"/>
                  <a:pt x="5579838" y="10862139"/>
                  <a:pt x="5459013" y="10865960"/>
                </a:cubicBezTo>
                <a:cubicBezTo>
                  <a:pt x="5363056" y="10890828"/>
                  <a:pt x="5266982" y="10870415"/>
                  <a:pt x="5167740" y="10876788"/>
                </a:cubicBezTo>
                <a:cubicBezTo>
                  <a:pt x="5151552" y="10874874"/>
                  <a:pt x="5134308" y="10881888"/>
                  <a:pt x="5121932" y="10894005"/>
                </a:cubicBezTo>
                <a:cubicBezTo>
                  <a:pt x="5055186" y="10949485"/>
                  <a:pt x="5041344" y="11020273"/>
                  <a:pt x="4984336" y="11085957"/>
                </a:cubicBezTo>
                <a:cubicBezTo>
                  <a:pt x="4920874" y="11159932"/>
                  <a:pt x="4903630" y="11166947"/>
                  <a:pt x="4816646" y="11115924"/>
                </a:cubicBezTo>
                <a:cubicBezTo>
                  <a:pt x="4780457" y="11098065"/>
                  <a:pt x="4761511" y="11073193"/>
                  <a:pt x="4747961" y="11048958"/>
                </a:cubicBezTo>
                <a:cubicBezTo>
                  <a:pt x="4730072" y="11015157"/>
                  <a:pt x="4687430" y="11005589"/>
                  <a:pt x="4647547" y="11018980"/>
                </a:cubicBezTo>
                <a:cubicBezTo>
                  <a:pt x="4642151" y="11018342"/>
                  <a:pt x="4636755" y="11017704"/>
                  <a:pt x="4630832" y="11021530"/>
                </a:cubicBezTo>
                <a:cubicBezTo>
                  <a:pt x="4593058" y="11017064"/>
                  <a:pt x="4549360" y="11016424"/>
                  <a:pt x="4511061" y="11016423"/>
                </a:cubicBezTo>
                <a:cubicBezTo>
                  <a:pt x="4483552" y="11017697"/>
                  <a:pt x="4434987" y="11011955"/>
                  <a:pt x="4442494" y="10994737"/>
                </a:cubicBezTo>
                <a:cubicBezTo>
                  <a:pt x="4475691" y="10899078"/>
                  <a:pt x="4378970" y="10837851"/>
                  <a:pt x="4390054" y="10744104"/>
                </a:cubicBezTo>
                <a:cubicBezTo>
                  <a:pt x="4403130" y="10587221"/>
                  <a:pt x="4326702" y="10446916"/>
                  <a:pt x="4168922" y="10346784"/>
                </a:cubicBezTo>
                <a:cubicBezTo>
                  <a:pt x="4107863" y="10307879"/>
                  <a:pt x="4059709" y="10252395"/>
                  <a:pt x="4044984" y="10191809"/>
                </a:cubicBezTo>
                <a:cubicBezTo>
                  <a:pt x="4019352" y="10084668"/>
                  <a:pt x="3941986" y="9998570"/>
                  <a:pt x="3853301" y="9915661"/>
                </a:cubicBezTo>
                <a:cubicBezTo>
                  <a:pt x="3828958" y="9890150"/>
                  <a:pt x="3791186" y="9885684"/>
                  <a:pt x="3746433" y="9893972"/>
                </a:cubicBezTo>
                <a:cubicBezTo>
                  <a:pt x="3685492" y="9900347"/>
                  <a:pt x="3655755" y="9874199"/>
                  <a:pt x="3631942" y="9844225"/>
                </a:cubicBezTo>
                <a:cubicBezTo>
                  <a:pt x="3568006" y="9737082"/>
                  <a:pt x="3498677" y="9629301"/>
                  <a:pt x="3468702" y="9512594"/>
                </a:cubicBezTo>
                <a:cubicBezTo>
                  <a:pt x="3430048" y="9376754"/>
                  <a:pt x="3286345" y="9296393"/>
                  <a:pt x="3177657" y="9197539"/>
                </a:cubicBezTo>
                <a:cubicBezTo>
                  <a:pt x="3072785" y="9112715"/>
                  <a:pt x="2996475" y="9017689"/>
                  <a:pt x="2926089" y="8918837"/>
                </a:cubicBezTo>
                <a:cubicBezTo>
                  <a:pt x="2870308" y="8835291"/>
                  <a:pt x="2795699" y="8772152"/>
                  <a:pt x="2704375" y="8711563"/>
                </a:cubicBezTo>
                <a:cubicBezTo>
                  <a:pt x="2698979" y="8710925"/>
                  <a:pt x="2694111" y="8705823"/>
                  <a:pt x="2688714" y="8705185"/>
                </a:cubicBezTo>
                <a:cubicBezTo>
                  <a:pt x="2651997" y="8691791"/>
                  <a:pt x="2626600" y="8675209"/>
                  <a:pt x="2608181" y="8645871"/>
                </a:cubicBezTo>
                <a:cubicBezTo>
                  <a:pt x="2566479" y="8582096"/>
                  <a:pt x="2500023" y="8542554"/>
                  <a:pt x="2403948" y="8522141"/>
                </a:cubicBezTo>
                <a:cubicBezTo>
                  <a:pt x="2398553" y="8521503"/>
                  <a:pt x="2393684" y="8516402"/>
                  <a:pt x="2388288" y="8515763"/>
                </a:cubicBezTo>
                <a:cubicBezTo>
                  <a:pt x="2305117" y="8478771"/>
                  <a:pt x="2263940" y="8410532"/>
                  <a:pt x="2192617" y="8365887"/>
                </a:cubicBezTo>
                <a:cubicBezTo>
                  <a:pt x="2182353" y="8360147"/>
                  <a:pt x="2176957" y="8359509"/>
                  <a:pt x="2172616" y="8349942"/>
                </a:cubicBezTo>
                <a:cubicBezTo>
                  <a:pt x="2100120" y="8268947"/>
                  <a:pt x="1986154" y="8214734"/>
                  <a:pt x="1925506" y="8126086"/>
                </a:cubicBezTo>
                <a:cubicBezTo>
                  <a:pt x="1670123" y="7833353"/>
                  <a:pt x="1367350" y="7571230"/>
                  <a:pt x="962813" y="7383081"/>
                </a:cubicBezTo>
                <a:cubicBezTo>
                  <a:pt x="827792" y="7321851"/>
                  <a:pt x="680395" y="7272738"/>
                  <a:pt x="538922" y="7219801"/>
                </a:cubicBezTo>
                <a:cubicBezTo>
                  <a:pt x="422847" y="7183444"/>
                  <a:pt x="486308" y="7109470"/>
                  <a:pt x="454868" y="7051434"/>
                </a:cubicBezTo>
                <a:cubicBezTo>
                  <a:pt x="437506" y="7013169"/>
                  <a:pt x="541908" y="6916876"/>
                  <a:pt x="627600" y="6886269"/>
                </a:cubicBezTo>
                <a:cubicBezTo>
                  <a:pt x="656163" y="6876066"/>
                  <a:pt x="689595" y="6870966"/>
                  <a:pt x="708952" y="6846094"/>
                </a:cubicBezTo>
                <a:cubicBezTo>
                  <a:pt x="822970" y="6714727"/>
                  <a:pt x="978165" y="6651598"/>
                  <a:pt x="1185329" y="6657985"/>
                </a:cubicBezTo>
                <a:cubicBezTo>
                  <a:pt x="1256007" y="6661814"/>
                  <a:pt x="1323927" y="6642685"/>
                  <a:pt x="1390792" y="6632485"/>
                </a:cubicBezTo>
                <a:cubicBezTo>
                  <a:pt x="1463052" y="6622922"/>
                  <a:pt x="1510971" y="6587849"/>
                  <a:pt x="1479532" y="6529813"/>
                </a:cubicBezTo>
                <a:cubicBezTo>
                  <a:pt x="1471907" y="6501753"/>
                  <a:pt x="1470205" y="6469865"/>
                  <a:pt x="1451259" y="6444993"/>
                </a:cubicBezTo>
                <a:cubicBezTo>
                  <a:pt x="1436654" y="6429686"/>
                  <a:pt x="1422049" y="6414380"/>
                  <a:pt x="1412840" y="6399712"/>
                </a:cubicBezTo>
                <a:cubicBezTo>
                  <a:pt x="1395478" y="6361447"/>
                  <a:pt x="1372193" y="6327008"/>
                  <a:pt x="1337058" y="6300222"/>
                </a:cubicBezTo>
                <a:cubicBezTo>
                  <a:pt x="1332190" y="6295120"/>
                  <a:pt x="1326794" y="6294482"/>
                  <a:pt x="1327321" y="6290017"/>
                </a:cubicBezTo>
                <a:cubicBezTo>
                  <a:pt x="1174175" y="6104429"/>
                  <a:pt x="1010234" y="5917565"/>
                  <a:pt x="885651" y="5721774"/>
                </a:cubicBezTo>
                <a:cubicBezTo>
                  <a:pt x="743178" y="5492183"/>
                  <a:pt x="536596" y="5295752"/>
                  <a:pt x="405971" y="5058508"/>
                </a:cubicBezTo>
                <a:cubicBezTo>
                  <a:pt x="343092" y="4942436"/>
                  <a:pt x="222558" y="4851235"/>
                  <a:pt x="131114" y="4745366"/>
                </a:cubicBezTo>
                <a:cubicBezTo>
                  <a:pt x="26123" y="4615264"/>
                  <a:pt x="43540" y="4467947"/>
                  <a:pt x="50165" y="4319356"/>
                </a:cubicBezTo>
                <a:cubicBezTo>
                  <a:pt x="47407" y="4296397"/>
                  <a:pt x="61895" y="4266424"/>
                  <a:pt x="65061" y="4239639"/>
                </a:cubicBezTo>
                <a:cubicBezTo>
                  <a:pt x="68756" y="4208390"/>
                  <a:pt x="78374" y="4173315"/>
                  <a:pt x="103654" y="4144619"/>
                </a:cubicBezTo>
                <a:cubicBezTo>
                  <a:pt x="153683" y="4091690"/>
                  <a:pt x="252279" y="4044501"/>
                  <a:pt x="177671" y="3981361"/>
                </a:cubicBezTo>
                <a:cubicBezTo>
                  <a:pt x="18717" y="3844879"/>
                  <a:pt x="23113" y="3668863"/>
                  <a:pt x="0" y="3494124"/>
                </a:cubicBezTo>
                <a:cubicBezTo>
                  <a:pt x="1055" y="3485194"/>
                  <a:pt x="2111" y="3476266"/>
                  <a:pt x="3166" y="3467338"/>
                </a:cubicBezTo>
                <a:cubicBezTo>
                  <a:pt x="20293" y="3415044"/>
                  <a:pt x="37418" y="3362751"/>
                  <a:pt x="59940" y="3311095"/>
                </a:cubicBezTo>
                <a:cubicBezTo>
                  <a:pt x="138707" y="3107661"/>
                  <a:pt x="356427" y="3024765"/>
                  <a:pt x="611746" y="3086637"/>
                </a:cubicBezTo>
                <a:cubicBezTo>
                  <a:pt x="654388" y="3096205"/>
                  <a:pt x="691105" y="3109599"/>
                  <a:pt x="727823" y="3122994"/>
                </a:cubicBezTo>
                <a:cubicBezTo>
                  <a:pt x="743482" y="3129371"/>
                  <a:pt x="754275" y="3130647"/>
                  <a:pt x="764539" y="3136388"/>
                </a:cubicBezTo>
                <a:cubicBezTo>
                  <a:pt x="887713" y="3205269"/>
                  <a:pt x="1030241" y="3249279"/>
                  <a:pt x="1185673" y="3276709"/>
                </a:cubicBezTo>
                <a:cubicBezTo>
                  <a:pt x="1282275" y="3292656"/>
                  <a:pt x="1322687" y="3274802"/>
                  <a:pt x="1337055" y="3199550"/>
                </a:cubicBezTo>
                <a:cubicBezTo>
                  <a:pt x="1348258" y="3151081"/>
                  <a:pt x="1337347" y="3104527"/>
                  <a:pt x="1332361" y="3054145"/>
                </a:cubicBezTo>
                <a:cubicBezTo>
                  <a:pt x="1333416" y="3045216"/>
                  <a:pt x="1334472" y="3036289"/>
                  <a:pt x="1340924" y="3027999"/>
                </a:cubicBezTo>
                <a:cubicBezTo>
                  <a:pt x="1350542" y="2992924"/>
                  <a:pt x="1370425" y="2963588"/>
                  <a:pt x="1390836" y="2929790"/>
                </a:cubicBezTo>
                <a:cubicBezTo>
                  <a:pt x="1397288" y="2921499"/>
                  <a:pt x="1409135" y="2913847"/>
                  <a:pt x="1415586" y="2905557"/>
                </a:cubicBezTo>
                <a:cubicBezTo>
                  <a:pt x="1538815" y="2788857"/>
                  <a:pt x="1693602" y="2775472"/>
                  <a:pt x="1867860" y="2782493"/>
                </a:cubicBezTo>
                <a:cubicBezTo>
                  <a:pt x="2014611" y="2790791"/>
                  <a:pt x="2014611" y="2790791"/>
                  <a:pt x="2043994" y="2681102"/>
                </a:cubicBezTo>
                <a:cubicBezTo>
                  <a:pt x="2053613" y="2646027"/>
                  <a:pt x="2062703" y="2615417"/>
                  <a:pt x="2083114" y="2581617"/>
                </a:cubicBezTo>
                <a:cubicBezTo>
                  <a:pt x="2084170" y="2572688"/>
                  <a:pt x="2090621" y="2564399"/>
                  <a:pt x="2097073" y="2556108"/>
                </a:cubicBezTo>
                <a:cubicBezTo>
                  <a:pt x="2224524" y="2403695"/>
                  <a:pt x="2224524" y="2403695"/>
                  <a:pt x="2121233" y="2305479"/>
                </a:cubicBezTo>
                <a:cubicBezTo>
                  <a:pt x="2116365" y="2300377"/>
                  <a:pt x="2106101" y="2294637"/>
                  <a:pt x="2096364" y="2284432"/>
                </a:cubicBezTo>
                <a:cubicBezTo>
                  <a:pt x="2042812" y="2228310"/>
                  <a:pt x="1989788" y="2167722"/>
                  <a:pt x="1936764" y="2107135"/>
                </a:cubicBezTo>
                <a:cubicBezTo>
                  <a:pt x="1923215" y="2082900"/>
                  <a:pt x="1920986" y="2055477"/>
                  <a:pt x="1929548" y="2029331"/>
                </a:cubicBezTo>
                <a:cubicBezTo>
                  <a:pt x="1976822" y="1953442"/>
                  <a:pt x="1979342" y="1885843"/>
                  <a:pt x="1939223" y="1808675"/>
                </a:cubicBezTo>
                <a:cubicBezTo>
                  <a:pt x="1854641" y="1644772"/>
                  <a:pt x="1923789" y="1476413"/>
                  <a:pt x="2020447" y="1306780"/>
                </a:cubicBezTo>
                <a:cubicBezTo>
                  <a:pt x="2026898" y="1298490"/>
                  <a:pt x="2033350" y="1290199"/>
                  <a:pt x="2039802" y="1281909"/>
                </a:cubicBezTo>
                <a:cubicBezTo>
                  <a:pt x="2187254" y="1145440"/>
                  <a:pt x="2364680" y="1125678"/>
                  <a:pt x="2556301" y="1170966"/>
                </a:cubicBezTo>
                <a:cubicBezTo>
                  <a:pt x="2569204" y="1154385"/>
                  <a:pt x="2569204" y="1154385"/>
                  <a:pt x="2534598" y="1123135"/>
                </a:cubicBezTo>
                <a:cubicBezTo>
                  <a:pt x="2491311" y="1072752"/>
                  <a:pt x="2442100" y="1026195"/>
                  <a:pt x="2404737" y="971986"/>
                </a:cubicBezTo>
                <a:cubicBezTo>
                  <a:pt x="2336463" y="855277"/>
                  <a:pt x="2365317" y="750052"/>
                  <a:pt x="2497227" y="652485"/>
                </a:cubicBezTo>
                <a:cubicBezTo>
                  <a:pt x="2503151" y="648658"/>
                  <a:pt x="2509075" y="644832"/>
                  <a:pt x="2509075" y="644832"/>
                </a:cubicBezTo>
                <a:cubicBezTo>
                  <a:pt x="2573710" y="607209"/>
                  <a:pt x="2652423" y="589356"/>
                  <a:pt x="2721399" y="561298"/>
                </a:cubicBezTo>
                <a:cubicBezTo>
                  <a:pt x="2745094" y="545994"/>
                  <a:pt x="2772603" y="544719"/>
                  <a:pt x="2800111" y="543445"/>
                </a:cubicBezTo>
                <a:cubicBezTo>
                  <a:pt x="2827620" y="542171"/>
                  <a:pt x="2855128" y="540897"/>
                  <a:pt x="2889088" y="531332"/>
                </a:cubicBezTo>
                <a:cubicBezTo>
                  <a:pt x="2889088" y="531332"/>
                  <a:pt x="2894484" y="531970"/>
                  <a:pt x="2900408" y="528144"/>
                </a:cubicBezTo>
                <a:cubicBezTo>
                  <a:pt x="3065340" y="475219"/>
                  <a:pt x="3071791" y="466929"/>
                  <a:pt x="3055248" y="329178"/>
                </a:cubicBezTo>
                <a:cubicBezTo>
                  <a:pt x="3052491" y="306218"/>
                  <a:pt x="3050262" y="278796"/>
                  <a:pt x="3089618" y="269869"/>
                </a:cubicBezTo>
                <a:cubicBezTo>
                  <a:pt x="3118710" y="255203"/>
                  <a:pt x="3138183" y="275611"/>
                  <a:pt x="3152788" y="290917"/>
                </a:cubicBezTo>
                <a:cubicBezTo>
                  <a:pt x="3191735" y="331734"/>
                  <a:pt x="3221354" y="312604"/>
                  <a:pt x="3288748" y="297939"/>
                </a:cubicBezTo>
                <a:cubicBezTo>
                  <a:pt x="3424587" y="259681"/>
                  <a:pt x="3484764" y="167212"/>
                  <a:pt x="3587700" y="129590"/>
                </a:cubicBezTo>
                <a:cubicBezTo>
                  <a:pt x="3719200" y="81766"/>
                  <a:pt x="3880847" y="10346"/>
                  <a:pt x="4006777" y="102186"/>
                </a:cubicBezTo>
                <a:cubicBezTo>
                  <a:pt x="4047190" y="84332"/>
                  <a:pt x="4038508" y="65199"/>
                  <a:pt x="4034696" y="51168"/>
                </a:cubicBezTo>
                <a:cubicBezTo>
                  <a:pt x="4032781" y="15296"/>
                  <a:pt x="4045602" y="1217"/>
                  <a:pt x="4066416" y="77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73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4761" y="2382"/>
            <a:ext cx="12196762" cy="4607719"/>
          </a:xfrm>
          <a:custGeom>
            <a:avLst/>
            <a:gdLst>
              <a:gd name="connsiteX0" fmla="*/ 9525 w 24396701"/>
              <a:gd name="connsiteY0" fmla="*/ 3881398 h 9215437"/>
              <a:gd name="connsiteX1" fmla="*/ 423482 w 24396701"/>
              <a:gd name="connsiteY1" fmla="*/ 4016023 h 9215437"/>
              <a:gd name="connsiteX2" fmla="*/ 6192454 w 24396701"/>
              <a:gd name="connsiteY2" fmla="*/ 5482338 h 9215437"/>
              <a:gd name="connsiteX3" fmla="*/ 10058987 w 24396701"/>
              <a:gd name="connsiteY3" fmla="*/ 5908042 h 9215437"/>
              <a:gd name="connsiteX4" fmla="*/ 15475656 w 24396701"/>
              <a:gd name="connsiteY4" fmla="*/ 5624239 h 9215437"/>
              <a:gd name="connsiteX5" fmla="*/ 17448557 w 24396701"/>
              <a:gd name="connsiteY5" fmla="*/ 5209450 h 9215437"/>
              <a:gd name="connsiteX6" fmla="*/ 19447881 w 24396701"/>
              <a:gd name="connsiteY6" fmla="*/ 4583628 h 9215437"/>
              <a:gd name="connsiteX7" fmla="*/ 20064413 w 24396701"/>
              <a:gd name="connsiteY7" fmla="*/ 4347126 h 9215437"/>
              <a:gd name="connsiteX8" fmla="*/ 19976337 w 24396701"/>
              <a:gd name="connsiteY8" fmla="*/ 4430812 h 9215437"/>
              <a:gd name="connsiteX9" fmla="*/ 12075926 w 24396701"/>
              <a:gd name="connsiteY9" fmla="*/ 7679991 h 9215437"/>
              <a:gd name="connsiteX10" fmla="*/ 3603023 w 24396701"/>
              <a:gd name="connsiteY10" fmla="*/ 9080813 h 9215437"/>
              <a:gd name="connsiteX11" fmla="*/ 141638 w 24396701"/>
              <a:gd name="connsiteY11" fmla="*/ 9215437 h 9215437"/>
              <a:gd name="connsiteX12" fmla="*/ 9525 w 24396701"/>
              <a:gd name="connsiteY12" fmla="*/ 9211799 h 9215437"/>
              <a:gd name="connsiteX13" fmla="*/ 9525 w 24396701"/>
              <a:gd name="connsiteY13" fmla="*/ 3881398 h 9215437"/>
              <a:gd name="connsiteX14" fmla="*/ 24396701 w 24396701"/>
              <a:gd name="connsiteY14" fmla="*/ 1804914 h 9215437"/>
              <a:gd name="connsiteX15" fmla="*/ 24396701 w 24396701"/>
              <a:gd name="connsiteY15" fmla="*/ 1850392 h 9215437"/>
              <a:gd name="connsiteX16" fmla="*/ 24396701 w 24396701"/>
              <a:gd name="connsiteY16" fmla="*/ 1884955 h 9215437"/>
              <a:gd name="connsiteX17" fmla="*/ 24396701 w 24396701"/>
              <a:gd name="connsiteY17" fmla="*/ 6927537 h 9215437"/>
              <a:gd name="connsiteX18" fmla="*/ 24255785 w 24396701"/>
              <a:gd name="connsiteY18" fmla="*/ 7022131 h 9215437"/>
              <a:gd name="connsiteX19" fmla="*/ 19270901 w 24396701"/>
              <a:gd name="connsiteY19" fmla="*/ 7713394 h 9215437"/>
              <a:gd name="connsiteX20" fmla="*/ 16989829 w 24396701"/>
              <a:gd name="connsiteY20" fmla="*/ 7822540 h 9215437"/>
              <a:gd name="connsiteX21" fmla="*/ 15105086 w 24396701"/>
              <a:gd name="connsiteY21" fmla="*/ 7829817 h 9215437"/>
              <a:gd name="connsiteX22" fmla="*/ 13000162 w 24396701"/>
              <a:gd name="connsiteY22" fmla="*/ 7731585 h 9215437"/>
              <a:gd name="connsiteX23" fmla="*/ 12709524 w 24396701"/>
              <a:gd name="connsiteY23" fmla="*/ 7713394 h 9215437"/>
              <a:gd name="connsiteX24" fmla="*/ 24396701 w 24396701"/>
              <a:gd name="connsiteY24" fmla="*/ 1804914 h 9215437"/>
              <a:gd name="connsiteX25" fmla="*/ 9524 w 24396701"/>
              <a:gd name="connsiteY25" fmla="*/ 1218220 h 9215437"/>
              <a:gd name="connsiteX26" fmla="*/ 79987 w 24396701"/>
              <a:gd name="connsiteY26" fmla="*/ 1272791 h 9215437"/>
              <a:gd name="connsiteX27" fmla="*/ 5241356 w 24396701"/>
              <a:gd name="connsiteY27" fmla="*/ 4627075 h 9215437"/>
              <a:gd name="connsiteX28" fmla="*/ 8262431 w 24396701"/>
              <a:gd name="connsiteY28" fmla="*/ 5587520 h 9215437"/>
              <a:gd name="connsiteX29" fmla="*/ 8412162 w 24396701"/>
              <a:gd name="connsiteY29" fmla="*/ 5627539 h 9215437"/>
              <a:gd name="connsiteX30" fmla="*/ 8209584 w 24396701"/>
              <a:gd name="connsiteY30" fmla="*/ 5623901 h 9215437"/>
              <a:gd name="connsiteX31" fmla="*/ 4660042 w 24396701"/>
              <a:gd name="connsiteY31" fmla="*/ 4969051 h 9215437"/>
              <a:gd name="connsiteX32" fmla="*/ 115218 w 24396701"/>
              <a:gd name="connsiteY32" fmla="*/ 3644801 h 9215437"/>
              <a:gd name="connsiteX33" fmla="*/ 9524 w 24396701"/>
              <a:gd name="connsiteY33" fmla="*/ 3615696 h 9215437"/>
              <a:gd name="connsiteX34" fmla="*/ 9524 w 24396701"/>
              <a:gd name="connsiteY34" fmla="*/ 1218220 h 9215437"/>
              <a:gd name="connsiteX35" fmla="*/ 114497 w 24396701"/>
              <a:gd name="connsiteY35" fmla="*/ 0 h 9215437"/>
              <a:gd name="connsiteX36" fmla="*/ 5997890 w 24396701"/>
              <a:gd name="connsiteY36" fmla="*/ 0 h 9215437"/>
              <a:gd name="connsiteX37" fmla="*/ 24396701 w 24396701"/>
              <a:gd name="connsiteY37" fmla="*/ 0 h 9215437"/>
              <a:gd name="connsiteX38" fmla="*/ 24396701 w 24396701"/>
              <a:gd name="connsiteY38" fmla="*/ 1287856 h 9215437"/>
              <a:gd name="connsiteX39" fmla="*/ 24361469 w 24396701"/>
              <a:gd name="connsiteY39" fmla="*/ 1367892 h 9215437"/>
              <a:gd name="connsiteX40" fmla="*/ 21129129 w 24396701"/>
              <a:gd name="connsiteY40" fmla="*/ 3536146 h 9215437"/>
              <a:gd name="connsiteX41" fmla="*/ 17218609 w 24396701"/>
              <a:gd name="connsiteY41" fmla="*/ 5082299 h 9215437"/>
              <a:gd name="connsiteX42" fmla="*/ 13537085 w 24396701"/>
              <a:gd name="connsiteY42" fmla="*/ 5711675 h 9215437"/>
              <a:gd name="connsiteX43" fmla="*/ 9080505 w 24396701"/>
              <a:gd name="connsiteY43" fmla="*/ 5511584 h 9215437"/>
              <a:gd name="connsiteX44" fmla="*/ 5707243 w 24396701"/>
              <a:gd name="connsiteY44" fmla="*/ 4616634 h 9215437"/>
              <a:gd name="connsiteX45" fmla="*/ 1462041 w 24396701"/>
              <a:gd name="connsiteY45" fmla="*/ 2222824 h 9215437"/>
              <a:gd name="connsiteX46" fmla="*/ 70460 w 24396701"/>
              <a:gd name="connsiteY46" fmla="*/ 753068 h 9215437"/>
              <a:gd name="connsiteX47" fmla="*/ 8807 w 24396701"/>
              <a:gd name="connsiteY47" fmla="*/ 698498 h 9215437"/>
              <a:gd name="connsiteX48" fmla="*/ 0 w 24396701"/>
              <a:gd name="connsiteY48" fmla="*/ 43657 h 9215437"/>
              <a:gd name="connsiteX49" fmla="*/ 114497 w 24396701"/>
              <a:gd name="connsiteY49" fmla="*/ 0 h 921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4396701" h="9215437">
                <a:moveTo>
                  <a:pt x="9525" y="3881398"/>
                </a:moveTo>
                <a:cubicBezTo>
                  <a:pt x="168062" y="3917783"/>
                  <a:pt x="291368" y="3972361"/>
                  <a:pt x="423482" y="4016023"/>
                </a:cubicBezTo>
                <a:cubicBezTo>
                  <a:pt x="2185001" y="4612736"/>
                  <a:pt x="4078633" y="5122126"/>
                  <a:pt x="6192454" y="5482338"/>
                </a:cubicBezTo>
                <a:cubicBezTo>
                  <a:pt x="7434326" y="5693371"/>
                  <a:pt x="8720233" y="5846187"/>
                  <a:pt x="10058987" y="5908042"/>
                </a:cubicBezTo>
                <a:cubicBezTo>
                  <a:pt x="11917390" y="5995366"/>
                  <a:pt x="13731753" y="5908042"/>
                  <a:pt x="15475656" y="5624239"/>
                </a:cubicBezTo>
                <a:cubicBezTo>
                  <a:pt x="16162649" y="5511446"/>
                  <a:pt x="16823217" y="5373183"/>
                  <a:pt x="17448557" y="5209450"/>
                </a:cubicBezTo>
                <a:cubicBezTo>
                  <a:pt x="18161973" y="5027525"/>
                  <a:pt x="18822541" y="4816492"/>
                  <a:pt x="19447881" y="4583628"/>
                </a:cubicBezTo>
                <a:cubicBezTo>
                  <a:pt x="19659261" y="4510858"/>
                  <a:pt x="19844221" y="4423535"/>
                  <a:pt x="20064413" y="4347126"/>
                </a:cubicBezTo>
                <a:cubicBezTo>
                  <a:pt x="20055605" y="4383511"/>
                  <a:pt x="20011565" y="4405342"/>
                  <a:pt x="19976337" y="4430812"/>
                </a:cubicBezTo>
                <a:cubicBezTo>
                  <a:pt x="17853705" y="5726117"/>
                  <a:pt x="15246659" y="6821305"/>
                  <a:pt x="12075926" y="7679991"/>
                </a:cubicBezTo>
                <a:cubicBezTo>
                  <a:pt x="9477686" y="8378583"/>
                  <a:pt x="6659258" y="8855225"/>
                  <a:pt x="3603023" y="9080813"/>
                </a:cubicBezTo>
                <a:cubicBezTo>
                  <a:pt x="2458036" y="9164498"/>
                  <a:pt x="1304241" y="9208160"/>
                  <a:pt x="141638" y="9215437"/>
                </a:cubicBezTo>
                <a:cubicBezTo>
                  <a:pt x="97601" y="9215437"/>
                  <a:pt x="53563" y="9211799"/>
                  <a:pt x="9525" y="9211799"/>
                </a:cubicBezTo>
                <a:cubicBezTo>
                  <a:pt x="9525" y="7436211"/>
                  <a:pt x="9525" y="5656986"/>
                  <a:pt x="9525" y="3881398"/>
                </a:cubicBezTo>
                <a:close/>
                <a:moveTo>
                  <a:pt x="24396701" y="1804914"/>
                </a:moveTo>
                <a:lnTo>
                  <a:pt x="24396701" y="1850392"/>
                </a:lnTo>
                <a:lnTo>
                  <a:pt x="24396701" y="1884955"/>
                </a:lnTo>
                <a:lnTo>
                  <a:pt x="24396701" y="6927537"/>
                </a:lnTo>
                <a:cubicBezTo>
                  <a:pt x="24396701" y="6974834"/>
                  <a:pt x="24361469" y="7000301"/>
                  <a:pt x="24255785" y="7022131"/>
                </a:cubicBezTo>
                <a:cubicBezTo>
                  <a:pt x="22679293" y="7356847"/>
                  <a:pt x="21014729" y="7582417"/>
                  <a:pt x="19270901" y="7713394"/>
                </a:cubicBezTo>
                <a:cubicBezTo>
                  <a:pt x="18522285" y="7771605"/>
                  <a:pt x="17756057" y="7804349"/>
                  <a:pt x="16989829" y="7822540"/>
                </a:cubicBezTo>
                <a:cubicBezTo>
                  <a:pt x="16364518" y="7837093"/>
                  <a:pt x="15730399" y="7837093"/>
                  <a:pt x="15105086" y="7829817"/>
                </a:cubicBezTo>
                <a:cubicBezTo>
                  <a:pt x="14400509" y="7815264"/>
                  <a:pt x="13695932" y="7789796"/>
                  <a:pt x="13000162" y="7731585"/>
                </a:cubicBezTo>
                <a:cubicBezTo>
                  <a:pt x="12912090" y="7724308"/>
                  <a:pt x="12824018" y="7720670"/>
                  <a:pt x="12709524" y="7713394"/>
                </a:cubicBezTo>
                <a:cubicBezTo>
                  <a:pt x="17879361" y="6174424"/>
                  <a:pt x="21701693" y="4191590"/>
                  <a:pt x="24396701" y="1804914"/>
                </a:cubicBezTo>
                <a:close/>
                <a:moveTo>
                  <a:pt x="9524" y="1218220"/>
                </a:moveTo>
                <a:cubicBezTo>
                  <a:pt x="79987" y="1225496"/>
                  <a:pt x="62371" y="1254601"/>
                  <a:pt x="79987" y="1272791"/>
                </a:cubicBezTo>
                <a:cubicBezTo>
                  <a:pt x="1101691" y="2575214"/>
                  <a:pt x="2810404" y="3695733"/>
                  <a:pt x="5241356" y="4627075"/>
                </a:cubicBezTo>
                <a:cubicBezTo>
                  <a:pt x="6174982" y="4987242"/>
                  <a:pt x="7187880" y="5303752"/>
                  <a:pt x="8262431" y="5587520"/>
                </a:cubicBezTo>
                <a:cubicBezTo>
                  <a:pt x="8306470" y="5602073"/>
                  <a:pt x="8359316" y="5612987"/>
                  <a:pt x="8412162" y="5627539"/>
                </a:cubicBezTo>
                <a:cubicBezTo>
                  <a:pt x="8332893" y="5653005"/>
                  <a:pt x="8271239" y="5631177"/>
                  <a:pt x="8209584" y="5623901"/>
                </a:cubicBezTo>
                <a:cubicBezTo>
                  <a:pt x="6976492" y="5449274"/>
                  <a:pt x="5796248" y="5227353"/>
                  <a:pt x="4660042" y="4969051"/>
                </a:cubicBezTo>
                <a:cubicBezTo>
                  <a:pt x="3021791" y="4597970"/>
                  <a:pt x="1506851" y="4157766"/>
                  <a:pt x="115218" y="3644801"/>
                </a:cubicBezTo>
                <a:cubicBezTo>
                  <a:pt x="79987" y="3633887"/>
                  <a:pt x="62371" y="3615696"/>
                  <a:pt x="9524" y="3615696"/>
                </a:cubicBezTo>
                <a:cubicBezTo>
                  <a:pt x="9524" y="2815325"/>
                  <a:pt x="9524" y="2014953"/>
                  <a:pt x="9524" y="1218220"/>
                </a:cubicBezTo>
                <a:close/>
                <a:moveTo>
                  <a:pt x="114497" y="0"/>
                </a:moveTo>
                <a:cubicBezTo>
                  <a:pt x="2069756" y="0"/>
                  <a:pt x="4033822" y="0"/>
                  <a:pt x="5997890" y="0"/>
                </a:cubicBezTo>
                <a:cubicBezTo>
                  <a:pt x="12127889" y="0"/>
                  <a:pt x="18257893" y="0"/>
                  <a:pt x="24396701" y="0"/>
                </a:cubicBezTo>
                <a:lnTo>
                  <a:pt x="24396701" y="1287856"/>
                </a:lnTo>
                <a:cubicBezTo>
                  <a:pt x="24396701" y="1313322"/>
                  <a:pt x="24387893" y="1338788"/>
                  <a:pt x="24361469" y="1367892"/>
                </a:cubicBezTo>
                <a:cubicBezTo>
                  <a:pt x="23436685" y="2128236"/>
                  <a:pt x="22397405" y="2863114"/>
                  <a:pt x="21129129" y="3536146"/>
                </a:cubicBezTo>
                <a:cubicBezTo>
                  <a:pt x="20010577" y="4132779"/>
                  <a:pt x="18751109" y="4663928"/>
                  <a:pt x="17218609" y="5082299"/>
                </a:cubicBezTo>
                <a:cubicBezTo>
                  <a:pt x="16091252" y="5391530"/>
                  <a:pt x="14875821" y="5613449"/>
                  <a:pt x="13537085" y="5711675"/>
                </a:cubicBezTo>
                <a:cubicBezTo>
                  <a:pt x="12004585" y="5820815"/>
                  <a:pt x="10524931" y="5748055"/>
                  <a:pt x="9080505" y="5511584"/>
                </a:cubicBezTo>
                <a:cubicBezTo>
                  <a:pt x="7812229" y="5304218"/>
                  <a:pt x="6711295" y="4991349"/>
                  <a:pt x="5707243" y="4616634"/>
                </a:cubicBezTo>
                <a:cubicBezTo>
                  <a:pt x="3892904" y="3939965"/>
                  <a:pt x="2527745" y="3125051"/>
                  <a:pt x="1462041" y="2222824"/>
                </a:cubicBezTo>
                <a:cubicBezTo>
                  <a:pt x="907171" y="1746245"/>
                  <a:pt x="440375" y="1255114"/>
                  <a:pt x="70460" y="753068"/>
                </a:cubicBezTo>
                <a:cubicBezTo>
                  <a:pt x="52845" y="731240"/>
                  <a:pt x="61653" y="709412"/>
                  <a:pt x="8807" y="698498"/>
                </a:cubicBezTo>
                <a:cubicBezTo>
                  <a:pt x="8807" y="480218"/>
                  <a:pt x="8807" y="261937"/>
                  <a:pt x="0" y="43657"/>
                </a:cubicBezTo>
                <a:cubicBezTo>
                  <a:pt x="0" y="7276"/>
                  <a:pt x="17615" y="0"/>
                  <a:pt x="1144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0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38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728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619812" y="0"/>
            <a:ext cx="6572188" cy="6858000"/>
          </a:xfrm>
          <a:custGeom>
            <a:avLst/>
            <a:gdLst>
              <a:gd name="connsiteX0" fmla="*/ 8938420 w 13146088"/>
              <a:gd name="connsiteY0" fmla="*/ 3666269 h 13716000"/>
              <a:gd name="connsiteX1" fmla="*/ 5746688 w 13146088"/>
              <a:gd name="connsiteY1" fmla="*/ 6858000 h 13716000"/>
              <a:gd name="connsiteX2" fmla="*/ 8938420 w 13146088"/>
              <a:gd name="connsiteY2" fmla="*/ 10049731 h 13716000"/>
              <a:gd name="connsiteX3" fmla="*/ 12130150 w 13146088"/>
              <a:gd name="connsiteY3" fmla="*/ 6858000 h 13716000"/>
              <a:gd name="connsiteX4" fmla="*/ 8938420 w 13146088"/>
              <a:gd name="connsiteY4" fmla="*/ 3666269 h 13716000"/>
              <a:gd name="connsiteX5" fmla="*/ 3207364 w 13146088"/>
              <a:gd name="connsiteY5" fmla="*/ 0 h 13716000"/>
              <a:gd name="connsiteX6" fmla="*/ 13146088 w 13146088"/>
              <a:gd name="connsiteY6" fmla="*/ 0 h 13716000"/>
              <a:gd name="connsiteX7" fmla="*/ 13146088 w 13146088"/>
              <a:gd name="connsiteY7" fmla="*/ 13716000 h 13716000"/>
              <a:gd name="connsiteX8" fmla="*/ 3207364 w 13146088"/>
              <a:gd name="connsiteY8" fmla="*/ 13716000 h 13716000"/>
              <a:gd name="connsiteX9" fmla="*/ 2928428 w 13146088"/>
              <a:gd name="connsiteY9" fmla="*/ 13474380 h 13716000"/>
              <a:gd name="connsiteX10" fmla="*/ 0 w 13146088"/>
              <a:gd name="connsiteY10" fmla="*/ 6858000 h 13716000"/>
              <a:gd name="connsiteX11" fmla="*/ 2928428 w 13146088"/>
              <a:gd name="connsiteY11" fmla="*/ 24162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46088" h="13716000">
                <a:moveTo>
                  <a:pt x="8938420" y="3666269"/>
                </a:moveTo>
                <a:cubicBezTo>
                  <a:pt x="7175676" y="3666269"/>
                  <a:pt x="5746688" y="5095257"/>
                  <a:pt x="5746688" y="6858000"/>
                </a:cubicBezTo>
                <a:cubicBezTo>
                  <a:pt x="5746688" y="8620744"/>
                  <a:pt x="7175676" y="10049731"/>
                  <a:pt x="8938420" y="10049731"/>
                </a:cubicBezTo>
                <a:cubicBezTo>
                  <a:pt x="10701164" y="10049731"/>
                  <a:pt x="12130150" y="8620744"/>
                  <a:pt x="12130150" y="6858000"/>
                </a:cubicBezTo>
                <a:cubicBezTo>
                  <a:pt x="12130150" y="5095257"/>
                  <a:pt x="10701164" y="3666269"/>
                  <a:pt x="8938420" y="3666269"/>
                </a:cubicBezTo>
                <a:close/>
                <a:moveTo>
                  <a:pt x="3207364" y="0"/>
                </a:moveTo>
                <a:lnTo>
                  <a:pt x="13146088" y="0"/>
                </a:lnTo>
                <a:lnTo>
                  <a:pt x="13146088" y="13716000"/>
                </a:lnTo>
                <a:lnTo>
                  <a:pt x="3207364" y="13716000"/>
                </a:lnTo>
                <a:lnTo>
                  <a:pt x="2928428" y="13474380"/>
                </a:lnTo>
                <a:cubicBezTo>
                  <a:pt x="1129433" y="11839294"/>
                  <a:pt x="0" y="9480544"/>
                  <a:pt x="0" y="6858000"/>
                </a:cubicBezTo>
                <a:cubicBezTo>
                  <a:pt x="0" y="4235457"/>
                  <a:pt x="1129433" y="1876706"/>
                  <a:pt x="2928428" y="2416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2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6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9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0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4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27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4F5B8-183D-4B5A-BC66-780A9C73338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13D44-6E63-4940-BB9C-F7A58F9E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5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CA0A2B-CC5C-41F1-BFCE-D818EE0C05D9}"/>
              </a:ext>
            </a:extLst>
          </p:cNvPr>
          <p:cNvSpPr/>
          <p:nvPr/>
        </p:nvSpPr>
        <p:spPr>
          <a:xfrm>
            <a:off x="0" y="447"/>
            <a:ext cx="12192000" cy="6857107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3DD648-7585-476F-960A-D6EDEB575ACA}"/>
              </a:ext>
            </a:extLst>
          </p:cNvPr>
          <p:cNvGrpSpPr/>
          <p:nvPr/>
        </p:nvGrpSpPr>
        <p:grpSpPr>
          <a:xfrm>
            <a:off x="5334893" y="1375322"/>
            <a:ext cx="1518246" cy="2125386"/>
            <a:chOff x="10671175" y="4732338"/>
            <a:chExt cx="3036888" cy="4251326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E562B9-ACD4-45C3-AC7B-F221CA9CD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1175" y="5608638"/>
              <a:ext cx="2452688" cy="1555750"/>
            </a:xfrm>
            <a:custGeom>
              <a:avLst/>
              <a:gdLst>
                <a:gd name="T0" fmla="*/ 1138 w 1138"/>
                <a:gd name="T1" fmla="*/ 121 h 725"/>
                <a:gd name="T2" fmla="*/ 1011 w 1138"/>
                <a:gd name="T3" fmla="*/ 147 h 725"/>
                <a:gd name="T4" fmla="*/ 810 w 1138"/>
                <a:gd name="T5" fmla="*/ 202 h 725"/>
                <a:gd name="T6" fmla="*/ 591 w 1138"/>
                <a:gd name="T7" fmla="*/ 271 h 725"/>
                <a:gd name="T8" fmla="*/ 300 w 1138"/>
                <a:gd name="T9" fmla="*/ 404 h 725"/>
                <a:gd name="T10" fmla="*/ 215 w 1138"/>
                <a:gd name="T11" fmla="*/ 474 h 725"/>
                <a:gd name="T12" fmla="*/ 223 w 1138"/>
                <a:gd name="T13" fmla="*/ 595 h 725"/>
                <a:gd name="T14" fmla="*/ 370 w 1138"/>
                <a:gd name="T15" fmla="*/ 679 h 725"/>
                <a:gd name="T16" fmla="*/ 477 w 1138"/>
                <a:gd name="T17" fmla="*/ 720 h 725"/>
                <a:gd name="T18" fmla="*/ 476 w 1138"/>
                <a:gd name="T19" fmla="*/ 725 h 725"/>
                <a:gd name="T20" fmla="*/ 364 w 1138"/>
                <a:gd name="T21" fmla="*/ 710 h 725"/>
                <a:gd name="T22" fmla="*/ 191 w 1138"/>
                <a:gd name="T23" fmla="*/ 662 h 725"/>
                <a:gd name="T24" fmla="*/ 46 w 1138"/>
                <a:gd name="T25" fmla="*/ 578 h 725"/>
                <a:gd name="T26" fmla="*/ 12 w 1138"/>
                <a:gd name="T27" fmla="*/ 520 h 725"/>
                <a:gd name="T28" fmla="*/ 29 w 1138"/>
                <a:gd name="T29" fmla="*/ 445 h 725"/>
                <a:gd name="T30" fmla="*/ 190 w 1138"/>
                <a:gd name="T31" fmla="*/ 307 h 725"/>
                <a:gd name="T32" fmla="*/ 360 w 1138"/>
                <a:gd name="T33" fmla="*/ 222 h 725"/>
                <a:gd name="T34" fmla="*/ 609 w 1138"/>
                <a:gd name="T35" fmla="*/ 127 h 725"/>
                <a:gd name="T36" fmla="*/ 740 w 1138"/>
                <a:gd name="T37" fmla="*/ 84 h 725"/>
                <a:gd name="T38" fmla="*/ 994 w 1138"/>
                <a:gd name="T39" fmla="*/ 20 h 725"/>
                <a:gd name="T40" fmla="*/ 1096 w 1138"/>
                <a:gd name="T41" fmla="*/ 3 h 725"/>
                <a:gd name="T42" fmla="*/ 1119 w 1138"/>
                <a:gd name="T43" fmla="*/ 23 h 725"/>
                <a:gd name="T44" fmla="*/ 1138 w 1138"/>
                <a:gd name="T45" fmla="*/ 12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38" h="725">
                  <a:moveTo>
                    <a:pt x="1138" y="121"/>
                  </a:moveTo>
                  <a:cubicBezTo>
                    <a:pt x="1095" y="130"/>
                    <a:pt x="1053" y="137"/>
                    <a:pt x="1011" y="147"/>
                  </a:cubicBezTo>
                  <a:cubicBezTo>
                    <a:pt x="944" y="164"/>
                    <a:pt x="877" y="183"/>
                    <a:pt x="810" y="202"/>
                  </a:cubicBezTo>
                  <a:cubicBezTo>
                    <a:pt x="737" y="224"/>
                    <a:pt x="663" y="246"/>
                    <a:pt x="591" y="271"/>
                  </a:cubicBezTo>
                  <a:cubicBezTo>
                    <a:pt x="490" y="306"/>
                    <a:pt x="391" y="347"/>
                    <a:pt x="300" y="404"/>
                  </a:cubicBezTo>
                  <a:cubicBezTo>
                    <a:pt x="269" y="423"/>
                    <a:pt x="242" y="449"/>
                    <a:pt x="215" y="474"/>
                  </a:cubicBezTo>
                  <a:cubicBezTo>
                    <a:pt x="171" y="515"/>
                    <a:pt x="186" y="559"/>
                    <a:pt x="223" y="595"/>
                  </a:cubicBezTo>
                  <a:cubicBezTo>
                    <a:pt x="265" y="635"/>
                    <a:pt x="318" y="657"/>
                    <a:pt x="370" y="679"/>
                  </a:cubicBezTo>
                  <a:cubicBezTo>
                    <a:pt x="405" y="694"/>
                    <a:pt x="441" y="707"/>
                    <a:pt x="477" y="720"/>
                  </a:cubicBezTo>
                  <a:cubicBezTo>
                    <a:pt x="476" y="722"/>
                    <a:pt x="476" y="724"/>
                    <a:pt x="476" y="725"/>
                  </a:cubicBezTo>
                  <a:cubicBezTo>
                    <a:pt x="438" y="721"/>
                    <a:pt x="400" y="718"/>
                    <a:pt x="364" y="710"/>
                  </a:cubicBezTo>
                  <a:cubicBezTo>
                    <a:pt x="305" y="697"/>
                    <a:pt x="247" y="681"/>
                    <a:pt x="191" y="662"/>
                  </a:cubicBezTo>
                  <a:cubicBezTo>
                    <a:pt x="138" y="644"/>
                    <a:pt x="86" y="620"/>
                    <a:pt x="46" y="578"/>
                  </a:cubicBezTo>
                  <a:cubicBezTo>
                    <a:pt x="31" y="562"/>
                    <a:pt x="22" y="541"/>
                    <a:pt x="12" y="520"/>
                  </a:cubicBezTo>
                  <a:cubicBezTo>
                    <a:pt x="0" y="492"/>
                    <a:pt x="15" y="467"/>
                    <a:pt x="29" y="445"/>
                  </a:cubicBezTo>
                  <a:cubicBezTo>
                    <a:pt x="68" y="383"/>
                    <a:pt x="128" y="342"/>
                    <a:pt x="190" y="307"/>
                  </a:cubicBezTo>
                  <a:cubicBezTo>
                    <a:pt x="245" y="276"/>
                    <a:pt x="302" y="246"/>
                    <a:pt x="360" y="222"/>
                  </a:cubicBezTo>
                  <a:cubicBezTo>
                    <a:pt x="442" y="187"/>
                    <a:pt x="526" y="157"/>
                    <a:pt x="609" y="127"/>
                  </a:cubicBezTo>
                  <a:cubicBezTo>
                    <a:pt x="652" y="111"/>
                    <a:pt x="696" y="96"/>
                    <a:pt x="740" y="84"/>
                  </a:cubicBezTo>
                  <a:cubicBezTo>
                    <a:pt x="825" y="61"/>
                    <a:pt x="909" y="40"/>
                    <a:pt x="994" y="20"/>
                  </a:cubicBezTo>
                  <a:cubicBezTo>
                    <a:pt x="1027" y="12"/>
                    <a:pt x="1062" y="9"/>
                    <a:pt x="1096" y="3"/>
                  </a:cubicBezTo>
                  <a:cubicBezTo>
                    <a:pt x="1114" y="0"/>
                    <a:pt x="1117" y="11"/>
                    <a:pt x="1119" y="23"/>
                  </a:cubicBezTo>
                  <a:cubicBezTo>
                    <a:pt x="1126" y="54"/>
                    <a:pt x="1132" y="86"/>
                    <a:pt x="1138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4B71312-2414-4804-A347-90D5833C7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6557963"/>
              <a:ext cx="2428875" cy="1549400"/>
            </a:xfrm>
            <a:custGeom>
              <a:avLst/>
              <a:gdLst>
                <a:gd name="T0" fmla="*/ 666 w 1127"/>
                <a:gd name="T1" fmla="*/ 0 h 722"/>
                <a:gd name="T2" fmla="*/ 741 w 1127"/>
                <a:gd name="T3" fmla="*/ 11 h 722"/>
                <a:gd name="T4" fmla="*/ 824 w 1127"/>
                <a:gd name="T5" fmla="*/ 25 h 722"/>
                <a:gd name="T6" fmla="*/ 896 w 1127"/>
                <a:gd name="T7" fmla="*/ 46 h 722"/>
                <a:gd name="T8" fmla="*/ 1076 w 1127"/>
                <a:gd name="T9" fmla="*/ 133 h 722"/>
                <a:gd name="T10" fmla="*/ 1126 w 1127"/>
                <a:gd name="T11" fmla="*/ 221 h 722"/>
                <a:gd name="T12" fmla="*/ 1102 w 1127"/>
                <a:gd name="T13" fmla="*/ 288 h 722"/>
                <a:gd name="T14" fmla="*/ 959 w 1127"/>
                <a:gd name="T15" fmla="*/ 409 h 722"/>
                <a:gd name="T16" fmla="*/ 786 w 1127"/>
                <a:gd name="T17" fmla="*/ 497 h 722"/>
                <a:gd name="T18" fmla="*/ 678 w 1127"/>
                <a:gd name="T19" fmla="*/ 543 h 722"/>
                <a:gd name="T20" fmla="*/ 564 w 1127"/>
                <a:gd name="T21" fmla="*/ 588 h 722"/>
                <a:gd name="T22" fmla="*/ 470 w 1127"/>
                <a:gd name="T23" fmla="*/ 617 h 722"/>
                <a:gd name="T24" fmla="*/ 329 w 1127"/>
                <a:gd name="T25" fmla="*/ 659 h 722"/>
                <a:gd name="T26" fmla="*/ 205 w 1127"/>
                <a:gd name="T27" fmla="*/ 689 h 722"/>
                <a:gd name="T28" fmla="*/ 129 w 1127"/>
                <a:gd name="T29" fmla="*/ 707 h 722"/>
                <a:gd name="T30" fmla="*/ 92 w 1127"/>
                <a:gd name="T31" fmla="*/ 712 h 722"/>
                <a:gd name="T32" fmla="*/ 27 w 1127"/>
                <a:gd name="T33" fmla="*/ 722 h 722"/>
                <a:gd name="T34" fmla="*/ 0 w 1127"/>
                <a:gd name="T35" fmla="*/ 604 h 722"/>
                <a:gd name="T36" fmla="*/ 107 w 1127"/>
                <a:gd name="T37" fmla="*/ 585 h 722"/>
                <a:gd name="T38" fmla="*/ 255 w 1127"/>
                <a:gd name="T39" fmla="*/ 548 h 722"/>
                <a:gd name="T40" fmla="*/ 371 w 1127"/>
                <a:gd name="T41" fmla="*/ 513 h 722"/>
                <a:gd name="T42" fmla="*/ 457 w 1127"/>
                <a:gd name="T43" fmla="*/ 492 h 722"/>
                <a:gd name="T44" fmla="*/ 484 w 1127"/>
                <a:gd name="T45" fmla="*/ 478 h 722"/>
                <a:gd name="T46" fmla="*/ 617 w 1127"/>
                <a:gd name="T47" fmla="*/ 429 h 722"/>
                <a:gd name="T48" fmla="*/ 839 w 1127"/>
                <a:gd name="T49" fmla="*/ 324 h 722"/>
                <a:gd name="T50" fmla="*/ 939 w 1127"/>
                <a:gd name="T51" fmla="*/ 238 h 722"/>
                <a:gd name="T52" fmla="*/ 945 w 1127"/>
                <a:gd name="T53" fmla="*/ 168 h 722"/>
                <a:gd name="T54" fmla="*/ 835 w 1127"/>
                <a:gd name="T55" fmla="*/ 74 h 722"/>
                <a:gd name="T56" fmla="*/ 715 w 1127"/>
                <a:gd name="T57" fmla="*/ 25 h 722"/>
                <a:gd name="T58" fmla="*/ 666 w 1127"/>
                <a:gd name="T59" fmla="*/ 2 h 722"/>
                <a:gd name="T60" fmla="*/ 666 w 1127"/>
                <a:gd name="T61" fmla="*/ 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27" h="722">
                  <a:moveTo>
                    <a:pt x="666" y="0"/>
                  </a:moveTo>
                  <a:cubicBezTo>
                    <a:pt x="691" y="3"/>
                    <a:pt x="716" y="7"/>
                    <a:pt x="741" y="11"/>
                  </a:cubicBezTo>
                  <a:cubicBezTo>
                    <a:pt x="769" y="15"/>
                    <a:pt x="797" y="19"/>
                    <a:pt x="824" y="25"/>
                  </a:cubicBezTo>
                  <a:cubicBezTo>
                    <a:pt x="848" y="31"/>
                    <a:pt x="872" y="39"/>
                    <a:pt x="896" y="46"/>
                  </a:cubicBezTo>
                  <a:cubicBezTo>
                    <a:pt x="961" y="65"/>
                    <a:pt x="1022" y="92"/>
                    <a:pt x="1076" y="133"/>
                  </a:cubicBezTo>
                  <a:cubicBezTo>
                    <a:pt x="1105" y="155"/>
                    <a:pt x="1127" y="185"/>
                    <a:pt x="1126" y="221"/>
                  </a:cubicBezTo>
                  <a:cubicBezTo>
                    <a:pt x="1126" y="244"/>
                    <a:pt x="1115" y="269"/>
                    <a:pt x="1102" y="288"/>
                  </a:cubicBezTo>
                  <a:cubicBezTo>
                    <a:pt x="1065" y="341"/>
                    <a:pt x="1013" y="376"/>
                    <a:pt x="959" y="409"/>
                  </a:cubicBezTo>
                  <a:cubicBezTo>
                    <a:pt x="904" y="443"/>
                    <a:pt x="846" y="473"/>
                    <a:pt x="786" y="497"/>
                  </a:cubicBezTo>
                  <a:cubicBezTo>
                    <a:pt x="750" y="512"/>
                    <a:pt x="714" y="528"/>
                    <a:pt x="678" y="543"/>
                  </a:cubicBezTo>
                  <a:cubicBezTo>
                    <a:pt x="640" y="558"/>
                    <a:pt x="602" y="574"/>
                    <a:pt x="564" y="588"/>
                  </a:cubicBezTo>
                  <a:cubicBezTo>
                    <a:pt x="533" y="599"/>
                    <a:pt x="502" y="607"/>
                    <a:pt x="470" y="617"/>
                  </a:cubicBezTo>
                  <a:cubicBezTo>
                    <a:pt x="423" y="631"/>
                    <a:pt x="377" y="646"/>
                    <a:pt x="329" y="659"/>
                  </a:cubicBezTo>
                  <a:cubicBezTo>
                    <a:pt x="288" y="670"/>
                    <a:pt x="246" y="679"/>
                    <a:pt x="205" y="689"/>
                  </a:cubicBezTo>
                  <a:cubicBezTo>
                    <a:pt x="179" y="695"/>
                    <a:pt x="154" y="702"/>
                    <a:pt x="129" y="707"/>
                  </a:cubicBezTo>
                  <a:cubicBezTo>
                    <a:pt x="117" y="710"/>
                    <a:pt x="104" y="710"/>
                    <a:pt x="92" y="712"/>
                  </a:cubicBezTo>
                  <a:cubicBezTo>
                    <a:pt x="71" y="715"/>
                    <a:pt x="50" y="719"/>
                    <a:pt x="27" y="722"/>
                  </a:cubicBezTo>
                  <a:cubicBezTo>
                    <a:pt x="18" y="681"/>
                    <a:pt x="9" y="642"/>
                    <a:pt x="0" y="604"/>
                  </a:cubicBezTo>
                  <a:cubicBezTo>
                    <a:pt x="38" y="597"/>
                    <a:pt x="73" y="592"/>
                    <a:pt x="107" y="585"/>
                  </a:cubicBezTo>
                  <a:cubicBezTo>
                    <a:pt x="156" y="574"/>
                    <a:pt x="206" y="561"/>
                    <a:pt x="255" y="548"/>
                  </a:cubicBezTo>
                  <a:cubicBezTo>
                    <a:pt x="294" y="538"/>
                    <a:pt x="332" y="524"/>
                    <a:pt x="371" y="513"/>
                  </a:cubicBezTo>
                  <a:cubicBezTo>
                    <a:pt x="400" y="505"/>
                    <a:pt x="429" y="500"/>
                    <a:pt x="457" y="492"/>
                  </a:cubicBezTo>
                  <a:cubicBezTo>
                    <a:pt x="467" y="490"/>
                    <a:pt x="475" y="482"/>
                    <a:pt x="484" y="478"/>
                  </a:cubicBezTo>
                  <a:cubicBezTo>
                    <a:pt x="528" y="461"/>
                    <a:pt x="572" y="446"/>
                    <a:pt x="617" y="429"/>
                  </a:cubicBezTo>
                  <a:cubicBezTo>
                    <a:pt x="693" y="400"/>
                    <a:pt x="768" y="366"/>
                    <a:pt x="839" y="324"/>
                  </a:cubicBezTo>
                  <a:cubicBezTo>
                    <a:pt x="877" y="301"/>
                    <a:pt x="914" y="276"/>
                    <a:pt x="939" y="238"/>
                  </a:cubicBezTo>
                  <a:cubicBezTo>
                    <a:pt x="951" y="219"/>
                    <a:pt x="953" y="187"/>
                    <a:pt x="945" y="168"/>
                  </a:cubicBezTo>
                  <a:cubicBezTo>
                    <a:pt x="924" y="117"/>
                    <a:pt x="878" y="97"/>
                    <a:pt x="835" y="74"/>
                  </a:cubicBezTo>
                  <a:cubicBezTo>
                    <a:pt x="797" y="55"/>
                    <a:pt x="755" y="41"/>
                    <a:pt x="715" y="25"/>
                  </a:cubicBezTo>
                  <a:cubicBezTo>
                    <a:pt x="698" y="18"/>
                    <a:pt x="682" y="10"/>
                    <a:pt x="666" y="2"/>
                  </a:cubicBezTo>
                  <a:cubicBezTo>
                    <a:pt x="666" y="1"/>
                    <a:pt x="666" y="0"/>
                    <a:pt x="6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A26593E-6A45-405E-96C4-A81476096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5475" y="5151438"/>
              <a:ext cx="2584450" cy="1160463"/>
            </a:xfrm>
            <a:custGeom>
              <a:avLst/>
              <a:gdLst>
                <a:gd name="T0" fmla="*/ 0 w 1199"/>
                <a:gd name="T1" fmla="*/ 541 h 541"/>
                <a:gd name="T2" fmla="*/ 107 w 1199"/>
                <a:gd name="T3" fmla="*/ 382 h 541"/>
                <a:gd name="T4" fmla="*/ 204 w 1199"/>
                <a:gd name="T5" fmla="*/ 304 h 541"/>
                <a:gd name="T6" fmla="*/ 456 w 1199"/>
                <a:gd name="T7" fmla="*/ 177 h 541"/>
                <a:gd name="T8" fmla="*/ 703 w 1199"/>
                <a:gd name="T9" fmla="*/ 97 h 541"/>
                <a:gd name="T10" fmla="*/ 875 w 1199"/>
                <a:gd name="T11" fmla="*/ 54 h 541"/>
                <a:gd name="T12" fmla="*/ 1043 w 1199"/>
                <a:gd name="T13" fmla="*/ 24 h 541"/>
                <a:gd name="T14" fmla="*/ 1199 w 1199"/>
                <a:gd name="T15" fmla="*/ 0 h 541"/>
                <a:gd name="T16" fmla="*/ 1198 w 1199"/>
                <a:gd name="T17" fmla="*/ 104 h 541"/>
                <a:gd name="T18" fmla="*/ 1185 w 1199"/>
                <a:gd name="T19" fmla="*/ 112 h 541"/>
                <a:gd name="T20" fmla="*/ 1047 w 1199"/>
                <a:gd name="T21" fmla="*/ 132 h 541"/>
                <a:gd name="T22" fmla="*/ 888 w 1199"/>
                <a:gd name="T23" fmla="*/ 164 h 541"/>
                <a:gd name="T24" fmla="*/ 714 w 1199"/>
                <a:gd name="T25" fmla="*/ 201 h 541"/>
                <a:gd name="T26" fmla="*/ 608 w 1199"/>
                <a:gd name="T27" fmla="*/ 232 h 541"/>
                <a:gd name="T28" fmla="*/ 460 w 1199"/>
                <a:gd name="T29" fmla="*/ 282 h 541"/>
                <a:gd name="T30" fmla="*/ 281 w 1199"/>
                <a:gd name="T31" fmla="*/ 359 h 541"/>
                <a:gd name="T32" fmla="*/ 48 w 1199"/>
                <a:gd name="T33" fmla="*/ 501 h 541"/>
                <a:gd name="T34" fmla="*/ 0 w 1199"/>
                <a:gd name="T35" fmla="*/ 54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99" h="541">
                  <a:moveTo>
                    <a:pt x="0" y="541"/>
                  </a:moveTo>
                  <a:cubicBezTo>
                    <a:pt x="23" y="477"/>
                    <a:pt x="58" y="424"/>
                    <a:pt x="107" y="382"/>
                  </a:cubicBezTo>
                  <a:cubicBezTo>
                    <a:pt x="138" y="355"/>
                    <a:pt x="170" y="328"/>
                    <a:pt x="204" y="304"/>
                  </a:cubicBezTo>
                  <a:cubicBezTo>
                    <a:pt x="282" y="249"/>
                    <a:pt x="368" y="210"/>
                    <a:pt x="456" y="177"/>
                  </a:cubicBezTo>
                  <a:cubicBezTo>
                    <a:pt x="537" y="146"/>
                    <a:pt x="620" y="121"/>
                    <a:pt x="703" y="97"/>
                  </a:cubicBezTo>
                  <a:cubicBezTo>
                    <a:pt x="759" y="80"/>
                    <a:pt x="817" y="67"/>
                    <a:pt x="875" y="54"/>
                  </a:cubicBezTo>
                  <a:cubicBezTo>
                    <a:pt x="931" y="42"/>
                    <a:pt x="987" y="33"/>
                    <a:pt x="1043" y="24"/>
                  </a:cubicBezTo>
                  <a:cubicBezTo>
                    <a:pt x="1093" y="16"/>
                    <a:pt x="1144" y="8"/>
                    <a:pt x="1199" y="0"/>
                  </a:cubicBezTo>
                  <a:cubicBezTo>
                    <a:pt x="1199" y="37"/>
                    <a:pt x="1199" y="70"/>
                    <a:pt x="1198" y="104"/>
                  </a:cubicBezTo>
                  <a:cubicBezTo>
                    <a:pt x="1198" y="107"/>
                    <a:pt x="1190" y="111"/>
                    <a:pt x="1185" y="112"/>
                  </a:cubicBezTo>
                  <a:cubicBezTo>
                    <a:pt x="1139" y="119"/>
                    <a:pt x="1093" y="124"/>
                    <a:pt x="1047" y="132"/>
                  </a:cubicBezTo>
                  <a:cubicBezTo>
                    <a:pt x="994" y="142"/>
                    <a:pt x="941" y="153"/>
                    <a:pt x="888" y="164"/>
                  </a:cubicBezTo>
                  <a:cubicBezTo>
                    <a:pt x="830" y="176"/>
                    <a:pt x="772" y="187"/>
                    <a:pt x="714" y="201"/>
                  </a:cubicBezTo>
                  <a:cubicBezTo>
                    <a:pt x="678" y="209"/>
                    <a:pt x="643" y="221"/>
                    <a:pt x="608" y="232"/>
                  </a:cubicBezTo>
                  <a:cubicBezTo>
                    <a:pt x="559" y="248"/>
                    <a:pt x="509" y="263"/>
                    <a:pt x="460" y="282"/>
                  </a:cubicBezTo>
                  <a:cubicBezTo>
                    <a:pt x="400" y="306"/>
                    <a:pt x="341" y="332"/>
                    <a:pt x="281" y="359"/>
                  </a:cubicBezTo>
                  <a:cubicBezTo>
                    <a:pt x="198" y="397"/>
                    <a:pt x="121" y="447"/>
                    <a:pt x="48" y="501"/>
                  </a:cubicBezTo>
                  <a:cubicBezTo>
                    <a:pt x="32" y="513"/>
                    <a:pt x="17" y="527"/>
                    <a:pt x="0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C1A76BC-90C2-4A51-BA32-55A70CC53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6775" y="7426326"/>
              <a:ext cx="2571750" cy="1141413"/>
            </a:xfrm>
            <a:custGeom>
              <a:avLst/>
              <a:gdLst>
                <a:gd name="T0" fmla="*/ 0 w 1193"/>
                <a:gd name="T1" fmla="*/ 531 h 531"/>
                <a:gd name="T2" fmla="*/ 0 w 1193"/>
                <a:gd name="T3" fmla="*/ 425 h 531"/>
                <a:gd name="T4" fmla="*/ 119 w 1193"/>
                <a:gd name="T5" fmla="*/ 408 h 531"/>
                <a:gd name="T6" fmla="*/ 213 w 1193"/>
                <a:gd name="T7" fmla="*/ 389 h 531"/>
                <a:gd name="T8" fmla="*/ 239 w 1193"/>
                <a:gd name="T9" fmla="*/ 388 h 531"/>
                <a:gd name="T10" fmla="*/ 323 w 1193"/>
                <a:gd name="T11" fmla="*/ 372 h 531"/>
                <a:gd name="T12" fmla="*/ 390 w 1193"/>
                <a:gd name="T13" fmla="*/ 353 h 531"/>
                <a:gd name="T14" fmla="*/ 472 w 1193"/>
                <a:gd name="T15" fmla="*/ 336 h 531"/>
                <a:gd name="T16" fmla="*/ 574 w 1193"/>
                <a:gd name="T17" fmla="*/ 305 h 531"/>
                <a:gd name="T18" fmla="*/ 635 w 1193"/>
                <a:gd name="T19" fmla="*/ 288 h 531"/>
                <a:gd name="T20" fmla="*/ 783 w 1193"/>
                <a:gd name="T21" fmla="*/ 234 h 531"/>
                <a:gd name="T22" fmla="*/ 883 w 1193"/>
                <a:gd name="T23" fmla="*/ 193 h 531"/>
                <a:gd name="T24" fmla="*/ 1007 w 1193"/>
                <a:gd name="T25" fmla="*/ 127 h 531"/>
                <a:gd name="T26" fmla="*/ 1094 w 1193"/>
                <a:gd name="T27" fmla="*/ 74 h 531"/>
                <a:gd name="T28" fmla="*/ 1193 w 1193"/>
                <a:gd name="T29" fmla="*/ 0 h 531"/>
                <a:gd name="T30" fmla="*/ 1093 w 1193"/>
                <a:gd name="T31" fmla="*/ 148 h 531"/>
                <a:gd name="T32" fmla="*/ 953 w 1193"/>
                <a:gd name="T33" fmla="*/ 254 h 531"/>
                <a:gd name="T34" fmla="*/ 827 w 1193"/>
                <a:gd name="T35" fmla="*/ 318 h 531"/>
                <a:gd name="T36" fmla="*/ 726 w 1193"/>
                <a:gd name="T37" fmla="*/ 362 h 531"/>
                <a:gd name="T38" fmla="*/ 639 w 1193"/>
                <a:gd name="T39" fmla="*/ 392 h 531"/>
                <a:gd name="T40" fmla="*/ 503 w 1193"/>
                <a:gd name="T41" fmla="*/ 434 h 531"/>
                <a:gd name="T42" fmla="*/ 376 w 1193"/>
                <a:gd name="T43" fmla="*/ 464 h 531"/>
                <a:gd name="T44" fmla="*/ 240 w 1193"/>
                <a:gd name="T45" fmla="*/ 495 h 531"/>
                <a:gd name="T46" fmla="*/ 203 w 1193"/>
                <a:gd name="T47" fmla="*/ 500 h 531"/>
                <a:gd name="T48" fmla="*/ 116 w 1193"/>
                <a:gd name="T49" fmla="*/ 512 h 531"/>
                <a:gd name="T50" fmla="*/ 0 w 1193"/>
                <a:gd name="T51" fmla="*/ 53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93" h="531">
                  <a:moveTo>
                    <a:pt x="0" y="531"/>
                  </a:moveTo>
                  <a:cubicBezTo>
                    <a:pt x="0" y="496"/>
                    <a:pt x="0" y="462"/>
                    <a:pt x="0" y="425"/>
                  </a:cubicBezTo>
                  <a:cubicBezTo>
                    <a:pt x="39" y="419"/>
                    <a:pt x="79" y="414"/>
                    <a:pt x="119" y="408"/>
                  </a:cubicBezTo>
                  <a:cubicBezTo>
                    <a:pt x="150" y="403"/>
                    <a:pt x="182" y="395"/>
                    <a:pt x="213" y="389"/>
                  </a:cubicBezTo>
                  <a:cubicBezTo>
                    <a:pt x="222" y="388"/>
                    <a:pt x="231" y="389"/>
                    <a:pt x="239" y="388"/>
                  </a:cubicBezTo>
                  <a:cubicBezTo>
                    <a:pt x="267" y="383"/>
                    <a:pt x="295" y="378"/>
                    <a:pt x="323" y="372"/>
                  </a:cubicBezTo>
                  <a:cubicBezTo>
                    <a:pt x="346" y="366"/>
                    <a:pt x="368" y="358"/>
                    <a:pt x="390" y="353"/>
                  </a:cubicBezTo>
                  <a:cubicBezTo>
                    <a:pt x="417" y="346"/>
                    <a:pt x="445" y="343"/>
                    <a:pt x="472" y="336"/>
                  </a:cubicBezTo>
                  <a:cubicBezTo>
                    <a:pt x="506" y="327"/>
                    <a:pt x="540" y="315"/>
                    <a:pt x="574" y="305"/>
                  </a:cubicBezTo>
                  <a:cubicBezTo>
                    <a:pt x="594" y="299"/>
                    <a:pt x="615" y="295"/>
                    <a:pt x="635" y="288"/>
                  </a:cubicBezTo>
                  <a:cubicBezTo>
                    <a:pt x="685" y="271"/>
                    <a:pt x="734" y="252"/>
                    <a:pt x="783" y="234"/>
                  </a:cubicBezTo>
                  <a:cubicBezTo>
                    <a:pt x="817" y="221"/>
                    <a:pt x="851" y="209"/>
                    <a:pt x="883" y="193"/>
                  </a:cubicBezTo>
                  <a:cubicBezTo>
                    <a:pt x="925" y="173"/>
                    <a:pt x="966" y="150"/>
                    <a:pt x="1007" y="127"/>
                  </a:cubicBezTo>
                  <a:cubicBezTo>
                    <a:pt x="1037" y="110"/>
                    <a:pt x="1067" y="93"/>
                    <a:pt x="1094" y="74"/>
                  </a:cubicBezTo>
                  <a:cubicBezTo>
                    <a:pt x="1129" y="50"/>
                    <a:pt x="1161" y="24"/>
                    <a:pt x="1193" y="0"/>
                  </a:cubicBezTo>
                  <a:cubicBezTo>
                    <a:pt x="1173" y="56"/>
                    <a:pt x="1140" y="108"/>
                    <a:pt x="1093" y="148"/>
                  </a:cubicBezTo>
                  <a:cubicBezTo>
                    <a:pt x="1049" y="186"/>
                    <a:pt x="1002" y="222"/>
                    <a:pt x="953" y="254"/>
                  </a:cubicBezTo>
                  <a:cubicBezTo>
                    <a:pt x="914" y="279"/>
                    <a:pt x="870" y="297"/>
                    <a:pt x="827" y="318"/>
                  </a:cubicBezTo>
                  <a:cubicBezTo>
                    <a:pt x="794" y="334"/>
                    <a:pt x="760" y="349"/>
                    <a:pt x="726" y="362"/>
                  </a:cubicBezTo>
                  <a:cubicBezTo>
                    <a:pt x="697" y="374"/>
                    <a:pt x="668" y="382"/>
                    <a:pt x="639" y="392"/>
                  </a:cubicBezTo>
                  <a:cubicBezTo>
                    <a:pt x="594" y="406"/>
                    <a:pt x="549" y="421"/>
                    <a:pt x="503" y="434"/>
                  </a:cubicBezTo>
                  <a:cubicBezTo>
                    <a:pt x="461" y="445"/>
                    <a:pt x="418" y="454"/>
                    <a:pt x="376" y="464"/>
                  </a:cubicBezTo>
                  <a:cubicBezTo>
                    <a:pt x="331" y="474"/>
                    <a:pt x="285" y="485"/>
                    <a:pt x="240" y="495"/>
                  </a:cubicBezTo>
                  <a:cubicBezTo>
                    <a:pt x="228" y="498"/>
                    <a:pt x="215" y="498"/>
                    <a:pt x="203" y="500"/>
                  </a:cubicBezTo>
                  <a:cubicBezTo>
                    <a:pt x="174" y="504"/>
                    <a:pt x="145" y="508"/>
                    <a:pt x="116" y="512"/>
                  </a:cubicBezTo>
                  <a:cubicBezTo>
                    <a:pt x="78" y="518"/>
                    <a:pt x="39" y="525"/>
                    <a:pt x="0" y="5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4AEE746-46E2-4C0A-89A2-1F008AB53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6050" y="4732338"/>
              <a:ext cx="2132013" cy="711200"/>
            </a:xfrm>
            <a:custGeom>
              <a:avLst/>
              <a:gdLst>
                <a:gd name="T0" fmla="*/ 0 w 989"/>
                <a:gd name="T1" fmla="*/ 331 h 331"/>
                <a:gd name="T2" fmla="*/ 988 w 989"/>
                <a:gd name="T3" fmla="*/ 0 h 331"/>
                <a:gd name="T4" fmla="*/ 986 w 989"/>
                <a:gd name="T5" fmla="*/ 87 h 331"/>
                <a:gd name="T6" fmla="*/ 957 w 989"/>
                <a:gd name="T7" fmla="*/ 99 h 331"/>
                <a:gd name="T8" fmla="*/ 756 w 989"/>
                <a:gd name="T9" fmla="*/ 123 h 331"/>
                <a:gd name="T10" fmla="*/ 600 w 989"/>
                <a:gd name="T11" fmla="*/ 153 h 331"/>
                <a:gd name="T12" fmla="*/ 404 w 989"/>
                <a:gd name="T13" fmla="*/ 195 h 331"/>
                <a:gd name="T14" fmla="*/ 333 w 989"/>
                <a:gd name="T15" fmla="*/ 217 h 331"/>
                <a:gd name="T16" fmla="*/ 196 w 989"/>
                <a:gd name="T17" fmla="*/ 261 h 331"/>
                <a:gd name="T18" fmla="*/ 80 w 989"/>
                <a:gd name="T19" fmla="*/ 299 h 331"/>
                <a:gd name="T20" fmla="*/ 0 w 989"/>
                <a:gd name="T21" fmla="*/ 33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9" h="331">
                  <a:moveTo>
                    <a:pt x="0" y="331"/>
                  </a:moveTo>
                  <a:cubicBezTo>
                    <a:pt x="305" y="152"/>
                    <a:pt x="636" y="51"/>
                    <a:pt x="988" y="0"/>
                  </a:cubicBezTo>
                  <a:cubicBezTo>
                    <a:pt x="988" y="30"/>
                    <a:pt x="989" y="59"/>
                    <a:pt x="986" y="87"/>
                  </a:cubicBezTo>
                  <a:cubicBezTo>
                    <a:pt x="986" y="92"/>
                    <a:pt x="967" y="97"/>
                    <a:pt x="957" y="99"/>
                  </a:cubicBezTo>
                  <a:cubicBezTo>
                    <a:pt x="890" y="107"/>
                    <a:pt x="823" y="114"/>
                    <a:pt x="756" y="123"/>
                  </a:cubicBezTo>
                  <a:cubicBezTo>
                    <a:pt x="704" y="131"/>
                    <a:pt x="652" y="142"/>
                    <a:pt x="600" y="153"/>
                  </a:cubicBezTo>
                  <a:cubicBezTo>
                    <a:pt x="535" y="167"/>
                    <a:pt x="469" y="180"/>
                    <a:pt x="404" y="195"/>
                  </a:cubicBezTo>
                  <a:cubicBezTo>
                    <a:pt x="380" y="201"/>
                    <a:pt x="357" y="209"/>
                    <a:pt x="333" y="217"/>
                  </a:cubicBezTo>
                  <a:cubicBezTo>
                    <a:pt x="287" y="231"/>
                    <a:pt x="242" y="246"/>
                    <a:pt x="196" y="261"/>
                  </a:cubicBezTo>
                  <a:cubicBezTo>
                    <a:pt x="158" y="274"/>
                    <a:pt x="119" y="286"/>
                    <a:pt x="80" y="299"/>
                  </a:cubicBezTo>
                  <a:cubicBezTo>
                    <a:pt x="53" y="309"/>
                    <a:pt x="27" y="321"/>
                    <a:pt x="0" y="3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422C408-310A-4A6E-AF28-24DC748E0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5463" y="8308976"/>
              <a:ext cx="2065338" cy="674688"/>
            </a:xfrm>
            <a:custGeom>
              <a:avLst/>
              <a:gdLst>
                <a:gd name="T0" fmla="*/ 958 w 958"/>
                <a:gd name="T1" fmla="*/ 5 h 314"/>
                <a:gd name="T2" fmla="*/ 850 w 958"/>
                <a:gd name="T3" fmla="*/ 61 h 314"/>
                <a:gd name="T4" fmla="*/ 733 w 958"/>
                <a:gd name="T5" fmla="*/ 115 h 314"/>
                <a:gd name="T6" fmla="*/ 632 w 958"/>
                <a:gd name="T7" fmla="*/ 157 h 314"/>
                <a:gd name="T8" fmla="*/ 498 w 958"/>
                <a:gd name="T9" fmla="*/ 204 h 314"/>
                <a:gd name="T10" fmla="*/ 395 w 958"/>
                <a:gd name="T11" fmla="*/ 233 h 314"/>
                <a:gd name="T12" fmla="*/ 281 w 958"/>
                <a:gd name="T13" fmla="*/ 264 h 314"/>
                <a:gd name="T14" fmla="*/ 191 w 958"/>
                <a:gd name="T15" fmla="*/ 281 h 314"/>
                <a:gd name="T16" fmla="*/ 34 w 958"/>
                <a:gd name="T17" fmla="*/ 312 h 314"/>
                <a:gd name="T18" fmla="*/ 0 w 958"/>
                <a:gd name="T19" fmla="*/ 312 h 314"/>
                <a:gd name="T20" fmla="*/ 6 w 958"/>
                <a:gd name="T21" fmla="*/ 231 h 314"/>
                <a:gd name="T22" fmla="*/ 31 w 958"/>
                <a:gd name="T23" fmla="*/ 218 h 314"/>
                <a:gd name="T24" fmla="*/ 110 w 958"/>
                <a:gd name="T25" fmla="*/ 213 h 314"/>
                <a:gd name="T26" fmla="*/ 221 w 958"/>
                <a:gd name="T27" fmla="*/ 194 h 314"/>
                <a:gd name="T28" fmla="*/ 252 w 958"/>
                <a:gd name="T29" fmla="*/ 191 h 314"/>
                <a:gd name="T30" fmla="*/ 342 w 958"/>
                <a:gd name="T31" fmla="*/ 177 h 314"/>
                <a:gd name="T32" fmla="*/ 419 w 958"/>
                <a:gd name="T33" fmla="*/ 158 h 314"/>
                <a:gd name="T34" fmla="*/ 502 w 958"/>
                <a:gd name="T35" fmla="*/ 141 h 314"/>
                <a:gd name="T36" fmla="*/ 614 w 958"/>
                <a:gd name="T37" fmla="*/ 111 h 314"/>
                <a:gd name="T38" fmla="*/ 681 w 958"/>
                <a:gd name="T39" fmla="*/ 93 h 314"/>
                <a:gd name="T40" fmla="*/ 847 w 958"/>
                <a:gd name="T41" fmla="*/ 38 h 314"/>
                <a:gd name="T42" fmla="*/ 935 w 958"/>
                <a:gd name="T43" fmla="*/ 9 h 314"/>
                <a:gd name="T44" fmla="*/ 956 w 958"/>
                <a:gd name="T45" fmla="*/ 0 h 314"/>
                <a:gd name="T46" fmla="*/ 958 w 958"/>
                <a:gd name="T47" fmla="*/ 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8" h="314">
                  <a:moveTo>
                    <a:pt x="958" y="5"/>
                  </a:moveTo>
                  <a:cubicBezTo>
                    <a:pt x="922" y="24"/>
                    <a:pt x="887" y="43"/>
                    <a:pt x="850" y="61"/>
                  </a:cubicBezTo>
                  <a:cubicBezTo>
                    <a:pt x="812" y="80"/>
                    <a:pt x="772" y="97"/>
                    <a:pt x="733" y="115"/>
                  </a:cubicBezTo>
                  <a:cubicBezTo>
                    <a:pt x="700" y="129"/>
                    <a:pt x="666" y="144"/>
                    <a:pt x="632" y="157"/>
                  </a:cubicBezTo>
                  <a:cubicBezTo>
                    <a:pt x="588" y="173"/>
                    <a:pt x="543" y="190"/>
                    <a:pt x="498" y="204"/>
                  </a:cubicBezTo>
                  <a:cubicBezTo>
                    <a:pt x="464" y="215"/>
                    <a:pt x="429" y="223"/>
                    <a:pt x="395" y="233"/>
                  </a:cubicBezTo>
                  <a:cubicBezTo>
                    <a:pt x="357" y="243"/>
                    <a:pt x="319" y="255"/>
                    <a:pt x="281" y="264"/>
                  </a:cubicBezTo>
                  <a:cubicBezTo>
                    <a:pt x="252" y="271"/>
                    <a:pt x="221" y="275"/>
                    <a:pt x="191" y="281"/>
                  </a:cubicBezTo>
                  <a:cubicBezTo>
                    <a:pt x="139" y="291"/>
                    <a:pt x="87" y="302"/>
                    <a:pt x="34" y="312"/>
                  </a:cubicBezTo>
                  <a:cubicBezTo>
                    <a:pt x="24" y="314"/>
                    <a:pt x="14" y="312"/>
                    <a:pt x="0" y="312"/>
                  </a:cubicBezTo>
                  <a:cubicBezTo>
                    <a:pt x="2" y="284"/>
                    <a:pt x="2" y="257"/>
                    <a:pt x="6" y="231"/>
                  </a:cubicBezTo>
                  <a:cubicBezTo>
                    <a:pt x="7" y="225"/>
                    <a:pt x="22" y="219"/>
                    <a:pt x="31" y="218"/>
                  </a:cubicBezTo>
                  <a:cubicBezTo>
                    <a:pt x="57" y="215"/>
                    <a:pt x="84" y="216"/>
                    <a:pt x="110" y="213"/>
                  </a:cubicBezTo>
                  <a:cubicBezTo>
                    <a:pt x="147" y="208"/>
                    <a:pt x="184" y="200"/>
                    <a:pt x="221" y="194"/>
                  </a:cubicBezTo>
                  <a:cubicBezTo>
                    <a:pt x="231" y="192"/>
                    <a:pt x="242" y="193"/>
                    <a:pt x="252" y="191"/>
                  </a:cubicBezTo>
                  <a:cubicBezTo>
                    <a:pt x="282" y="187"/>
                    <a:pt x="313" y="183"/>
                    <a:pt x="342" y="177"/>
                  </a:cubicBezTo>
                  <a:cubicBezTo>
                    <a:pt x="368" y="172"/>
                    <a:pt x="393" y="164"/>
                    <a:pt x="419" y="158"/>
                  </a:cubicBezTo>
                  <a:cubicBezTo>
                    <a:pt x="447" y="152"/>
                    <a:pt x="475" y="148"/>
                    <a:pt x="502" y="141"/>
                  </a:cubicBezTo>
                  <a:cubicBezTo>
                    <a:pt x="540" y="132"/>
                    <a:pt x="577" y="121"/>
                    <a:pt x="614" y="111"/>
                  </a:cubicBezTo>
                  <a:cubicBezTo>
                    <a:pt x="636" y="105"/>
                    <a:pt x="659" y="100"/>
                    <a:pt x="681" y="93"/>
                  </a:cubicBezTo>
                  <a:cubicBezTo>
                    <a:pt x="737" y="75"/>
                    <a:pt x="792" y="56"/>
                    <a:pt x="847" y="38"/>
                  </a:cubicBezTo>
                  <a:cubicBezTo>
                    <a:pt x="876" y="28"/>
                    <a:pt x="906" y="19"/>
                    <a:pt x="935" y="9"/>
                  </a:cubicBezTo>
                  <a:cubicBezTo>
                    <a:pt x="942" y="7"/>
                    <a:pt x="949" y="3"/>
                    <a:pt x="956" y="0"/>
                  </a:cubicBezTo>
                  <a:cubicBezTo>
                    <a:pt x="957" y="2"/>
                    <a:pt x="958" y="3"/>
                    <a:pt x="95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970E477-92EB-4DAF-98DB-1EDC4A82A70C}"/>
              </a:ext>
            </a:extLst>
          </p:cNvPr>
          <p:cNvSpPr txBox="1"/>
          <p:nvPr/>
        </p:nvSpPr>
        <p:spPr>
          <a:xfrm>
            <a:off x="3686562" y="3500708"/>
            <a:ext cx="4818884" cy="88472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749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LOGO HERE</a:t>
            </a:r>
            <a:endParaRPr lang="en-US" sz="5749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6973" y="4182768"/>
            <a:ext cx="7277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1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57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 b="11594"/>
          <a:stretch/>
        </p:blipFill>
        <p:spPr/>
      </p:pic>
      <p:sp>
        <p:nvSpPr>
          <p:cNvPr id="4" name="Freeform 3"/>
          <p:cNvSpPr/>
          <p:nvPr/>
        </p:nvSpPr>
        <p:spPr>
          <a:xfrm>
            <a:off x="5619813" y="447"/>
            <a:ext cx="6572188" cy="6857107"/>
          </a:xfrm>
          <a:custGeom>
            <a:avLst/>
            <a:gdLst>
              <a:gd name="connsiteX0" fmla="*/ 8938420 w 13146088"/>
              <a:gd name="connsiteY0" fmla="*/ 3666269 h 13716000"/>
              <a:gd name="connsiteX1" fmla="*/ 5746688 w 13146088"/>
              <a:gd name="connsiteY1" fmla="*/ 6858000 h 13716000"/>
              <a:gd name="connsiteX2" fmla="*/ 8938420 w 13146088"/>
              <a:gd name="connsiteY2" fmla="*/ 10049731 h 13716000"/>
              <a:gd name="connsiteX3" fmla="*/ 12130150 w 13146088"/>
              <a:gd name="connsiteY3" fmla="*/ 6858000 h 13716000"/>
              <a:gd name="connsiteX4" fmla="*/ 8938420 w 13146088"/>
              <a:gd name="connsiteY4" fmla="*/ 3666269 h 13716000"/>
              <a:gd name="connsiteX5" fmla="*/ 3207364 w 13146088"/>
              <a:gd name="connsiteY5" fmla="*/ 0 h 13716000"/>
              <a:gd name="connsiteX6" fmla="*/ 13146088 w 13146088"/>
              <a:gd name="connsiteY6" fmla="*/ 0 h 13716000"/>
              <a:gd name="connsiteX7" fmla="*/ 13146088 w 13146088"/>
              <a:gd name="connsiteY7" fmla="*/ 13716000 h 13716000"/>
              <a:gd name="connsiteX8" fmla="*/ 3207364 w 13146088"/>
              <a:gd name="connsiteY8" fmla="*/ 13716000 h 13716000"/>
              <a:gd name="connsiteX9" fmla="*/ 2928429 w 13146088"/>
              <a:gd name="connsiteY9" fmla="*/ 13474380 h 13716000"/>
              <a:gd name="connsiteX10" fmla="*/ 0 w 13146088"/>
              <a:gd name="connsiteY10" fmla="*/ 6858000 h 13716000"/>
              <a:gd name="connsiteX11" fmla="*/ 2928429 w 13146088"/>
              <a:gd name="connsiteY11" fmla="*/ 24162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46088" h="13716000">
                <a:moveTo>
                  <a:pt x="8938420" y="3666269"/>
                </a:moveTo>
                <a:cubicBezTo>
                  <a:pt x="7175676" y="3666269"/>
                  <a:pt x="5746688" y="5095258"/>
                  <a:pt x="5746688" y="6858000"/>
                </a:cubicBezTo>
                <a:cubicBezTo>
                  <a:pt x="5746688" y="8620744"/>
                  <a:pt x="7175676" y="10049731"/>
                  <a:pt x="8938420" y="10049731"/>
                </a:cubicBezTo>
                <a:cubicBezTo>
                  <a:pt x="10701164" y="10049731"/>
                  <a:pt x="12130150" y="8620744"/>
                  <a:pt x="12130150" y="6858000"/>
                </a:cubicBezTo>
                <a:cubicBezTo>
                  <a:pt x="12130150" y="5095258"/>
                  <a:pt x="10701164" y="3666269"/>
                  <a:pt x="8938420" y="3666269"/>
                </a:cubicBezTo>
                <a:close/>
                <a:moveTo>
                  <a:pt x="3207364" y="0"/>
                </a:moveTo>
                <a:lnTo>
                  <a:pt x="13146088" y="0"/>
                </a:lnTo>
                <a:lnTo>
                  <a:pt x="13146088" y="13716000"/>
                </a:lnTo>
                <a:lnTo>
                  <a:pt x="3207364" y="13716000"/>
                </a:lnTo>
                <a:lnTo>
                  <a:pt x="2928429" y="13474380"/>
                </a:lnTo>
                <a:cubicBezTo>
                  <a:pt x="1129434" y="11839294"/>
                  <a:pt x="0" y="9480544"/>
                  <a:pt x="0" y="6858000"/>
                </a:cubicBezTo>
                <a:cubicBezTo>
                  <a:pt x="0" y="4235458"/>
                  <a:pt x="1129434" y="1876706"/>
                  <a:pt x="2928429" y="241621"/>
                </a:cubicBezTo>
                <a:close/>
              </a:path>
            </a:pathLst>
          </a:custGeom>
          <a:gradFill>
            <a:gsLst>
              <a:gs pos="18000">
                <a:schemeClr val="accent2">
                  <a:alpha val="75000"/>
                </a:schemeClr>
              </a:gs>
              <a:gs pos="100000">
                <a:schemeClr val="accent3">
                  <a:alpha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Oval 18"/>
          <p:cNvSpPr/>
          <p:nvPr/>
        </p:nvSpPr>
        <p:spPr>
          <a:xfrm>
            <a:off x="7229713" y="590920"/>
            <a:ext cx="5676161" cy="567616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TextBox 17"/>
          <p:cNvSpPr txBox="1"/>
          <p:nvPr/>
        </p:nvSpPr>
        <p:spPr>
          <a:xfrm>
            <a:off x="624073" y="1007774"/>
            <a:ext cx="257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HEADING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6912" y="1528108"/>
            <a:ext cx="4338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46913" y="3766093"/>
            <a:ext cx="593230" cy="5932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Oval 21"/>
          <p:cNvSpPr/>
          <p:nvPr/>
        </p:nvSpPr>
        <p:spPr>
          <a:xfrm>
            <a:off x="646912" y="4576920"/>
            <a:ext cx="593230" cy="5932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Oval 22"/>
          <p:cNvSpPr/>
          <p:nvPr/>
        </p:nvSpPr>
        <p:spPr>
          <a:xfrm>
            <a:off x="646912" y="5408461"/>
            <a:ext cx="593230" cy="59323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Shape 5237"/>
          <p:cNvSpPr/>
          <p:nvPr/>
        </p:nvSpPr>
        <p:spPr>
          <a:xfrm>
            <a:off x="838616" y="5600736"/>
            <a:ext cx="225434" cy="22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42" y="13114"/>
                </a:moveTo>
                <a:cubicBezTo>
                  <a:pt x="17811" y="13114"/>
                  <a:pt x="17811" y="13114"/>
                  <a:pt x="17811" y="13114"/>
                </a:cubicBezTo>
                <a:cubicBezTo>
                  <a:pt x="17811" y="15043"/>
                  <a:pt x="17432" y="16200"/>
                  <a:pt x="16674" y="17357"/>
                </a:cubicBezTo>
                <a:cubicBezTo>
                  <a:pt x="19705" y="20057"/>
                  <a:pt x="19705" y="20057"/>
                  <a:pt x="19705" y="20057"/>
                </a:cubicBezTo>
                <a:cubicBezTo>
                  <a:pt x="20084" y="20443"/>
                  <a:pt x="20084" y="20829"/>
                  <a:pt x="19705" y="21214"/>
                </a:cubicBezTo>
                <a:cubicBezTo>
                  <a:pt x="19326" y="21600"/>
                  <a:pt x="19326" y="21600"/>
                  <a:pt x="18947" y="21600"/>
                </a:cubicBezTo>
                <a:cubicBezTo>
                  <a:pt x="18947" y="21600"/>
                  <a:pt x="18568" y="21600"/>
                  <a:pt x="18568" y="21214"/>
                </a:cubicBezTo>
                <a:cubicBezTo>
                  <a:pt x="15537" y="18514"/>
                  <a:pt x="15537" y="18514"/>
                  <a:pt x="15537" y="18514"/>
                </a:cubicBezTo>
                <a:cubicBezTo>
                  <a:pt x="15537" y="18514"/>
                  <a:pt x="14021" y="20443"/>
                  <a:pt x="11747" y="20443"/>
                </a:cubicBezTo>
                <a:cubicBezTo>
                  <a:pt x="11747" y="8100"/>
                  <a:pt x="11747" y="8100"/>
                  <a:pt x="11747" y="8100"/>
                </a:cubicBezTo>
                <a:cubicBezTo>
                  <a:pt x="9853" y="8100"/>
                  <a:pt x="9853" y="8100"/>
                  <a:pt x="9853" y="8100"/>
                </a:cubicBezTo>
                <a:cubicBezTo>
                  <a:pt x="9853" y="20443"/>
                  <a:pt x="9853" y="20443"/>
                  <a:pt x="9853" y="20443"/>
                </a:cubicBezTo>
                <a:cubicBezTo>
                  <a:pt x="7579" y="20443"/>
                  <a:pt x="5684" y="18514"/>
                  <a:pt x="5684" y="18514"/>
                </a:cubicBezTo>
                <a:cubicBezTo>
                  <a:pt x="3032" y="21214"/>
                  <a:pt x="3032" y="21214"/>
                  <a:pt x="3032" y="21214"/>
                </a:cubicBezTo>
                <a:cubicBezTo>
                  <a:pt x="3032" y="21600"/>
                  <a:pt x="2653" y="21600"/>
                  <a:pt x="2653" y="21600"/>
                </a:cubicBezTo>
                <a:cubicBezTo>
                  <a:pt x="2274" y="21600"/>
                  <a:pt x="2274" y="21600"/>
                  <a:pt x="1895" y="21214"/>
                </a:cubicBezTo>
                <a:cubicBezTo>
                  <a:pt x="1516" y="21214"/>
                  <a:pt x="1516" y="20443"/>
                  <a:pt x="1895" y="20057"/>
                </a:cubicBezTo>
                <a:cubicBezTo>
                  <a:pt x="4547" y="16971"/>
                  <a:pt x="4547" y="16971"/>
                  <a:pt x="4547" y="16971"/>
                </a:cubicBezTo>
                <a:cubicBezTo>
                  <a:pt x="4168" y="16200"/>
                  <a:pt x="3789" y="14657"/>
                  <a:pt x="3789" y="13114"/>
                </a:cubicBezTo>
                <a:cubicBezTo>
                  <a:pt x="758" y="13114"/>
                  <a:pt x="758" y="13114"/>
                  <a:pt x="758" y="13114"/>
                </a:cubicBezTo>
                <a:cubicBezTo>
                  <a:pt x="379" y="13114"/>
                  <a:pt x="0" y="12729"/>
                  <a:pt x="0" y="12343"/>
                </a:cubicBezTo>
                <a:cubicBezTo>
                  <a:pt x="0" y="11957"/>
                  <a:pt x="379" y="11571"/>
                  <a:pt x="758" y="11571"/>
                </a:cubicBezTo>
                <a:cubicBezTo>
                  <a:pt x="3789" y="11571"/>
                  <a:pt x="3789" y="11571"/>
                  <a:pt x="3789" y="11571"/>
                </a:cubicBezTo>
                <a:cubicBezTo>
                  <a:pt x="3789" y="9643"/>
                  <a:pt x="3789" y="8486"/>
                  <a:pt x="3789" y="7329"/>
                </a:cubicBezTo>
                <a:cubicBezTo>
                  <a:pt x="1516" y="5014"/>
                  <a:pt x="1516" y="5014"/>
                  <a:pt x="1516" y="5014"/>
                </a:cubicBezTo>
                <a:cubicBezTo>
                  <a:pt x="1137" y="4629"/>
                  <a:pt x="1137" y="4243"/>
                  <a:pt x="1516" y="3857"/>
                </a:cubicBezTo>
                <a:cubicBezTo>
                  <a:pt x="1895" y="3471"/>
                  <a:pt x="2274" y="3471"/>
                  <a:pt x="2653" y="3857"/>
                </a:cubicBezTo>
                <a:cubicBezTo>
                  <a:pt x="4926" y="6171"/>
                  <a:pt x="4926" y="6171"/>
                  <a:pt x="4926" y="6171"/>
                </a:cubicBezTo>
                <a:cubicBezTo>
                  <a:pt x="16674" y="6171"/>
                  <a:pt x="16674" y="6171"/>
                  <a:pt x="16674" y="6171"/>
                </a:cubicBezTo>
                <a:cubicBezTo>
                  <a:pt x="18947" y="3857"/>
                  <a:pt x="18947" y="3857"/>
                  <a:pt x="18947" y="3857"/>
                </a:cubicBezTo>
                <a:cubicBezTo>
                  <a:pt x="19326" y="3471"/>
                  <a:pt x="19705" y="3471"/>
                  <a:pt x="20084" y="3857"/>
                </a:cubicBezTo>
                <a:cubicBezTo>
                  <a:pt x="20463" y="4243"/>
                  <a:pt x="20463" y="4629"/>
                  <a:pt x="20084" y="5014"/>
                </a:cubicBezTo>
                <a:cubicBezTo>
                  <a:pt x="17811" y="7329"/>
                  <a:pt x="17811" y="7329"/>
                  <a:pt x="17811" y="7329"/>
                </a:cubicBezTo>
                <a:cubicBezTo>
                  <a:pt x="17811" y="8486"/>
                  <a:pt x="17811" y="9643"/>
                  <a:pt x="17811" y="11571"/>
                </a:cubicBezTo>
                <a:cubicBezTo>
                  <a:pt x="20842" y="11571"/>
                  <a:pt x="20842" y="11571"/>
                  <a:pt x="20842" y="11571"/>
                </a:cubicBezTo>
                <a:cubicBezTo>
                  <a:pt x="21221" y="11571"/>
                  <a:pt x="21600" y="11957"/>
                  <a:pt x="21600" y="12343"/>
                </a:cubicBezTo>
                <a:cubicBezTo>
                  <a:pt x="21600" y="12729"/>
                  <a:pt x="21221" y="13114"/>
                  <a:pt x="20842" y="13114"/>
                </a:cubicBezTo>
                <a:close/>
                <a:moveTo>
                  <a:pt x="6442" y="4243"/>
                </a:moveTo>
                <a:cubicBezTo>
                  <a:pt x="6442" y="1929"/>
                  <a:pt x="8337" y="0"/>
                  <a:pt x="10611" y="0"/>
                </a:cubicBezTo>
                <a:cubicBezTo>
                  <a:pt x="13263" y="0"/>
                  <a:pt x="15158" y="1929"/>
                  <a:pt x="15158" y="4243"/>
                </a:cubicBezTo>
                <a:lnTo>
                  <a:pt x="6442" y="4243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25" name="Shape 5239"/>
          <p:cNvSpPr/>
          <p:nvPr/>
        </p:nvSpPr>
        <p:spPr>
          <a:xfrm>
            <a:off x="844965" y="4774841"/>
            <a:ext cx="218103" cy="218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4" y="21600"/>
                </a:moveTo>
                <a:cubicBezTo>
                  <a:pt x="4713" y="21600"/>
                  <a:pt x="0" y="16887"/>
                  <a:pt x="0" y="10996"/>
                </a:cubicBezTo>
                <a:cubicBezTo>
                  <a:pt x="0" y="5105"/>
                  <a:pt x="4713" y="0"/>
                  <a:pt x="10604" y="0"/>
                </a:cubicBezTo>
                <a:cubicBezTo>
                  <a:pt x="16495" y="0"/>
                  <a:pt x="21600" y="5105"/>
                  <a:pt x="21600" y="10996"/>
                </a:cubicBezTo>
                <a:cubicBezTo>
                  <a:pt x="21600" y="16887"/>
                  <a:pt x="16495" y="21600"/>
                  <a:pt x="10604" y="21600"/>
                </a:cubicBezTo>
                <a:close/>
                <a:moveTo>
                  <a:pt x="10604" y="1964"/>
                </a:moveTo>
                <a:cubicBezTo>
                  <a:pt x="5891" y="1964"/>
                  <a:pt x="1571" y="5891"/>
                  <a:pt x="1571" y="10996"/>
                </a:cubicBezTo>
                <a:cubicBezTo>
                  <a:pt x="1571" y="15709"/>
                  <a:pt x="5891" y="20029"/>
                  <a:pt x="10604" y="20029"/>
                </a:cubicBezTo>
                <a:cubicBezTo>
                  <a:pt x="15709" y="20029"/>
                  <a:pt x="19636" y="15709"/>
                  <a:pt x="19636" y="10996"/>
                </a:cubicBezTo>
                <a:cubicBezTo>
                  <a:pt x="19636" y="5891"/>
                  <a:pt x="15709" y="1964"/>
                  <a:pt x="10604" y="1964"/>
                </a:cubicBezTo>
                <a:close/>
                <a:moveTo>
                  <a:pt x="10604" y="18065"/>
                </a:moveTo>
                <a:cubicBezTo>
                  <a:pt x="6676" y="18065"/>
                  <a:pt x="3535" y="14924"/>
                  <a:pt x="3535" y="10996"/>
                </a:cubicBezTo>
                <a:cubicBezTo>
                  <a:pt x="3535" y="7069"/>
                  <a:pt x="6676" y="3535"/>
                  <a:pt x="10604" y="3535"/>
                </a:cubicBezTo>
                <a:cubicBezTo>
                  <a:pt x="14531" y="3535"/>
                  <a:pt x="17673" y="7069"/>
                  <a:pt x="17673" y="10996"/>
                </a:cubicBezTo>
                <a:cubicBezTo>
                  <a:pt x="17673" y="14924"/>
                  <a:pt x="14531" y="18065"/>
                  <a:pt x="10604" y="18065"/>
                </a:cubicBezTo>
                <a:close/>
                <a:moveTo>
                  <a:pt x="10604" y="5498"/>
                </a:moveTo>
                <a:cubicBezTo>
                  <a:pt x="7855" y="5498"/>
                  <a:pt x="5105" y="7855"/>
                  <a:pt x="5105" y="10996"/>
                </a:cubicBezTo>
                <a:cubicBezTo>
                  <a:pt x="5105" y="13745"/>
                  <a:pt x="7855" y="16102"/>
                  <a:pt x="10604" y="16102"/>
                </a:cubicBezTo>
                <a:cubicBezTo>
                  <a:pt x="13745" y="16102"/>
                  <a:pt x="16102" y="13745"/>
                  <a:pt x="16102" y="10996"/>
                </a:cubicBezTo>
                <a:cubicBezTo>
                  <a:pt x="16102" y="7855"/>
                  <a:pt x="13745" y="5498"/>
                  <a:pt x="10604" y="5498"/>
                </a:cubicBezTo>
                <a:close/>
                <a:moveTo>
                  <a:pt x="10604" y="14531"/>
                </a:moveTo>
                <a:cubicBezTo>
                  <a:pt x="8640" y="14531"/>
                  <a:pt x="7069" y="12960"/>
                  <a:pt x="7069" y="10996"/>
                </a:cubicBezTo>
                <a:cubicBezTo>
                  <a:pt x="7069" y="9033"/>
                  <a:pt x="8640" y="7462"/>
                  <a:pt x="10604" y="7462"/>
                </a:cubicBezTo>
                <a:cubicBezTo>
                  <a:pt x="12567" y="7462"/>
                  <a:pt x="14138" y="9033"/>
                  <a:pt x="14138" y="10996"/>
                </a:cubicBezTo>
                <a:cubicBezTo>
                  <a:pt x="14138" y="12960"/>
                  <a:pt x="12567" y="14531"/>
                  <a:pt x="10604" y="14531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26" name="Shape 5258"/>
          <p:cNvSpPr/>
          <p:nvPr/>
        </p:nvSpPr>
        <p:spPr>
          <a:xfrm>
            <a:off x="808817" y="3952857"/>
            <a:ext cx="269420" cy="199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71" y="21600"/>
                </a:moveTo>
                <a:cubicBezTo>
                  <a:pt x="5082" y="21600"/>
                  <a:pt x="5082" y="21600"/>
                  <a:pt x="5082" y="21600"/>
                </a:cubicBezTo>
                <a:cubicBezTo>
                  <a:pt x="2224" y="21600"/>
                  <a:pt x="0" y="18576"/>
                  <a:pt x="0" y="14688"/>
                </a:cubicBezTo>
                <a:cubicBezTo>
                  <a:pt x="0" y="12096"/>
                  <a:pt x="1271" y="9504"/>
                  <a:pt x="2859" y="8640"/>
                </a:cubicBezTo>
                <a:cubicBezTo>
                  <a:pt x="2859" y="8208"/>
                  <a:pt x="2859" y="8208"/>
                  <a:pt x="2859" y="7776"/>
                </a:cubicBezTo>
                <a:cubicBezTo>
                  <a:pt x="2859" y="3456"/>
                  <a:pt x="5400" y="0"/>
                  <a:pt x="8576" y="0"/>
                </a:cubicBezTo>
                <a:cubicBezTo>
                  <a:pt x="11118" y="0"/>
                  <a:pt x="13024" y="2160"/>
                  <a:pt x="13976" y="4752"/>
                </a:cubicBezTo>
                <a:cubicBezTo>
                  <a:pt x="14612" y="4320"/>
                  <a:pt x="15247" y="3888"/>
                  <a:pt x="15882" y="3888"/>
                </a:cubicBezTo>
                <a:cubicBezTo>
                  <a:pt x="17471" y="3888"/>
                  <a:pt x="18741" y="5616"/>
                  <a:pt x="18741" y="7776"/>
                </a:cubicBezTo>
                <a:cubicBezTo>
                  <a:pt x="18741" y="8640"/>
                  <a:pt x="18741" y="9504"/>
                  <a:pt x="18424" y="9936"/>
                </a:cubicBezTo>
                <a:cubicBezTo>
                  <a:pt x="20329" y="10800"/>
                  <a:pt x="21600" y="12960"/>
                  <a:pt x="21600" y="15552"/>
                </a:cubicBezTo>
                <a:cubicBezTo>
                  <a:pt x="21600" y="19008"/>
                  <a:pt x="19694" y="21600"/>
                  <a:pt x="17471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27" name="Rectangle 26"/>
          <p:cNvSpPr/>
          <p:nvPr/>
        </p:nvSpPr>
        <p:spPr>
          <a:xfrm>
            <a:off x="1249712" y="3831875"/>
            <a:ext cx="2852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</a:t>
            </a:r>
            <a:endParaRPr lang="en-US" sz="1200" dirty="0"/>
          </a:p>
        </p:txBody>
      </p:sp>
      <p:sp>
        <p:nvSpPr>
          <p:cNvPr id="28" name="Rectangle 27"/>
          <p:cNvSpPr/>
          <p:nvPr/>
        </p:nvSpPr>
        <p:spPr>
          <a:xfrm>
            <a:off x="1249712" y="4642702"/>
            <a:ext cx="2852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</a:t>
            </a:r>
            <a:endParaRPr lang="en-US" sz="1200" dirty="0"/>
          </a:p>
        </p:txBody>
      </p:sp>
      <p:sp>
        <p:nvSpPr>
          <p:cNvPr id="29" name="Rectangle 28"/>
          <p:cNvSpPr/>
          <p:nvPr/>
        </p:nvSpPr>
        <p:spPr>
          <a:xfrm>
            <a:off x="1249712" y="5474243"/>
            <a:ext cx="2852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328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2602" r="156" b="35646"/>
          <a:stretch/>
        </p:blipFill>
        <p:spPr>
          <a:xfrm>
            <a:off x="-76200" y="0"/>
            <a:ext cx="12261851" cy="5019663"/>
          </a:xfrm>
        </p:spPr>
      </p:pic>
      <p:sp>
        <p:nvSpPr>
          <p:cNvPr id="3" name="Freeform 13"/>
          <p:cNvSpPr>
            <a:spLocks/>
          </p:cNvSpPr>
          <p:nvPr/>
        </p:nvSpPr>
        <p:spPr bwMode="auto">
          <a:xfrm>
            <a:off x="8324560" y="1769485"/>
            <a:ext cx="3861091" cy="3139666"/>
          </a:xfrm>
          <a:custGeom>
            <a:avLst/>
            <a:gdLst>
              <a:gd name="T0" fmla="*/ 610 w 610"/>
              <a:gd name="T1" fmla="*/ 0 h 910"/>
              <a:gd name="T2" fmla="*/ 13 w 610"/>
              <a:gd name="T3" fmla="*/ 909 h 910"/>
              <a:gd name="T4" fmla="*/ 0 w 610"/>
              <a:gd name="T5" fmla="*/ 909 h 910"/>
              <a:gd name="T6" fmla="*/ 29 w 610"/>
              <a:gd name="T7" fmla="*/ 910 h 910"/>
              <a:gd name="T8" fmla="*/ 610 w 610"/>
              <a:gd name="T9" fmla="*/ 379 h 910"/>
              <a:gd name="T10" fmla="*/ 610 w 610"/>
              <a:gd name="T11" fmla="*/ 0 h 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0" h="910">
                <a:moveTo>
                  <a:pt x="610" y="0"/>
                </a:moveTo>
                <a:cubicBezTo>
                  <a:pt x="553" y="185"/>
                  <a:pt x="315" y="909"/>
                  <a:pt x="13" y="909"/>
                </a:cubicBezTo>
                <a:cubicBezTo>
                  <a:pt x="8" y="909"/>
                  <a:pt x="4" y="909"/>
                  <a:pt x="0" y="909"/>
                </a:cubicBezTo>
                <a:cubicBezTo>
                  <a:pt x="9" y="910"/>
                  <a:pt x="19" y="910"/>
                  <a:pt x="29" y="910"/>
                </a:cubicBezTo>
                <a:cubicBezTo>
                  <a:pt x="335" y="910"/>
                  <a:pt x="553" y="499"/>
                  <a:pt x="610" y="379"/>
                </a:cubicBezTo>
                <a:cubicBezTo>
                  <a:pt x="610" y="0"/>
                  <a:pt x="610" y="0"/>
                  <a:pt x="610" y="0"/>
                </a:cubicBezTo>
              </a:path>
            </a:pathLst>
          </a:custGeom>
          <a:gradFill>
            <a:gsLst>
              <a:gs pos="18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" name="Freeform 14"/>
          <p:cNvSpPr>
            <a:spLocks/>
          </p:cNvSpPr>
          <p:nvPr/>
        </p:nvSpPr>
        <p:spPr bwMode="auto">
          <a:xfrm>
            <a:off x="6361872" y="3402733"/>
            <a:ext cx="5823779" cy="3060302"/>
          </a:xfrm>
          <a:custGeom>
            <a:avLst/>
            <a:gdLst>
              <a:gd name="T0" fmla="*/ 302 w 920"/>
              <a:gd name="T1" fmla="*/ 525 h 887"/>
              <a:gd name="T2" fmla="*/ 0 w 920"/>
              <a:gd name="T3" fmla="*/ 371 h 887"/>
              <a:gd name="T4" fmla="*/ 920 w 920"/>
              <a:gd name="T5" fmla="*/ 162 h 887"/>
              <a:gd name="T6" fmla="*/ 920 w 920"/>
              <a:gd name="T7" fmla="*/ 0 h 887"/>
              <a:gd name="T8" fmla="*/ 302 w 920"/>
              <a:gd name="T9" fmla="*/ 525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0" h="887">
                <a:moveTo>
                  <a:pt x="302" y="525"/>
                </a:moveTo>
                <a:cubicBezTo>
                  <a:pt x="190" y="513"/>
                  <a:pt x="92" y="453"/>
                  <a:pt x="0" y="371"/>
                </a:cubicBezTo>
                <a:cubicBezTo>
                  <a:pt x="492" y="887"/>
                  <a:pt x="801" y="363"/>
                  <a:pt x="920" y="162"/>
                </a:cubicBezTo>
                <a:cubicBezTo>
                  <a:pt x="920" y="0"/>
                  <a:pt x="920" y="0"/>
                  <a:pt x="920" y="0"/>
                </a:cubicBezTo>
                <a:cubicBezTo>
                  <a:pt x="858" y="130"/>
                  <a:pt x="626" y="561"/>
                  <a:pt x="302" y="525"/>
                </a:cubicBezTo>
                <a:close/>
              </a:path>
            </a:pathLst>
          </a:custGeom>
          <a:gradFill>
            <a:gsLst>
              <a:gs pos="18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5" name="Freeform 15"/>
          <p:cNvSpPr>
            <a:spLocks/>
          </p:cNvSpPr>
          <p:nvPr/>
        </p:nvSpPr>
        <p:spPr bwMode="auto">
          <a:xfrm>
            <a:off x="-6349" y="2494597"/>
            <a:ext cx="6140444" cy="2119037"/>
          </a:xfrm>
          <a:custGeom>
            <a:avLst/>
            <a:gdLst>
              <a:gd name="T0" fmla="*/ 340 w 970"/>
              <a:gd name="T1" fmla="*/ 35 h 614"/>
              <a:gd name="T2" fmla="*/ 0 w 970"/>
              <a:gd name="T3" fmla="*/ 58 h 614"/>
              <a:gd name="T4" fmla="*/ 0 w 970"/>
              <a:gd name="T5" fmla="*/ 210 h 614"/>
              <a:gd name="T6" fmla="*/ 970 w 970"/>
              <a:gd name="T7" fmla="*/ 614 h 614"/>
              <a:gd name="T8" fmla="*/ 340 w 970"/>
              <a:gd name="T9" fmla="*/ 35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0" h="614">
                <a:moveTo>
                  <a:pt x="340" y="35"/>
                </a:moveTo>
                <a:cubicBezTo>
                  <a:pt x="242" y="0"/>
                  <a:pt x="108" y="1"/>
                  <a:pt x="0" y="58"/>
                </a:cubicBezTo>
                <a:cubicBezTo>
                  <a:pt x="0" y="210"/>
                  <a:pt x="0" y="210"/>
                  <a:pt x="0" y="210"/>
                </a:cubicBezTo>
                <a:cubicBezTo>
                  <a:pt x="206" y="56"/>
                  <a:pt x="432" y="51"/>
                  <a:pt x="970" y="614"/>
                </a:cubicBezTo>
                <a:cubicBezTo>
                  <a:pt x="768" y="403"/>
                  <a:pt x="583" y="123"/>
                  <a:pt x="340" y="35"/>
                </a:cubicBezTo>
                <a:close/>
              </a:path>
            </a:pathLst>
          </a:custGeom>
          <a:gradFill>
            <a:gsLst>
              <a:gs pos="18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cxnSp>
        <p:nvCxnSpPr>
          <p:cNvPr id="10" name="Straight Connector 9"/>
          <p:cNvCxnSpPr/>
          <p:nvPr/>
        </p:nvCxnSpPr>
        <p:spPr>
          <a:xfrm>
            <a:off x="536281" y="4871519"/>
            <a:ext cx="15382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510698" y="5545449"/>
            <a:ext cx="612786" cy="612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Oval 12"/>
          <p:cNvSpPr/>
          <p:nvPr/>
        </p:nvSpPr>
        <p:spPr>
          <a:xfrm>
            <a:off x="9880176" y="5545449"/>
            <a:ext cx="612786" cy="6127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TextBox 13"/>
          <p:cNvSpPr txBox="1"/>
          <p:nvPr/>
        </p:nvSpPr>
        <p:spPr>
          <a:xfrm>
            <a:off x="8334333" y="5881272"/>
            <a:ext cx="355867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latin typeface="Raleway" panose="020B0503030101060003" pitchFamily="34" charset="0"/>
              </a:rPr>
              <a:t>Service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81725" y="5881272"/>
            <a:ext cx="355867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latin typeface="Raleway" panose="020B0503030101060003" pitchFamily="34" charset="0"/>
              </a:rPr>
              <a:t>Service</a:t>
            </a:r>
          </a:p>
        </p:txBody>
      </p:sp>
      <p:sp>
        <p:nvSpPr>
          <p:cNvPr id="16" name="Shape 5471"/>
          <p:cNvSpPr/>
          <p:nvPr/>
        </p:nvSpPr>
        <p:spPr>
          <a:xfrm>
            <a:off x="7680244" y="5720456"/>
            <a:ext cx="269386" cy="269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53"/>
                </a:moveTo>
                <a:cubicBezTo>
                  <a:pt x="18424" y="19376"/>
                  <a:pt x="18424" y="19376"/>
                  <a:pt x="18424" y="19376"/>
                </a:cubicBezTo>
                <a:cubicBezTo>
                  <a:pt x="18424" y="19694"/>
                  <a:pt x="18106" y="19694"/>
                  <a:pt x="18106" y="20012"/>
                </a:cubicBezTo>
                <a:cubicBezTo>
                  <a:pt x="17788" y="20012"/>
                  <a:pt x="17788" y="20012"/>
                  <a:pt x="17788" y="20012"/>
                </a:cubicBezTo>
                <a:cubicBezTo>
                  <a:pt x="17471" y="20012"/>
                  <a:pt x="17471" y="20012"/>
                  <a:pt x="17471" y="20012"/>
                </a:cubicBezTo>
                <a:cubicBezTo>
                  <a:pt x="11118" y="17471"/>
                  <a:pt x="11118" y="17471"/>
                  <a:pt x="11118" y="17471"/>
                </a:cubicBezTo>
                <a:cubicBezTo>
                  <a:pt x="7306" y="21282"/>
                  <a:pt x="7306" y="21282"/>
                  <a:pt x="7306" y="21282"/>
                </a:cubicBezTo>
                <a:cubicBezTo>
                  <a:pt x="7306" y="21282"/>
                  <a:pt x="6988" y="21600"/>
                  <a:pt x="6988" y="21600"/>
                </a:cubicBezTo>
                <a:cubicBezTo>
                  <a:pt x="6671" y="21600"/>
                  <a:pt x="6671" y="21600"/>
                  <a:pt x="6671" y="21600"/>
                </a:cubicBezTo>
                <a:cubicBezTo>
                  <a:pt x="6353" y="21282"/>
                  <a:pt x="6035" y="20965"/>
                  <a:pt x="6035" y="20647"/>
                </a:cubicBezTo>
                <a:cubicBezTo>
                  <a:pt x="6035" y="15247"/>
                  <a:pt x="6035" y="15247"/>
                  <a:pt x="6035" y="15247"/>
                </a:cubicBezTo>
                <a:cubicBezTo>
                  <a:pt x="318" y="13024"/>
                  <a:pt x="318" y="13024"/>
                  <a:pt x="318" y="13024"/>
                </a:cubicBezTo>
                <a:cubicBezTo>
                  <a:pt x="0" y="12706"/>
                  <a:pt x="0" y="12706"/>
                  <a:pt x="0" y="12388"/>
                </a:cubicBezTo>
                <a:cubicBezTo>
                  <a:pt x="0" y="12071"/>
                  <a:pt x="0" y="11753"/>
                  <a:pt x="318" y="11435"/>
                </a:cubicBezTo>
                <a:cubicBezTo>
                  <a:pt x="20329" y="0"/>
                  <a:pt x="20329" y="0"/>
                  <a:pt x="20329" y="0"/>
                </a:cubicBezTo>
                <a:cubicBezTo>
                  <a:pt x="20647" y="0"/>
                  <a:pt x="20965" y="0"/>
                  <a:pt x="21282" y="0"/>
                </a:cubicBezTo>
                <a:cubicBezTo>
                  <a:pt x="21600" y="318"/>
                  <a:pt x="21600" y="635"/>
                  <a:pt x="21600" y="953"/>
                </a:cubicBezTo>
                <a:close/>
                <a:moveTo>
                  <a:pt x="19694" y="2224"/>
                </a:moveTo>
                <a:cubicBezTo>
                  <a:pt x="2541" y="12071"/>
                  <a:pt x="2541" y="12071"/>
                  <a:pt x="2541" y="12071"/>
                </a:cubicBezTo>
                <a:cubicBezTo>
                  <a:pt x="6353" y="13659"/>
                  <a:pt x="6353" y="13659"/>
                  <a:pt x="6353" y="13659"/>
                </a:cubicBezTo>
                <a:cubicBezTo>
                  <a:pt x="16835" y="6035"/>
                  <a:pt x="16835" y="6035"/>
                  <a:pt x="16835" y="6035"/>
                </a:cubicBezTo>
                <a:cubicBezTo>
                  <a:pt x="11118" y="15565"/>
                  <a:pt x="11118" y="15565"/>
                  <a:pt x="11118" y="15565"/>
                </a:cubicBezTo>
                <a:cubicBezTo>
                  <a:pt x="17153" y="18106"/>
                  <a:pt x="17153" y="18106"/>
                  <a:pt x="17153" y="18106"/>
                </a:cubicBezTo>
                <a:lnTo>
                  <a:pt x="19694" y="222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7" name="Shape 5489"/>
          <p:cNvSpPr/>
          <p:nvPr/>
        </p:nvSpPr>
        <p:spPr>
          <a:xfrm>
            <a:off x="10072034" y="5753021"/>
            <a:ext cx="229069" cy="229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503"/>
                </a:moveTo>
                <a:cubicBezTo>
                  <a:pt x="21600" y="19738"/>
                  <a:pt x="19738" y="21600"/>
                  <a:pt x="17503" y="21600"/>
                </a:cubicBezTo>
                <a:cubicBezTo>
                  <a:pt x="4097" y="21600"/>
                  <a:pt x="4097" y="21600"/>
                  <a:pt x="4097" y="21600"/>
                </a:cubicBezTo>
                <a:cubicBezTo>
                  <a:pt x="1862" y="21600"/>
                  <a:pt x="0" y="19738"/>
                  <a:pt x="0" y="17503"/>
                </a:cubicBezTo>
                <a:cubicBezTo>
                  <a:pt x="0" y="3724"/>
                  <a:pt x="0" y="3724"/>
                  <a:pt x="0" y="3724"/>
                </a:cubicBezTo>
                <a:cubicBezTo>
                  <a:pt x="0" y="1490"/>
                  <a:pt x="1862" y="0"/>
                  <a:pt x="4097" y="0"/>
                </a:cubicBezTo>
                <a:cubicBezTo>
                  <a:pt x="17503" y="0"/>
                  <a:pt x="17503" y="0"/>
                  <a:pt x="17503" y="0"/>
                </a:cubicBezTo>
                <a:cubicBezTo>
                  <a:pt x="19738" y="0"/>
                  <a:pt x="21600" y="1490"/>
                  <a:pt x="21600" y="3724"/>
                </a:cubicBezTo>
                <a:lnTo>
                  <a:pt x="21600" y="17503"/>
                </a:lnTo>
                <a:close/>
                <a:moveTo>
                  <a:pt x="18993" y="8566"/>
                </a:moveTo>
                <a:cubicBezTo>
                  <a:pt x="19366" y="8193"/>
                  <a:pt x="19366" y="7821"/>
                  <a:pt x="18993" y="7448"/>
                </a:cubicBezTo>
                <a:cubicBezTo>
                  <a:pt x="14152" y="2234"/>
                  <a:pt x="14152" y="2234"/>
                  <a:pt x="14152" y="2234"/>
                </a:cubicBezTo>
                <a:cubicBezTo>
                  <a:pt x="13779" y="2234"/>
                  <a:pt x="13407" y="1862"/>
                  <a:pt x="13034" y="2234"/>
                </a:cubicBezTo>
                <a:cubicBezTo>
                  <a:pt x="12662" y="2234"/>
                  <a:pt x="12662" y="2607"/>
                  <a:pt x="12662" y="2979"/>
                </a:cubicBezTo>
                <a:cubicBezTo>
                  <a:pt x="12662" y="5214"/>
                  <a:pt x="12662" y="5214"/>
                  <a:pt x="12662" y="5214"/>
                </a:cubicBezTo>
                <a:cubicBezTo>
                  <a:pt x="4469" y="5214"/>
                  <a:pt x="3352" y="10055"/>
                  <a:pt x="3352" y="13407"/>
                </a:cubicBezTo>
                <a:cubicBezTo>
                  <a:pt x="3352" y="16386"/>
                  <a:pt x="5959" y="18993"/>
                  <a:pt x="5959" y="18993"/>
                </a:cubicBezTo>
                <a:cubicBezTo>
                  <a:pt x="5959" y="19366"/>
                  <a:pt x="5959" y="19366"/>
                  <a:pt x="6331" y="19366"/>
                </a:cubicBezTo>
                <a:cubicBezTo>
                  <a:pt x="6331" y="19366"/>
                  <a:pt x="6331" y="19366"/>
                  <a:pt x="6331" y="19366"/>
                </a:cubicBezTo>
                <a:cubicBezTo>
                  <a:pt x="6703" y="18993"/>
                  <a:pt x="6703" y="18993"/>
                  <a:pt x="6703" y="18621"/>
                </a:cubicBezTo>
                <a:cubicBezTo>
                  <a:pt x="6331" y="15269"/>
                  <a:pt x="6703" y="13407"/>
                  <a:pt x="7448" y="11917"/>
                </a:cubicBezTo>
                <a:cubicBezTo>
                  <a:pt x="8566" y="11172"/>
                  <a:pt x="10055" y="10800"/>
                  <a:pt x="12662" y="10800"/>
                </a:cubicBezTo>
                <a:cubicBezTo>
                  <a:pt x="12662" y="13034"/>
                  <a:pt x="12662" y="13034"/>
                  <a:pt x="12662" y="13034"/>
                </a:cubicBezTo>
                <a:cubicBezTo>
                  <a:pt x="12662" y="13407"/>
                  <a:pt x="12662" y="13779"/>
                  <a:pt x="13034" y="13779"/>
                </a:cubicBezTo>
                <a:cubicBezTo>
                  <a:pt x="13407" y="13779"/>
                  <a:pt x="13407" y="13779"/>
                  <a:pt x="13407" y="13779"/>
                </a:cubicBezTo>
                <a:cubicBezTo>
                  <a:pt x="13779" y="13779"/>
                  <a:pt x="13779" y="13779"/>
                  <a:pt x="14152" y="13407"/>
                </a:cubicBezTo>
                <a:lnTo>
                  <a:pt x="18993" y="856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2" name="TextBox 1"/>
          <p:cNvSpPr txBox="1"/>
          <p:nvPr/>
        </p:nvSpPr>
        <p:spPr>
          <a:xfrm>
            <a:off x="430408" y="4299612"/>
            <a:ext cx="229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ABOUT US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430408" y="4945943"/>
            <a:ext cx="53703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9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/>
        </p:nvSpPr>
        <p:spPr bwMode="auto">
          <a:xfrm>
            <a:off x="-923805" y="337807"/>
            <a:ext cx="7019805" cy="3026071"/>
          </a:xfrm>
          <a:custGeom>
            <a:avLst/>
            <a:gdLst>
              <a:gd name="T0" fmla="*/ 2488 w 2527"/>
              <a:gd name="T1" fmla="*/ 1283 h 1325"/>
              <a:gd name="T2" fmla="*/ 2302 w 2527"/>
              <a:gd name="T3" fmla="*/ 1127 h 1325"/>
              <a:gd name="T4" fmla="*/ 2116 w 2527"/>
              <a:gd name="T5" fmla="*/ 998 h 1325"/>
              <a:gd name="T6" fmla="*/ 1971 w 2527"/>
              <a:gd name="T7" fmla="*/ 912 h 1325"/>
              <a:gd name="T8" fmla="*/ 1852 w 2527"/>
              <a:gd name="T9" fmla="*/ 848 h 1325"/>
              <a:gd name="T10" fmla="*/ 1741 w 2527"/>
              <a:gd name="T11" fmla="*/ 794 h 1325"/>
              <a:gd name="T12" fmla="*/ 1679 w 2527"/>
              <a:gd name="T13" fmla="*/ 764 h 1325"/>
              <a:gd name="T14" fmla="*/ 1545 w 2527"/>
              <a:gd name="T15" fmla="*/ 708 h 1325"/>
              <a:gd name="T16" fmla="*/ 1437 w 2527"/>
              <a:gd name="T17" fmla="*/ 665 h 1325"/>
              <a:gd name="T18" fmla="*/ 1361 w 2527"/>
              <a:gd name="T19" fmla="*/ 635 h 1325"/>
              <a:gd name="T20" fmla="*/ 1260 w 2527"/>
              <a:gd name="T21" fmla="*/ 601 h 1325"/>
              <a:gd name="T22" fmla="*/ 1149 w 2527"/>
              <a:gd name="T23" fmla="*/ 563 h 1325"/>
              <a:gd name="T24" fmla="*/ 1058 w 2527"/>
              <a:gd name="T25" fmla="*/ 536 h 1325"/>
              <a:gd name="T26" fmla="*/ 953 w 2527"/>
              <a:gd name="T27" fmla="*/ 504 h 1325"/>
              <a:gd name="T28" fmla="*/ 838 w 2527"/>
              <a:gd name="T29" fmla="*/ 473 h 1325"/>
              <a:gd name="T30" fmla="*/ 775 w 2527"/>
              <a:gd name="T31" fmla="*/ 455 h 1325"/>
              <a:gd name="T32" fmla="*/ 688 w 2527"/>
              <a:gd name="T33" fmla="*/ 433 h 1325"/>
              <a:gd name="T34" fmla="*/ 552 w 2527"/>
              <a:gd name="T35" fmla="*/ 402 h 1325"/>
              <a:gd name="T36" fmla="*/ 434 w 2527"/>
              <a:gd name="T37" fmla="*/ 377 h 1325"/>
              <a:gd name="T38" fmla="*/ 285 w 2527"/>
              <a:gd name="T39" fmla="*/ 348 h 1325"/>
              <a:gd name="T40" fmla="*/ 134 w 2527"/>
              <a:gd name="T41" fmla="*/ 322 h 1325"/>
              <a:gd name="T42" fmla="*/ 6 w 2527"/>
              <a:gd name="T43" fmla="*/ 303 h 1325"/>
              <a:gd name="T44" fmla="*/ 6 w 2527"/>
              <a:gd name="T45" fmla="*/ 236 h 1325"/>
              <a:gd name="T46" fmla="*/ 30 w 2527"/>
              <a:gd name="T47" fmla="*/ 49 h 1325"/>
              <a:gd name="T48" fmla="*/ 47 w 2527"/>
              <a:gd name="T49" fmla="*/ 2 h 1325"/>
              <a:gd name="T50" fmla="*/ 175 w 2527"/>
              <a:gd name="T51" fmla="*/ 33 h 1325"/>
              <a:gd name="T52" fmla="*/ 319 w 2527"/>
              <a:gd name="T53" fmla="*/ 65 h 1325"/>
              <a:gd name="T54" fmla="*/ 397 w 2527"/>
              <a:gd name="T55" fmla="*/ 86 h 1325"/>
              <a:gd name="T56" fmla="*/ 521 w 2527"/>
              <a:gd name="T57" fmla="*/ 119 h 1325"/>
              <a:gd name="T58" fmla="*/ 629 w 2527"/>
              <a:gd name="T59" fmla="*/ 152 h 1325"/>
              <a:gd name="T60" fmla="*/ 733 w 2527"/>
              <a:gd name="T61" fmla="*/ 183 h 1325"/>
              <a:gd name="T62" fmla="*/ 838 w 2527"/>
              <a:gd name="T63" fmla="*/ 216 h 1325"/>
              <a:gd name="T64" fmla="*/ 919 w 2527"/>
              <a:gd name="T65" fmla="*/ 247 h 1325"/>
              <a:gd name="T66" fmla="*/ 1016 w 2527"/>
              <a:gd name="T67" fmla="*/ 280 h 1325"/>
              <a:gd name="T68" fmla="*/ 1099 w 2527"/>
              <a:gd name="T69" fmla="*/ 312 h 1325"/>
              <a:gd name="T70" fmla="*/ 1203 w 2527"/>
              <a:gd name="T71" fmla="*/ 355 h 1325"/>
              <a:gd name="T72" fmla="*/ 1269 w 2527"/>
              <a:gd name="T73" fmla="*/ 385 h 1325"/>
              <a:gd name="T74" fmla="*/ 1408 w 2527"/>
              <a:gd name="T75" fmla="*/ 448 h 1325"/>
              <a:gd name="T76" fmla="*/ 1476 w 2527"/>
              <a:gd name="T77" fmla="*/ 480 h 1325"/>
              <a:gd name="T78" fmla="*/ 1582 w 2527"/>
              <a:gd name="T79" fmla="*/ 534 h 1325"/>
              <a:gd name="T80" fmla="*/ 1679 w 2527"/>
              <a:gd name="T81" fmla="*/ 587 h 1325"/>
              <a:gd name="T82" fmla="*/ 1806 w 2527"/>
              <a:gd name="T83" fmla="*/ 661 h 1325"/>
              <a:gd name="T84" fmla="*/ 1941 w 2527"/>
              <a:gd name="T85" fmla="*/ 747 h 1325"/>
              <a:gd name="T86" fmla="*/ 2073 w 2527"/>
              <a:gd name="T87" fmla="*/ 841 h 1325"/>
              <a:gd name="T88" fmla="*/ 2236 w 2527"/>
              <a:gd name="T89" fmla="*/ 972 h 1325"/>
              <a:gd name="T90" fmla="*/ 2514 w 2527"/>
              <a:gd name="T91" fmla="*/ 1251 h 1325"/>
              <a:gd name="T92" fmla="*/ 2527 w 2527"/>
              <a:gd name="T93" fmla="*/ 1325 h 1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27" h="1325">
                <a:moveTo>
                  <a:pt x="2527" y="1325"/>
                </a:moveTo>
                <a:cubicBezTo>
                  <a:pt x="2514" y="1311"/>
                  <a:pt x="2502" y="1296"/>
                  <a:pt x="2488" y="1283"/>
                </a:cubicBezTo>
                <a:cubicBezTo>
                  <a:pt x="2457" y="1255"/>
                  <a:pt x="2426" y="1226"/>
                  <a:pt x="2394" y="1199"/>
                </a:cubicBezTo>
                <a:cubicBezTo>
                  <a:pt x="2364" y="1174"/>
                  <a:pt x="2333" y="1150"/>
                  <a:pt x="2302" y="1127"/>
                </a:cubicBezTo>
                <a:cubicBezTo>
                  <a:pt x="2265" y="1099"/>
                  <a:pt x="2228" y="1072"/>
                  <a:pt x="2191" y="1045"/>
                </a:cubicBezTo>
                <a:cubicBezTo>
                  <a:pt x="2166" y="1028"/>
                  <a:pt x="2141" y="1014"/>
                  <a:pt x="2116" y="998"/>
                </a:cubicBezTo>
                <a:cubicBezTo>
                  <a:pt x="2090" y="981"/>
                  <a:pt x="2064" y="964"/>
                  <a:pt x="2038" y="949"/>
                </a:cubicBezTo>
                <a:cubicBezTo>
                  <a:pt x="2016" y="936"/>
                  <a:pt x="1993" y="925"/>
                  <a:pt x="1971" y="912"/>
                </a:cubicBezTo>
                <a:cubicBezTo>
                  <a:pt x="1949" y="900"/>
                  <a:pt x="1927" y="887"/>
                  <a:pt x="1904" y="874"/>
                </a:cubicBezTo>
                <a:cubicBezTo>
                  <a:pt x="1887" y="865"/>
                  <a:pt x="1870" y="857"/>
                  <a:pt x="1852" y="848"/>
                </a:cubicBezTo>
                <a:cubicBezTo>
                  <a:pt x="1834" y="839"/>
                  <a:pt x="1817" y="830"/>
                  <a:pt x="1799" y="821"/>
                </a:cubicBezTo>
                <a:cubicBezTo>
                  <a:pt x="1780" y="812"/>
                  <a:pt x="1760" y="803"/>
                  <a:pt x="1741" y="794"/>
                </a:cubicBezTo>
                <a:cubicBezTo>
                  <a:pt x="1730" y="788"/>
                  <a:pt x="1718" y="782"/>
                  <a:pt x="1707" y="777"/>
                </a:cubicBezTo>
                <a:cubicBezTo>
                  <a:pt x="1697" y="772"/>
                  <a:pt x="1688" y="768"/>
                  <a:pt x="1679" y="764"/>
                </a:cubicBezTo>
                <a:cubicBezTo>
                  <a:pt x="1656" y="754"/>
                  <a:pt x="1632" y="743"/>
                  <a:pt x="1609" y="733"/>
                </a:cubicBezTo>
                <a:cubicBezTo>
                  <a:pt x="1588" y="725"/>
                  <a:pt x="1566" y="717"/>
                  <a:pt x="1545" y="708"/>
                </a:cubicBezTo>
                <a:cubicBezTo>
                  <a:pt x="1523" y="700"/>
                  <a:pt x="1502" y="690"/>
                  <a:pt x="1480" y="681"/>
                </a:cubicBezTo>
                <a:cubicBezTo>
                  <a:pt x="1466" y="675"/>
                  <a:pt x="1451" y="671"/>
                  <a:pt x="1437" y="665"/>
                </a:cubicBezTo>
                <a:cubicBezTo>
                  <a:pt x="1424" y="660"/>
                  <a:pt x="1412" y="654"/>
                  <a:pt x="1399" y="649"/>
                </a:cubicBezTo>
                <a:cubicBezTo>
                  <a:pt x="1387" y="644"/>
                  <a:pt x="1374" y="640"/>
                  <a:pt x="1361" y="635"/>
                </a:cubicBezTo>
                <a:cubicBezTo>
                  <a:pt x="1343" y="629"/>
                  <a:pt x="1325" y="622"/>
                  <a:pt x="1307" y="616"/>
                </a:cubicBezTo>
                <a:cubicBezTo>
                  <a:pt x="1291" y="611"/>
                  <a:pt x="1275" y="606"/>
                  <a:pt x="1260" y="601"/>
                </a:cubicBezTo>
                <a:cubicBezTo>
                  <a:pt x="1249" y="598"/>
                  <a:pt x="1238" y="594"/>
                  <a:pt x="1228" y="591"/>
                </a:cubicBezTo>
                <a:cubicBezTo>
                  <a:pt x="1202" y="581"/>
                  <a:pt x="1175" y="571"/>
                  <a:pt x="1149" y="563"/>
                </a:cubicBezTo>
                <a:cubicBezTo>
                  <a:pt x="1131" y="557"/>
                  <a:pt x="1112" y="552"/>
                  <a:pt x="1094" y="547"/>
                </a:cubicBezTo>
                <a:cubicBezTo>
                  <a:pt x="1082" y="544"/>
                  <a:pt x="1070" y="540"/>
                  <a:pt x="1058" y="536"/>
                </a:cubicBezTo>
                <a:cubicBezTo>
                  <a:pt x="1042" y="531"/>
                  <a:pt x="1025" y="524"/>
                  <a:pt x="1009" y="519"/>
                </a:cubicBezTo>
                <a:cubicBezTo>
                  <a:pt x="990" y="514"/>
                  <a:pt x="971" y="509"/>
                  <a:pt x="953" y="504"/>
                </a:cubicBezTo>
                <a:cubicBezTo>
                  <a:pt x="935" y="499"/>
                  <a:pt x="917" y="493"/>
                  <a:pt x="898" y="488"/>
                </a:cubicBezTo>
                <a:cubicBezTo>
                  <a:pt x="878" y="482"/>
                  <a:pt x="858" y="478"/>
                  <a:pt x="838" y="473"/>
                </a:cubicBezTo>
                <a:cubicBezTo>
                  <a:pt x="837" y="473"/>
                  <a:pt x="836" y="473"/>
                  <a:pt x="836" y="473"/>
                </a:cubicBezTo>
                <a:cubicBezTo>
                  <a:pt x="815" y="467"/>
                  <a:pt x="795" y="461"/>
                  <a:pt x="775" y="455"/>
                </a:cubicBezTo>
                <a:cubicBezTo>
                  <a:pt x="769" y="453"/>
                  <a:pt x="762" y="453"/>
                  <a:pt x="756" y="451"/>
                </a:cubicBezTo>
                <a:cubicBezTo>
                  <a:pt x="733" y="445"/>
                  <a:pt x="711" y="439"/>
                  <a:pt x="688" y="433"/>
                </a:cubicBezTo>
                <a:cubicBezTo>
                  <a:pt x="664" y="428"/>
                  <a:pt x="641" y="424"/>
                  <a:pt x="617" y="419"/>
                </a:cubicBezTo>
                <a:cubicBezTo>
                  <a:pt x="595" y="414"/>
                  <a:pt x="574" y="407"/>
                  <a:pt x="552" y="402"/>
                </a:cubicBezTo>
                <a:cubicBezTo>
                  <a:pt x="542" y="399"/>
                  <a:pt x="531" y="399"/>
                  <a:pt x="521" y="397"/>
                </a:cubicBezTo>
                <a:cubicBezTo>
                  <a:pt x="492" y="390"/>
                  <a:pt x="463" y="383"/>
                  <a:pt x="434" y="377"/>
                </a:cubicBezTo>
                <a:cubicBezTo>
                  <a:pt x="410" y="372"/>
                  <a:pt x="386" y="369"/>
                  <a:pt x="362" y="365"/>
                </a:cubicBezTo>
                <a:cubicBezTo>
                  <a:pt x="336" y="360"/>
                  <a:pt x="311" y="353"/>
                  <a:pt x="285" y="348"/>
                </a:cubicBezTo>
                <a:cubicBezTo>
                  <a:pt x="271" y="345"/>
                  <a:pt x="256" y="344"/>
                  <a:pt x="242" y="342"/>
                </a:cubicBezTo>
                <a:cubicBezTo>
                  <a:pt x="206" y="336"/>
                  <a:pt x="170" y="328"/>
                  <a:pt x="134" y="322"/>
                </a:cubicBezTo>
                <a:cubicBezTo>
                  <a:pt x="103" y="318"/>
                  <a:pt x="71" y="315"/>
                  <a:pt x="39" y="311"/>
                </a:cubicBezTo>
                <a:cubicBezTo>
                  <a:pt x="28" y="309"/>
                  <a:pt x="17" y="306"/>
                  <a:pt x="6" y="303"/>
                </a:cubicBezTo>
                <a:cubicBezTo>
                  <a:pt x="3" y="302"/>
                  <a:pt x="0" y="296"/>
                  <a:pt x="0" y="293"/>
                </a:cubicBezTo>
                <a:cubicBezTo>
                  <a:pt x="1" y="274"/>
                  <a:pt x="3" y="255"/>
                  <a:pt x="6" y="236"/>
                </a:cubicBezTo>
                <a:cubicBezTo>
                  <a:pt x="7" y="227"/>
                  <a:pt x="9" y="218"/>
                  <a:pt x="10" y="208"/>
                </a:cubicBezTo>
                <a:cubicBezTo>
                  <a:pt x="13" y="155"/>
                  <a:pt x="21" y="102"/>
                  <a:pt x="30" y="49"/>
                </a:cubicBezTo>
                <a:cubicBezTo>
                  <a:pt x="32" y="36"/>
                  <a:pt x="32" y="23"/>
                  <a:pt x="33" y="11"/>
                </a:cubicBezTo>
                <a:cubicBezTo>
                  <a:pt x="34" y="3"/>
                  <a:pt x="40" y="0"/>
                  <a:pt x="47" y="2"/>
                </a:cubicBezTo>
                <a:cubicBezTo>
                  <a:pt x="62" y="5"/>
                  <a:pt x="76" y="9"/>
                  <a:pt x="90" y="12"/>
                </a:cubicBezTo>
                <a:cubicBezTo>
                  <a:pt x="119" y="19"/>
                  <a:pt x="147" y="26"/>
                  <a:pt x="175" y="33"/>
                </a:cubicBezTo>
                <a:cubicBezTo>
                  <a:pt x="202" y="39"/>
                  <a:pt x="229" y="46"/>
                  <a:pt x="255" y="52"/>
                </a:cubicBezTo>
                <a:cubicBezTo>
                  <a:pt x="276" y="56"/>
                  <a:pt x="298" y="60"/>
                  <a:pt x="319" y="65"/>
                </a:cubicBezTo>
                <a:cubicBezTo>
                  <a:pt x="339" y="70"/>
                  <a:pt x="359" y="76"/>
                  <a:pt x="380" y="82"/>
                </a:cubicBezTo>
                <a:cubicBezTo>
                  <a:pt x="385" y="84"/>
                  <a:pt x="391" y="84"/>
                  <a:pt x="397" y="86"/>
                </a:cubicBezTo>
                <a:cubicBezTo>
                  <a:pt x="418" y="92"/>
                  <a:pt x="440" y="99"/>
                  <a:pt x="461" y="104"/>
                </a:cubicBezTo>
                <a:cubicBezTo>
                  <a:pt x="481" y="110"/>
                  <a:pt x="502" y="113"/>
                  <a:pt x="521" y="119"/>
                </a:cubicBezTo>
                <a:cubicBezTo>
                  <a:pt x="540" y="124"/>
                  <a:pt x="557" y="131"/>
                  <a:pt x="576" y="136"/>
                </a:cubicBezTo>
                <a:cubicBezTo>
                  <a:pt x="593" y="142"/>
                  <a:pt x="611" y="146"/>
                  <a:pt x="629" y="152"/>
                </a:cubicBezTo>
                <a:cubicBezTo>
                  <a:pt x="647" y="157"/>
                  <a:pt x="665" y="163"/>
                  <a:pt x="683" y="169"/>
                </a:cubicBezTo>
                <a:cubicBezTo>
                  <a:pt x="699" y="174"/>
                  <a:pt x="716" y="178"/>
                  <a:pt x="733" y="183"/>
                </a:cubicBezTo>
                <a:cubicBezTo>
                  <a:pt x="748" y="187"/>
                  <a:pt x="763" y="192"/>
                  <a:pt x="778" y="197"/>
                </a:cubicBezTo>
                <a:cubicBezTo>
                  <a:pt x="798" y="203"/>
                  <a:pt x="818" y="209"/>
                  <a:pt x="838" y="216"/>
                </a:cubicBezTo>
                <a:cubicBezTo>
                  <a:pt x="852" y="221"/>
                  <a:pt x="865" y="227"/>
                  <a:pt x="879" y="232"/>
                </a:cubicBezTo>
                <a:cubicBezTo>
                  <a:pt x="892" y="237"/>
                  <a:pt x="906" y="242"/>
                  <a:pt x="919" y="247"/>
                </a:cubicBezTo>
                <a:cubicBezTo>
                  <a:pt x="937" y="253"/>
                  <a:pt x="955" y="260"/>
                  <a:pt x="972" y="266"/>
                </a:cubicBezTo>
                <a:cubicBezTo>
                  <a:pt x="987" y="271"/>
                  <a:pt x="1001" y="275"/>
                  <a:pt x="1016" y="280"/>
                </a:cubicBezTo>
                <a:cubicBezTo>
                  <a:pt x="1028" y="284"/>
                  <a:pt x="1039" y="289"/>
                  <a:pt x="1051" y="293"/>
                </a:cubicBezTo>
                <a:cubicBezTo>
                  <a:pt x="1067" y="300"/>
                  <a:pt x="1083" y="306"/>
                  <a:pt x="1099" y="312"/>
                </a:cubicBezTo>
                <a:cubicBezTo>
                  <a:pt x="1121" y="321"/>
                  <a:pt x="1142" y="331"/>
                  <a:pt x="1164" y="340"/>
                </a:cubicBezTo>
                <a:cubicBezTo>
                  <a:pt x="1177" y="345"/>
                  <a:pt x="1190" y="350"/>
                  <a:pt x="1203" y="355"/>
                </a:cubicBezTo>
                <a:cubicBezTo>
                  <a:pt x="1215" y="360"/>
                  <a:pt x="1227" y="366"/>
                  <a:pt x="1239" y="371"/>
                </a:cubicBezTo>
                <a:cubicBezTo>
                  <a:pt x="1249" y="376"/>
                  <a:pt x="1259" y="381"/>
                  <a:pt x="1269" y="385"/>
                </a:cubicBezTo>
                <a:cubicBezTo>
                  <a:pt x="1290" y="393"/>
                  <a:pt x="1311" y="400"/>
                  <a:pt x="1331" y="410"/>
                </a:cubicBezTo>
                <a:cubicBezTo>
                  <a:pt x="1357" y="422"/>
                  <a:pt x="1382" y="435"/>
                  <a:pt x="1408" y="448"/>
                </a:cubicBezTo>
                <a:cubicBezTo>
                  <a:pt x="1420" y="453"/>
                  <a:pt x="1433" y="457"/>
                  <a:pt x="1445" y="463"/>
                </a:cubicBezTo>
                <a:cubicBezTo>
                  <a:pt x="1456" y="468"/>
                  <a:pt x="1466" y="475"/>
                  <a:pt x="1476" y="480"/>
                </a:cubicBezTo>
                <a:cubicBezTo>
                  <a:pt x="1493" y="489"/>
                  <a:pt x="1510" y="497"/>
                  <a:pt x="1527" y="505"/>
                </a:cubicBezTo>
                <a:cubicBezTo>
                  <a:pt x="1545" y="515"/>
                  <a:pt x="1563" y="525"/>
                  <a:pt x="1582" y="534"/>
                </a:cubicBezTo>
                <a:cubicBezTo>
                  <a:pt x="1598" y="542"/>
                  <a:pt x="1614" y="550"/>
                  <a:pt x="1630" y="559"/>
                </a:cubicBezTo>
                <a:cubicBezTo>
                  <a:pt x="1646" y="568"/>
                  <a:pt x="1663" y="578"/>
                  <a:pt x="1679" y="587"/>
                </a:cubicBezTo>
                <a:cubicBezTo>
                  <a:pt x="1700" y="599"/>
                  <a:pt x="1721" y="610"/>
                  <a:pt x="1742" y="622"/>
                </a:cubicBezTo>
                <a:cubicBezTo>
                  <a:pt x="1763" y="635"/>
                  <a:pt x="1784" y="648"/>
                  <a:pt x="1806" y="661"/>
                </a:cubicBezTo>
                <a:cubicBezTo>
                  <a:pt x="1831" y="676"/>
                  <a:pt x="1856" y="692"/>
                  <a:pt x="1881" y="708"/>
                </a:cubicBezTo>
                <a:cubicBezTo>
                  <a:pt x="1901" y="721"/>
                  <a:pt x="1921" y="734"/>
                  <a:pt x="1941" y="747"/>
                </a:cubicBezTo>
                <a:cubicBezTo>
                  <a:pt x="1959" y="760"/>
                  <a:pt x="1978" y="772"/>
                  <a:pt x="1997" y="785"/>
                </a:cubicBezTo>
                <a:cubicBezTo>
                  <a:pt x="2022" y="803"/>
                  <a:pt x="2048" y="822"/>
                  <a:pt x="2073" y="841"/>
                </a:cubicBezTo>
                <a:cubicBezTo>
                  <a:pt x="2094" y="857"/>
                  <a:pt x="2116" y="873"/>
                  <a:pt x="2136" y="890"/>
                </a:cubicBezTo>
                <a:cubicBezTo>
                  <a:pt x="2170" y="917"/>
                  <a:pt x="2203" y="943"/>
                  <a:pt x="2236" y="972"/>
                </a:cubicBezTo>
                <a:cubicBezTo>
                  <a:pt x="2281" y="1012"/>
                  <a:pt x="2327" y="1051"/>
                  <a:pt x="2369" y="1094"/>
                </a:cubicBezTo>
                <a:cubicBezTo>
                  <a:pt x="2419" y="1145"/>
                  <a:pt x="2466" y="1199"/>
                  <a:pt x="2514" y="1251"/>
                </a:cubicBezTo>
                <a:cubicBezTo>
                  <a:pt x="2517" y="1254"/>
                  <a:pt x="2522" y="1256"/>
                  <a:pt x="2527" y="1258"/>
                </a:cubicBezTo>
                <a:cubicBezTo>
                  <a:pt x="2527" y="1280"/>
                  <a:pt x="2527" y="1302"/>
                  <a:pt x="2527" y="1325"/>
                </a:cubicBezTo>
                <a:close/>
              </a:path>
            </a:pathLst>
          </a:custGeom>
          <a:gradFill>
            <a:gsLst>
              <a:gs pos="25000">
                <a:schemeClr val="accent4">
                  <a:alpha val="75000"/>
                </a:schemeClr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x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" name="Freeform 11"/>
          <p:cNvSpPr>
            <a:spLocks/>
          </p:cNvSpPr>
          <p:nvPr/>
        </p:nvSpPr>
        <p:spPr bwMode="auto">
          <a:xfrm>
            <a:off x="0" y="1616310"/>
            <a:ext cx="12192000" cy="2981003"/>
          </a:xfrm>
          <a:custGeom>
            <a:avLst/>
            <a:gdLst>
              <a:gd name="T0" fmla="*/ 1308 w 1926"/>
              <a:gd name="T1" fmla="*/ 801 h 1214"/>
              <a:gd name="T2" fmla="*/ 1054 w 1926"/>
              <a:gd name="T3" fmla="*/ 687 h 1214"/>
              <a:gd name="T4" fmla="*/ 952 w 1926"/>
              <a:gd name="T5" fmla="*/ 596 h 1214"/>
              <a:gd name="T6" fmla="*/ 970 w 1926"/>
              <a:gd name="T7" fmla="*/ 614 h 1214"/>
              <a:gd name="T8" fmla="*/ 340 w 1926"/>
              <a:gd name="T9" fmla="*/ 35 h 1214"/>
              <a:gd name="T10" fmla="*/ 0 w 1926"/>
              <a:gd name="T11" fmla="*/ 58 h 1214"/>
              <a:gd name="T12" fmla="*/ 0 w 1926"/>
              <a:gd name="T13" fmla="*/ 370 h 1214"/>
              <a:gd name="T14" fmla="*/ 0 w 1926"/>
              <a:gd name="T15" fmla="*/ 828 h 1214"/>
              <a:gd name="T16" fmla="*/ 403 w 1926"/>
              <a:gd name="T17" fmla="*/ 550 h 1214"/>
              <a:gd name="T18" fmla="*/ 1123 w 1926"/>
              <a:gd name="T19" fmla="*/ 842 h 1214"/>
              <a:gd name="T20" fmla="*/ 1884 w 1926"/>
              <a:gd name="T21" fmla="*/ 1183 h 1214"/>
              <a:gd name="T22" fmla="*/ 1926 w 1926"/>
              <a:gd name="T23" fmla="*/ 1175 h 1214"/>
              <a:gd name="T24" fmla="*/ 1926 w 1926"/>
              <a:gd name="T25" fmla="*/ 680 h 1214"/>
              <a:gd name="T26" fmla="*/ 1926 w 1926"/>
              <a:gd name="T27" fmla="*/ 626 h 1214"/>
              <a:gd name="T28" fmla="*/ 1926 w 1926"/>
              <a:gd name="T29" fmla="*/ 598 h 1214"/>
              <a:gd name="T30" fmla="*/ 1926 w 1926"/>
              <a:gd name="T31" fmla="*/ 276 h 1214"/>
              <a:gd name="T32" fmla="*/ 1308 w 1926"/>
              <a:gd name="T33" fmla="*/ 801 h 1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26" h="1214">
                <a:moveTo>
                  <a:pt x="1308" y="801"/>
                </a:moveTo>
                <a:cubicBezTo>
                  <a:pt x="1216" y="791"/>
                  <a:pt x="1133" y="748"/>
                  <a:pt x="1054" y="687"/>
                </a:cubicBezTo>
                <a:cubicBezTo>
                  <a:pt x="1021" y="658"/>
                  <a:pt x="987" y="627"/>
                  <a:pt x="952" y="596"/>
                </a:cubicBezTo>
                <a:cubicBezTo>
                  <a:pt x="958" y="602"/>
                  <a:pt x="964" y="608"/>
                  <a:pt x="970" y="614"/>
                </a:cubicBezTo>
                <a:cubicBezTo>
                  <a:pt x="764" y="416"/>
                  <a:pt x="583" y="123"/>
                  <a:pt x="340" y="35"/>
                </a:cubicBezTo>
                <a:cubicBezTo>
                  <a:pt x="242" y="0"/>
                  <a:pt x="108" y="1"/>
                  <a:pt x="0" y="58"/>
                </a:cubicBezTo>
                <a:cubicBezTo>
                  <a:pt x="0" y="370"/>
                  <a:pt x="0" y="370"/>
                  <a:pt x="0" y="370"/>
                </a:cubicBezTo>
                <a:cubicBezTo>
                  <a:pt x="0" y="828"/>
                  <a:pt x="0" y="828"/>
                  <a:pt x="0" y="828"/>
                </a:cubicBezTo>
                <a:cubicBezTo>
                  <a:pt x="121" y="685"/>
                  <a:pt x="260" y="593"/>
                  <a:pt x="403" y="550"/>
                </a:cubicBezTo>
                <a:cubicBezTo>
                  <a:pt x="670" y="469"/>
                  <a:pt x="887" y="651"/>
                  <a:pt x="1123" y="842"/>
                </a:cubicBezTo>
                <a:cubicBezTo>
                  <a:pt x="1363" y="1037"/>
                  <a:pt x="1615" y="1214"/>
                  <a:pt x="1884" y="1183"/>
                </a:cubicBezTo>
                <a:cubicBezTo>
                  <a:pt x="1898" y="1181"/>
                  <a:pt x="1912" y="1179"/>
                  <a:pt x="1926" y="1175"/>
                </a:cubicBezTo>
                <a:cubicBezTo>
                  <a:pt x="1926" y="680"/>
                  <a:pt x="1926" y="680"/>
                  <a:pt x="1926" y="680"/>
                </a:cubicBezTo>
                <a:cubicBezTo>
                  <a:pt x="1926" y="626"/>
                  <a:pt x="1926" y="626"/>
                  <a:pt x="1926" y="626"/>
                </a:cubicBezTo>
                <a:cubicBezTo>
                  <a:pt x="1926" y="598"/>
                  <a:pt x="1926" y="598"/>
                  <a:pt x="1926" y="598"/>
                </a:cubicBezTo>
                <a:cubicBezTo>
                  <a:pt x="1926" y="276"/>
                  <a:pt x="1926" y="276"/>
                  <a:pt x="1926" y="276"/>
                </a:cubicBezTo>
                <a:cubicBezTo>
                  <a:pt x="1864" y="406"/>
                  <a:pt x="1632" y="837"/>
                  <a:pt x="1308" y="801"/>
                </a:cubicBezTo>
              </a:path>
            </a:pathLst>
          </a:custGeom>
          <a:gradFill>
            <a:gsLst>
              <a:gs pos="25000">
                <a:schemeClr val="accent4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x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" name="Freeform 17"/>
          <p:cNvSpPr>
            <a:spLocks/>
          </p:cNvSpPr>
          <p:nvPr/>
        </p:nvSpPr>
        <p:spPr bwMode="auto">
          <a:xfrm>
            <a:off x="6304730" y="3433265"/>
            <a:ext cx="5887271" cy="1095143"/>
          </a:xfrm>
          <a:custGeom>
            <a:avLst/>
            <a:gdLst>
              <a:gd name="T0" fmla="*/ 0 w 930"/>
              <a:gd name="T1" fmla="*/ 0 h 446"/>
              <a:gd name="T2" fmla="*/ 2 w 930"/>
              <a:gd name="T3" fmla="*/ 2 h 446"/>
              <a:gd name="T4" fmla="*/ 69 w 930"/>
              <a:gd name="T5" fmla="*/ 56 h 446"/>
              <a:gd name="T6" fmla="*/ 70 w 930"/>
              <a:gd name="T7" fmla="*/ 56 h 446"/>
              <a:gd name="T8" fmla="*/ 70 w 930"/>
              <a:gd name="T9" fmla="*/ 56 h 446"/>
              <a:gd name="T10" fmla="*/ 127 w 930"/>
              <a:gd name="T11" fmla="*/ 102 h 446"/>
              <a:gd name="T12" fmla="*/ 826 w 930"/>
              <a:gd name="T13" fmla="*/ 446 h 446"/>
              <a:gd name="T14" fmla="*/ 888 w 930"/>
              <a:gd name="T15" fmla="*/ 443 h 446"/>
              <a:gd name="T16" fmla="*/ 930 w 930"/>
              <a:gd name="T17" fmla="*/ 435 h 446"/>
              <a:gd name="T18" fmla="*/ 930 w 930"/>
              <a:gd name="T19" fmla="*/ 222 h 446"/>
              <a:gd name="T20" fmla="*/ 654 w 930"/>
              <a:gd name="T21" fmla="*/ 304 h 446"/>
              <a:gd name="T22" fmla="*/ 148 w 930"/>
              <a:gd name="T23" fmla="*/ 97 h 446"/>
              <a:gd name="T24" fmla="*/ 0 w 930"/>
              <a:gd name="T25" fmla="*/ 0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0" h="446">
                <a:moveTo>
                  <a:pt x="0" y="0"/>
                </a:moveTo>
                <a:cubicBezTo>
                  <a:pt x="1" y="1"/>
                  <a:pt x="1" y="1"/>
                  <a:pt x="2" y="2"/>
                </a:cubicBezTo>
                <a:cubicBezTo>
                  <a:pt x="24" y="19"/>
                  <a:pt x="47" y="37"/>
                  <a:pt x="69" y="56"/>
                </a:cubicBezTo>
                <a:cubicBezTo>
                  <a:pt x="70" y="56"/>
                  <a:pt x="70" y="56"/>
                  <a:pt x="70" y="56"/>
                </a:cubicBezTo>
                <a:cubicBezTo>
                  <a:pt x="70" y="56"/>
                  <a:pt x="70" y="56"/>
                  <a:pt x="70" y="56"/>
                </a:cubicBezTo>
                <a:cubicBezTo>
                  <a:pt x="89" y="72"/>
                  <a:pt x="108" y="87"/>
                  <a:pt x="127" y="102"/>
                </a:cubicBezTo>
                <a:cubicBezTo>
                  <a:pt x="348" y="282"/>
                  <a:pt x="580" y="446"/>
                  <a:pt x="826" y="446"/>
                </a:cubicBezTo>
                <a:cubicBezTo>
                  <a:pt x="846" y="446"/>
                  <a:pt x="867" y="445"/>
                  <a:pt x="888" y="443"/>
                </a:cubicBezTo>
                <a:cubicBezTo>
                  <a:pt x="902" y="441"/>
                  <a:pt x="916" y="439"/>
                  <a:pt x="930" y="435"/>
                </a:cubicBezTo>
                <a:cubicBezTo>
                  <a:pt x="930" y="222"/>
                  <a:pt x="930" y="222"/>
                  <a:pt x="930" y="222"/>
                </a:cubicBezTo>
                <a:cubicBezTo>
                  <a:pt x="833" y="280"/>
                  <a:pt x="742" y="304"/>
                  <a:pt x="654" y="304"/>
                </a:cubicBezTo>
                <a:cubicBezTo>
                  <a:pt x="479" y="304"/>
                  <a:pt x="317" y="210"/>
                  <a:pt x="148" y="97"/>
                </a:cubicBezTo>
                <a:cubicBezTo>
                  <a:pt x="98" y="64"/>
                  <a:pt x="49" y="31"/>
                  <a:pt x="0" y="0"/>
                </a:cubicBezTo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5" name="Freeform 20"/>
          <p:cNvSpPr>
            <a:spLocks/>
          </p:cNvSpPr>
          <p:nvPr/>
        </p:nvSpPr>
        <p:spPr bwMode="auto">
          <a:xfrm>
            <a:off x="0" y="2598494"/>
            <a:ext cx="6304729" cy="1051089"/>
          </a:xfrm>
          <a:custGeom>
            <a:avLst/>
            <a:gdLst>
              <a:gd name="T0" fmla="*/ 441 w 996"/>
              <a:gd name="T1" fmla="*/ 0 h 428"/>
              <a:gd name="T2" fmla="*/ 366 w 996"/>
              <a:gd name="T3" fmla="*/ 7 h 428"/>
              <a:gd name="T4" fmla="*/ 0 w 996"/>
              <a:gd name="T5" fmla="*/ 173 h 428"/>
              <a:gd name="T6" fmla="*/ 0 w 996"/>
              <a:gd name="T7" fmla="*/ 428 h 428"/>
              <a:gd name="T8" fmla="*/ 403 w 996"/>
              <a:gd name="T9" fmla="*/ 150 h 428"/>
              <a:gd name="T10" fmla="*/ 403 w 996"/>
              <a:gd name="T11" fmla="*/ 150 h 428"/>
              <a:gd name="T12" fmla="*/ 404 w 996"/>
              <a:gd name="T13" fmla="*/ 150 h 428"/>
              <a:gd name="T14" fmla="*/ 404 w 996"/>
              <a:gd name="T15" fmla="*/ 149 h 428"/>
              <a:gd name="T16" fmla="*/ 533 w 996"/>
              <a:gd name="T17" fmla="*/ 130 h 428"/>
              <a:gd name="T18" fmla="*/ 533 w 996"/>
              <a:gd name="T19" fmla="*/ 130 h 428"/>
              <a:gd name="T20" fmla="*/ 533 w 996"/>
              <a:gd name="T21" fmla="*/ 130 h 428"/>
              <a:gd name="T22" fmla="*/ 533 w 996"/>
              <a:gd name="T23" fmla="*/ 130 h 428"/>
              <a:gd name="T24" fmla="*/ 993 w 996"/>
              <a:gd name="T25" fmla="*/ 338 h 428"/>
              <a:gd name="T26" fmla="*/ 996 w 996"/>
              <a:gd name="T27" fmla="*/ 340 h 428"/>
              <a:gd name="T28" fmla="*/ 441 w 996"/>
              <a:gd name="T29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96" h="428">
                <a:moveTo>
                  <a:pt x="441" y="0"/>
                </a:moveTo>
                <a:cubicBezTo>
                  <a:pt x="417" y="0"/>
                  <a:pt x="392" y="2"/>
                  <a:pt x="366" y="7"/>
                </a:cubicBezTo>
                <a:cubicBezTo>
                  <a:pt x="242" y="27"/>
                  <a:pt x="118" y="82"/>
                  <a:pt x="0" y="173"/>
                </a:cubicBezTo>
                <a:cubicBezTo>
                  <a:pt x="0" y="428"/>
                  <a:pt x="0" y="428"/>
                  <a:pt x="0" y="428"/>
                </a:cubicBezTo>
                <a:cubicBezTo>
                  <a:pt x="121" y="285"/>
                  <a:pt x="260" y="193"/>
                  <a:pt x="403" y="150"/>
                </a:cubicBezTo>
                <a:cubicBezTo>
                  <a:pt x="403" y="150"/>
                  <a:pt x="403" y="150"/>
                  <a:pt x="403" y="150"/>
                </a:cubicBezTo>
                <a:cubicBezTo>
                  <a:pt x="403" y="150"/>
                  <a:pt x="404" y="150"/>
                  <a:pt x="404" y="150"/>
                </a:cubicBezTo>
                <a:cubicBezTo>
                  <a:pt x="404" y="150"/>
                  <a:pt x="404" y="150"/>
                  <a:pt x="404" y="149"/>
                </a:cubicBezTo>
                <a:cubicBezTo>
                  <a:pt x="448" y="136"/>
                  <a:pt x="491" y="130"/>
                  <a:pt x="533" y="130"/>
                </a:cubicBezTo>
                <a:cubicBezTo>
                  <a:pt x="533" y="130"/>
                  <a:pt x="533" y="130"/>
                  <a:pt x="533" y="130"/>
                </a:cubicBezTo>
                <a:cubicBezTo>
                  <a:pt x="533" y="130"/>
                  <a:pt x="533" y="130"/>
                  <a:pt x="533" y="130"/>
                </a:cubicBezTo>
                <a:cubicBezTo>
                  <a:pt x="533" y="130"/>
                  <a:pt x="533" y="130"/>
                  <a:pt x="533" y="130"/>
                </a:cubicBezTo>
                <a:cubicBezTo>
                  <a:pt x="696" y="130"/>
                  <a:pt x="843" y="222"/>
                  <a:pt x="993" y="338"/>
                </a:cubicBezTo>
                <a:cubicBezTo>
                  <a:pt x="994" y="339"/>
                  <a:pt x="995" y="339"/>
                  <a:pt x="996" y="340"/>
                </a:cubicBezTo>
                <a:cubicBezTo>
                  <a:pt x="824" y="160"/>
                  <a:pt x="658" y="0"/>
                  <a:pt x="441" y="0"/>
                </a:cubicBezTo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" name="TextBox 1"/>
          <p:cNvSpPr txBox="1"/>
          <p:nvPr/>
        </p:nvSpPr>
        <p:spPr>
          <a:xfrm>
            <a:off x="6028504" y="485660"/>
            <a:ext cx="257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HEADING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57079" y="1001912"/>
            <a:ext cx="52762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2128" r="-313" b="47076"/>
          <a:stretch/>
        </p:blipFill>
        <p:spPr/>
      </p:pic>
    </p:spTree>
    <p:extLst>
      <p:ext uri="{BB962C8B-B14F-4D97-AF65-F5344CB8AC3E}">
        <p14:creationId xmlns:p14="http://schemas.microsoft.com/office/powerpoint/2010/main" val="85071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" b="15331"/>
          <a:stretch/>
        </p:blipFill>
        <p:spPr/>
      </p:pic>
      <p:sp>
        <p:nvSpPr>
          <p:cNvPr id="10" name="TextBox 9"/>
          <p:cNvSpPr txBox="1"/>
          <p:nvPr/>
        </p:nvSpPr>
        <p:spPr>
          <a:xfrm>
            <a:off x="427804" y="1182261"/>
            <a:ext cx="257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HEADING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7329" y="1675865"/>
            <a:ext cx="52762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4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" b="25215"/>
          <a:stretch/>
        </p:blipFill>
        <p:spPr/>
      </p:pic>
      <p:sp>
        <p:nvSpPr>
          <p:cNvPr id="9" name="Oval 8"/>
          <p:cNvSpPr/>
          <p:nvPr/>
        </p:nvSpPr>
        <p:spPr>
          <a:xfrm>
            <a:off x="7631478" y="3680368"/>
            <a:ext cx="593230" cy="5932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Oval 9"/>
          <p:cNvSpPr/>
          <p:nvPr/>
        </p:nvSpPr>
        <p:spPr>
          <a:xfrm>
            <a:off x="7631477" y="4491195"/>
            <a:ext cx="593230" cy="5932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Oval 10"/>
          <p:cNvSpPr/>
          <p:nvPr/>
        </p:nvSpPr>
        <p:spPr>
          <a:xfrm>
            <a:off x="7631477" y="5322736"/>
            <a:ext cx="593230" cy="59323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Shape 5237"/>
          <p:cNvSpPr/>
          <p:nvPr/>
        </p:nvSpPr>
        <p:spPr>
          <a:xfrm>
            <a:off x="7823181" y="5515011"/>
            <a:ext cx="225434" cy="22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42" y="13114"/>
                </a:moveTo>
                <a:cubicBezTo>
                  <a:pt x="17811" y="13114"/>
                  <a:pt x="17811" y="13114"/>
                  <a:pt x="17811" y="13114"/>
                </a:cubicBezTo>
                <a:cubicBezTo>
                  <a:pt x="17811" y="15043"/>
                  <a:pt x="17432" y="16200"/>
                  <a:pt x="16674" y="17357"/>
                </a:cubicBezTo>
                <a:cubicBezTo>
                  <a:pt x="19705" y="20057"/>
                  <a:pt x="19705" y="20057"/>
                  <a:pt x="19705" y="20057"/>
                </a:cubicBezTo>
                <a:cubicBezTo>
                  <a:pt x="20084" y="20443"/>
                  <a:pt x="20084" y="20829"/>
                  <a:pt x="19705" y="21214"/>
                </a:cubicBezTo>
                <a:cubicBezTo>
                  <a:pt x="19326" y="21600"/>
                  <a:pt x="19326" y="21600"/>
                  <a:pt x="18947" y="21600"/>
                </a:cubicBezTo>
                <a:cubicBezTo>
                  <a:pt x="18947" y="21600"/>
                  <a:pt x="18568" y="21600"/>
                  <a:pt x="18568" y="21214"/>
                </a:cubicBezTo>
                <a:cubicBezTo>
                  <a:pt x="15537" y="18514"/>
                  <a:pt x="15537" y="18514"/>
                  <a:pt x="15537" y="18514"/>
                </a:cubicBezTo>
                <a:cubicBezTo>
                  <a:pt x="15537" y="18514"/>
                  <a:pt x="14021" y="20443"/>
                  <a:pt x="11747" y="20443"/>
                </a:cubicBezTo>
                <a:cubicBezTo>
                  <a:pt x="11747" y="8100"/>
                  <a:pt x="11747" y="8100"/>
                  <a:pt x="11747" y="8100"/>
                </a:cubicBezTo>
                <a:cubicBezTo>
                  <a:pt x="9853" y="8100"/>
                  <a:pt x="9853" y="8100"/>
                  <a:pt x="9853" y="8100"/>
                </a:cubicBezTo>
                <a:cubicBezTo>
                  <a:pt x="9853" y="20443"/>
                  <a:pt x="9853" y="20443"/>
                  <a:pt x="9853" y="20443"/>
                </a:cubicBezTo>
                <a:cubicBezTo>
                  <a:pt x="7579" y="20443"/>
                  <a:pt x="5684" y="18514"/>
                  <a:pt x="5684" y="18514"/>
                </a:cubicBezTo>
                <a:cubicBezTo>
                  <a:pt x="3032" y="21214"/>
                  <a:pt x="3032" y="21214"/>
                  <a:pt x="3032" y="21214"/>
                </a:cubicBezTo>
                <a:cubicBezTo>
                  <a:pt x="3032" y="21600"/>
                  <a:pt x="2653" y="21600"/>
                  <a:pt x="2653" y="21600"/>
                </a:cubicBezTo>
                <a:cubicBezTo>
                  <a:pt x="2274" y="21600"/>
                  <a:pt x="2274" y="21600"/>
                  <a:pt x="1895" y="21214"/>
                </a:cubicBezTo>
                <a:cubicBezTo>
                  <a:pt x="1516" y="21214"/>
                  <a:pt x="1516" y="20443"/>
                  <a:pt x="1895" y="20057"/>
                </a:cubicBezTo>
                <a:cubicBezTo>
                  <a:pt x="4547" y="16971"/>
                  <a:pt x="4547" y="16971"/>
                  <a:pt x="4547" y="16971"/>
                </a:cubicBezTo>
                <a:cubicBezTo>
                  <a:pt x="4168" y="16200"/>
                  <a:pt x="3789" y="14657"/>
                  <a:pt x="3789" y="13114"/>
                </a:cubicBezTo>
                <a:cubicBezTo>
                  <a:pt x="758" y="13114"/>
                  <a:pt x="758" y="13114"/>
                  <a:pt x="758" y="13114"/>
                </a:cubicBezTo>
                <a:cubicBezTo>
                  <a:pt x="379" y="13114"/>
                  <a:pt x="0" y="12729"/>
                  <a:pt x="0" y="12343"/>
                </a:cubicBezTo>
                <a:cubicBezTo>
                  <a:pt x="0" y="11957"/>
                  <a:pt x="379" y="11571"/>
                  <a:pt x="758" y="11571"/>
                </a:cubicBezTo>
                <a:cubicBezTo>
                  <a:pt x="3789" y="11571"/>
                  <a:pt x="3789" y="11571"/>
                  <a:pt x="3789" y="11571"/>
                </a:cubicBezTo>
                <a:cubicBezTo>
                  <a:pt x="3789" y="9643"/>
                  <a:pt x="3789" y="8486"/>
                  <a:pt x="3789" y="7329"/>
                </a:cubicBezTo>
                <a:cubicBezTo>
                  <a:pt x="1516" y="5014"/>
                  <a:pt x="1516" y="5014"/>
                  <a:pt x="1516" y="5014"/>
                </a:cubicBezTo>
                <a:cubicBezTo>
                  <a:pt x="1137" y="4629"/>
                  <a:pt x="1137" y="4243"/>
                  <a:pt x="1516" y="3857"/>
                </a:cubicBezTo>
                <a:cubicBezTo>
                  <a:pt x="1895" y="3471"/>
                  <a:pt x="2274" y="3471"/>
                  <a:pt x="2653" y="3857"/>
                </a:cubicBezTo>
                <a:cubicBezTo>
                  <a:pt x="4926" y="6171"/>
                  <a:pt x="4926" y="6171"/>
                  <a:pt x="4926" y="6171"/>
                </a:cubicBezTo>
                <a:cubicBezTo>
                  <a:pt x="16674" y="6171"/>
                  <a:pt x="16674" y="6171"/>
                  <a:pt x="16674" y="6171"/>
                </a:cubicBezTo>
                <a:cubicBezTo>
                  <a:pt x="18947" y="3857"/>
                  <a:pt x="18947" y="3857"/>
                  <a:pt x="18947" y="3857"/>
                </a:cubicBezTo>
                <a:cubicBezTo>
                  <a:pt x="19326" y="3471"/>
                  <a:pt x="19705" y="3471"/>
                  <a:pt x="20084" y="3857"/>
                </a:cubicBezTo>
                <a:cubicBezTo>
                  <a:pt x="20463" y="4243"/>
                  <a:pt x="20463" y="4629"/>
                  <a:pt x="20084" y="5014"/>
                </a:cubicBezTo>
                <a:cubicBezTo>
                  <a:pt x="17811" y="7329"/>
                  <a:pt x="17811" y="7329"/>
                  <a:pt x="17811" y="7329"/>
                </a:cubicBezTo>
                <a:cubicBezTo>
                  <a:pt x="17811" y="8486"/>
                  <a:pt x="17811" y="9643"/>
                  <a:pt x="17811" y="11571"/>
                </a:cubicBezTo>
                <a:cubicBezTo>
                  <a:pt x="20842" y="11571"/>
                  <a:pt x="20842" y="11571"/>
                  <a:pt x="20842" y="11571"/>
                </a:cubicBezTo>
                <a:cubicBezTo>
                  <a:pt x="21221" y="11571"/>
                  <a:pt x="21600" y="11957"/>
                  <a:pt x="21600" y="12343"/>
                </a:cubicBezTo>
                <a:cubicBezTo>
                  <a:pt x="21600" y="12729"/>
                  <a:pt x="21221" y="13114"/>
                  <a:pt x="20842" y="13114"/>
                </a:cubicBezTo>
                <a:close/>
                <a:moveTo>
                  <a:pt x="6442" y="4243"/>
                </a:moveTo>
                <a:cubicBezTo>
                  <a:pt x="6442" y="1929"/>
                  <a:pt x="8337" y="0"/>
                  <a:pt x="10611" y="0"/>
                </a:cubicBezTo>
                <a:cubicBezTo>
                  <a:pt x="13263" y="0"/>
                  <a:pt x="15158" y="1929"/>
                  <a:pt x="15158" y="4243"/>
                </a:cubicBezTo>
                <a:lnTo>
                  <a:pt x="6442" y="4243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6" name="Shape 5239"/>
          <p:cNvSpPr/>
          <p:nvPr/>
        </p:nvSpPr>
        <p:spPr>
          <a:xfrm>
            <a:off x="7829530" y="4689116"/>
            <a:ext cx="218103" cy="218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4" y="21600"/>
                </a:moveTo>
                <a:cubicBezTo>
                  <a:pt x="4713" y="21600"/>
                  <a:pt x="0" y="16887"/>
                  <a:pt x="0" y="10996"/>
                </a:cubicBezTo>
                <a:cubicBezTo>
                  <a:pt x="0" y="5105"/>
                  <a:pt x="4713" y="0"/>
                  <a:pt x="10604" y="0"/>
                </a:cubicBezTo>
                <a:cubicBezTo>
                  <a:pt x="16495" y="0"/>
                  <a:pt x="21600" y="5105"/>
                  <a:pt x="21600" y="10996"/>
                </a:cubicBezTo>
                <a:cubicBezTo>
                  <a:pt x="21600" y="16887"/>
                  <a:pt x="16495" y="21600"/>
                  <a:pt x="10604" y="21600"/>
                </a:cubicBezTo>
                <a:close/>
                <a:moveTo>
                  <a:pt x="10604" y="1964"/>
                </a:moveTo>
                <a:cubicBezTo>
                  <a:pt x="5891" y="1964"/>
                  <a:pt x="1571" y="5891"/>
                  <a:pt x="1571" y="10996"/>
                </a:cubicBezTo>
                <a:cubicBezTo>
                  <a:pt x="1571" y="15709"/>
                  <a:pt x="5891" y="20029"/>
                  <a:pt x="10604" y="20029"/>
                </a:cubicBezTo>
                <a:cubicBezTo>
                  <a:pt x="15709" y="20029"/>
                  <a:pt x="19636" y="15709"/>
                  <a:pt x="19636" y="10996"/>
                </a:cubicBezTo>
                <a:cubicBezTo>
                  <a:pt x="19636" y="5891"/>
                  <a:pt x="15709" y="1964"/>
                  <a:pt x="10604" y="1964"/>
                </a:cubicBezTo>
                <a:close/>
                <a:moveTo>
                  <a:pt x="10604" y="18065"/>
                </a:moveTo>
                <a:cubicBezTo>
                  <a:pt x="6676" y="18065"/>
                  <a:pt x="3535" y="14924"/>
                  <a:pt x="3535" y="10996"/>
                </a:cubicBezTo>
                <a:cubicBezTo>
                  <a:pt x="3535" y="7069"/>
                  <a:pt x="6676" y="3535"/>
                  <a:pt x="10604" y="3535"/>
                </a:cubicBezTo>
                <a:cubicBezTo>
                  <a:pt x="14531" y="3535"/>
                  <a:pt x="17673" y="7069"/>
                  <a:pt x="17673" y="10996"/>
                </a:cubicBezTo>
                <a:cubicBezTo>
                  <a:pt x="17673" y="14924"/>
                  <a:pt x="14531" y="18065"/>
                  <a:pt x="10604" y="18065"/>
                </a:cubicBezTo>
                <a:close/>
                <a:moveTo>
                  <a:pt x="10604" y="5498"/>
                </a:moveTo>
                <a:cubicBezTo>
                  <a:pt x="7855" y="5498"/>
                  <a:pt x="5105" y="7855"/>
                  <a:pt x="5105" y="10996"/>
                </a:cubicBezTo>
                <a:cubicBezTo>
                  <a:pt x="5105" y="13745"/>
                  <a:pt x="7855" y="16102"/>
                  <a:pt x="10604" y="16102"/>
                </a:cubicBezTo>
                <a:cubicBezTo>
                  <a:pt x="13745" y="16102"/>
                  <a:pt x="16102" y="13745"/>
                  <a:pt x="16102" y="10996"/>
                </a:cubicBezTo>
                <a:cubicBezTo>
                  <a:pt x="16102" y="7855"/>
                  <a:pt x="13745" y="5498"/>
                  <a:pt x="10604" y="5498"/>
                </a:cubicBezTo>
                <a:close/>
                <a:moveTo>
                  <a:pt x="10604" y="14531"/>
                </a:moveTo>
                <a:cubicBezTo>
                  <a:pt x="8640" y="14531"/>
                  <a:pt x="7069" y="12960"/>
                  <a:pt x="7069" y="10996"/>
                </a:cubicBezTo>
                <a:cubicBezTo>
                  <a:pt x="7069" y="9033"/>
                  <a:pt x="8640" y="7462"/>
                  <a:pt x="10604" y="7462"/>
                </a:cubicBezTo>
                <a:cubicBezTo>
                  <a:pt x="12567" y="7462"/>
                  <a:pt x="14138" y="9033"/>
                  <a:pt x="14138" y="10996"/>
                </a:cubicBezTo>
                <a:cubicBezTo>
                  <a:pt x="14138" y="12960"/>
                  <a:pt x="12567" y="14531"/>
                  <a:pt x="10604" y="14531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7" name="Shape 5258"/>
          <p:cNvSpPr/>
          <p:nvPr/>
        </p:nvSpPr>
        <p:spPr>
          <a:xfrm>
            <a:off x="7793382" y="3867132"/>
            <a:ext cx="269420" cy="199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71" y="21600"/>
                </a:moveTo>
                <a:cubicBezTo>
                  <a:pt x="5082" y="21600"/>
                  <a:pt x="5082" y="21600"/>
                  <a:pt x="5082" y="21600"/>
                </a:cubicBezTo>
                <a:cubicBezTo>
                  <a:pt x="2224" y="21600"/>
                  <a:pt x="0" y="18576"/>
                  <a:pt x="0" y="14688"/>
                </a:cubicBezTo>
                <a:cubicBezTo>
                  <a:pt x="0" y="12096"/>
                  <a:pt x="1271" y="9504"/>
                  <a:pt x="2859" y="8640"/>
                </a:cubicBezTo>
                <a:cubicBezTo>
                  <a:pt x="2859" y="8208"/>
                  <a:pt x="2859" y="8208"/>
                  <a:pt x="2859" y="7776"/>
                </a:cubicBezTo>
                <a:cubicBezTo>
                  <a:pt x="2859" y="3456"/>
                  <a:pt x="5400" y="0"/>
                  <a:pt x="8576" y="0"/>
                </a:cubicBezTo>
                <a:cubicBezTo>
                  <a:pt x="11118" y="0"/>
                  <a:pt x="13024" y="2160"/>
                  <a:pt x="13976" y="4752"/>
                </a:cubicBezTo>
                <a:cubicBezTo>
                  <a:pt x="14612" y="4320"/>
                  <a:pt x="15247" y="3888"/>
                  <a:pt x="15882" y="3888"/>
                </a:cubicBezTo>
                <a:cubicBezTo>
                  <a:pt x="17471" y="3888"/>
                  <a:pt x="18741" y="5616"/>
                  <a:pt x="18741" y="7776"/>
                </a:cubicBezTo>
                <a:cubicBezTo>
                  <a:pt x="18741" y="8640"/>
                  <a:pt x="18741" y="9504"/>
                  <a:pt x="18424" y="9936"/>
                </a:cubicBezTo>
                <a:cubicBezTo>
                  <a:pt x="20329" y="10800"/>
                  <a:pt x="21600" y="12960"/>
                  <a:pt x="21600" y="15552"/>
                </a:cubicBezTo>
                <a:cubicBezTo>
                  <a:pt x="21600" y="19008"/>
                  <a:pt x="19694" y="21600"/>
                  <a:pt x="17471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8" name="TextBox 17"/>
          <p:cNvSpPr txBox="1"/>
          <p:nvPr/>
        </p:nvSpPr>
        <p:spPr>
          <a:xfrm>
            <a:off x="7598029" y="874026"/>
            <a:ext cx="257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HEADING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31477" y="1371772"/>
            <a:ext cx="40584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34277" y="3746150"/>
            <a:ext cx="2852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8234277" y="4556977"/>
            <a:ext cx="2852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8234277" y="5388518"/>
            <a:ext cx="2852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967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7989" r="-78" b="6269"/>
          <a:stretch/>
        </p:blipFill>
        <p:spPr>
          <a:xfrm>
            <a:off x="2383" y="9524"/>
            <a:ext cx="12218192" cy="6143625"/>
          </a:xfrm>
        </p:spPr>
      </p:pic>
      <p:sp>
        <p:nvSpPr>
          <p:cNvPr id="4" name="Freeform 3"/>
          <p:cNvSpPr>
            <a:spLocks/>
          </p:cNvSpPr>
          <p:nvPr userDrawn="1"/>
        </p:nvSpPr>
        <p:spPr bwMode="auto">
          <a:xfrm>
            <a:off x="514284" y="3778209"/>
            <a:ext cx="11677717" cy="2374586"/>
          </a:xfrm>
          <a:custGeom>
            <a:avLst/>
            <a:gdLst>
              <a:gd name="T0" fmla="*/ 4103 w 4204"/>
              <a:gd name="T1" fmla="*/ 964 h 1040"/>
              <a:gd name="T2" fmla="*/ 3901 w 4204"/>
              <a:gd name="T3" fmla="*/ 839 h 1040"/>
              <a:gd name="T4" fmla="*/ 3721 w 4204"/>
              <a:gd name="T5" fmla="*/ 746 h 1040"/>
              <a:gd name="T6" fmla="*/ 3572 w 4204"/>
              <a:gd name="T7" fmla="*/ 681 h 1040"/>
              <a:gd name="T8" fmla="*/ 3443 w 4204"/>
              <a:gd name="T9" fmla="*/ 634 h 1040"/>
              <a:gd name="T10" fmla="*/ 3317 w 4204"/>
              <a:gd name="T11" fmla="*/ 591 h 1040"/>
              <a:gd name="T12" fmla="*/ 3236 w 4204"/>
              <a:gd name="T13" fmla="*/ 564 h 1040"/>
              <a:gd name="T14" fmla="*/ 3074 w 4204"/>
              <a:gd name="T15" fmla="*/ 519 h 1040"/>
              <a:gd name="T16" fmla="*/ 2974 w 4204"/>
              <a:gd name="T17" fmla="*/ 496 h 1040"/>
              <a:gd name="T18" fmla="*/ 2810 w 4204"/>
              <a:gd name="T19" fmla="*/ 462 h 1040"/>
              <a:gd name="T20" fmla="*/ 2684 w 4204"/>
              <a:gd name="T21" fmla="*/ 439 h 1040"/>
              <a:gd name="T22" fmla="*/ 2484 w 4204"/>
              <a:gd name="T23" fmla="*/ 409 h 1040"/>
              <a:gd name="T24" fmla="*/ 2273 w 4204"/>
              <a:gd name="T25" fmla="*/ 381 h 1040"/>
              <a:gd name="T26" fmla="*/ 1992 w 4204"/>
              <a:gd name="T27" fmla="*/ 358 h 1040"/>
              <a:gd name="T28" fmla="*/ 1112 w 4204"/>
              <a:gd name="T29" fmla="*/ 355 h 1040"/>
              <a:gd name="T30" fmla="*/ 855 w 4204"/>
              <a:gd name="T31" fmla="*/ 368 h 1040"/>
              <a:gd name="T32" fmla="*/ 660 w 4204"/>
              <a:gd name="T33" fmla="*/ 387 h 1040"/>
              <a:gd name="T34" fmla="*/ 541 w 4204"/>
              <a:gd name="T35" fmla="*/ 385 h 1040"/>
              <a:gd name="T36" fmla="*/ 346 w 4204"/>
              <a:gd name="T37" fmla="*/ 259 h 1040"/>
              <a:gd name="T38" fmla="*/ 171 w 4204"/>
              <a:gd name="T39" fmla="*/ 145 h 1040"/>
              <a:gd name="T40" fmla="*/ 11 w 4204"/>
              <a:gd name="T41" fmla="*/ 44 h 1040"/>
              <a:gd name="T42" fmla="*/ 125 w 4204"/>
              <a:gd name="T43" fmla="*/ 21 h 1040"/>
              <a:gd name="T44" fmla="*/ 435 w 4204"/>
              <a:gd name="T45" fmla="*/ 5 h 1040"/>
              <a:gd name="T46" fmla="*/ 1084 w 4204"/>
              <a:gd name="T47" fmla="*/ 10 h 1040"/>
              <a:gd name="T48" fmla="*/ 1328 w 4204"/>
              <a:gd name="T49" fmla="*/ 23 h 1040"/>
              <a:gd name="T50" fmla="*/ 1473 w 4204"/>
              <a:gd name="T51" fmla="*/ 34 h 1040"/>
              <a:gd name="T52" fmla="*/ 1698 w 4204"/>
              <a:gd name="T53" fmla="*/ 54 h 1040"/>
              <a:gd name="T54" fmla="*/ 1831 w 4204"/>
              <a:gd name="T55" fmla="*/ 72 h 1040"/>
              <a:gd name="T56" fmla="*/ 1971 w 4204"/>
              <a:gd name="T57" fmla="*/ 90 h 1040"/>
              <a:gd name="T58" fmla="*/ 2149 w 4204"/>
              <a:gd name="T59" fmla="*/ 120 h 1040"/>
              <a:gd name="T60" fmla="*/ 2386 w 4204"/>
              <a:gd name="T61" fmla="*/ 169 h 1040"/>
              <a:gd name="T62" fmla="*/ 2478 w 4204"/>
              <a:gd name="T63" fmla="*/ 190 h 1040"/>
              <a:gd name="T64" fmla="*/ 2632 w 4204"/>
              <a:gd name="T65" fmla="*/ 227 h 1040"/>
              <a:gd name="T66" fmla="*/ 2751 w 4204"/>
              <a:gd name="T67" fmla="*/ 260 h 1040"/>
              <a:gd name="T68" fmla="*/ 2893 w 4204"/>
              <a:gd name="T69" fmla="*/ 303 h 1040"/>
              <a:gd name="T70" fmla="*/ 3027 w 4204"/>
              <a:gd name="T71" fmla="*/ 350 h 1040"/>
              <a:gd name="T72" fmla="*/ 3174 w 4204"/>
              <a:gd name="T73" fmla="*/ 405 h 1040"/>
              <a:gd name="T74" fmla="*/ 3319 w 4204"/>
              <a:gd name="T75" fmla="*/ 464 h 1040"/>
              <a:gd name="T76" fmla="*/ 3464 w 4204"/>
              <a:gd name="T77" fmla="*/ 530 h 1040"/>
              <a:gd name="T78" fmla="*/ 3706 w 4204"/>
              <a:gd name="T79" fmla="*/ 656 h 1040"/>
              <a:gd name="T80" fmla="*/ 3932 w 4204"/>
              <a:gd name="T81" fmla="*/ 800 h 1040"/>
              <a:gd name="T82" fmla="*/ 4172 w 4204"/>
              <a:gd name="T83" fmla="*/ 989 h 1040"/>
              <a:gd name="T84" fmla="*/ 4204 w 4204"/>
              <a:gd name="T85" fmla="*/ 104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204" h="1040">
                <a:moveTo>
                  <a:pt x="4204" y="1040"/>
                </a:moveTo>
                <a:cubicBezTo>
                  <a:pt x="4188" y="1027"/>
                  <a:pt x="4173" y="1014"/>
                  <a:pt x="4158" y="1002"/>
                </a:cubicBezTo>
                <a:cubicBezTo>
                  <a:pt x="4140" y="988"/>
                  <a:pt x="4122" y="976"/>
                  <a:pt x="4103" y="964"/>
                </a:cubicBezTo>
                <a:cubicBezTo>
                  <a:pt x="4078" y="947"/>
                  <a:pt x="4052" y="931"/>
                  <a:pt x="4026" y="914"/>
                </a:cubicBezTo>
                <a:cubicBezTo>
                  <a:pt x="4005" y="901"/>
                  <a:pt x="3985" y="887"/>
                  <a:pt x="3965" y="875"/>
                </a:cubicBezTo>
                <a:cubicBezTo>
                  <a:pt x="3944" y="862"/>
                  <a:pt x="3923" y="850"/>
                  <a:pt x="3901" y="839"/>
                </a:cubicBezTo>
                <a:cubicBezTo>
                  <a:pt x="3878" y="825"/>
                  <a:pt x="3854" y="812"/>
                  <a:pt x="3830" y="800"/>
                </a:cubicBezTo>
                <a:cubicBezTo>
                  <a:pt x="3812" y="791"/>
                  <a:pt x="3794" y="783"/>
                  <a:pt x="3776" y="774"/>
                </a:cubicBezTo>
                <a:cubicBezTo>
                  <a:pt x="3758" y="765"/>
                  <a:pt x="3739" y="755"/>
                  <a:pt x="3721" y="746"/>
                </a:cubicBezTo>
                <a:cubicBezTo>
                  <a:pt x="3713" y="742"/>
                  <a:pt x="3704" y="738"/>
                  <a:pt x="3696" y="734"/>
                </a:cubicBezTo>
                <a:cubicBezTo>
                  <a:pt x="3675" y="726"/>
                  <a:pt x="3654" y="718"/>
                  <a:pt x="3634" y="709"/>
                </a:cubicBezTo>
                <a:cubicBezTo>
                  <a:pt x="3613" y="700"/>
                  <a:pt x="3593" y="690"/>
                  <a:pt x="3572" y="681"/>
                </a:cubicBezTo>
                <a:cubicBezTo>
                  <a:pt x="3560" y="676"/>
                  <a:pt x="3547" y="672"/>
                  <a:pt x="3534" y="668"/>
                </a:cubicBezTo>
                <a:cubicBezTo>
                  <a:pt x="3521" y="663"/>
                  <a:pt x="3509" y="658"/>
                  <a:pt x="3496" y="653"/>
                </a:cubicBezTo>
                <a:cubicBezTo>
                  <a:pt x="3478" y="647"/>
                  <a:pt x="3460" y="641"/>
                  <a:pt x="3443" y="634"/>
                </a:cubicBezTo>
                <a:cubicBezTo>
                  <a:pt x="3428" y="629"/>
                  <a:pt x="3414" y="622"/>
                  <a:pt x="3400" y="616"/>
                </a:cubicBezTo>
                <a:cubicBezTo>
                  <a:pt x="3389" y="612"/>
                  <a:pt x="3379" y="609"/>
                  <a:pt x="3368" y="605"/>
                </a:cubicBezTo>
                <a:cubicBezTo>
                  <a:pt x="3351" y="600"/>
                  <a:pt x="3333" y="596"/>
                  <a:pt x="3317" y="591"/>
                </a:cubicBezTo>
                <a:cubicBezTo>
                  <a:pt x="3301" y="586"/>
                  <a:pt x="3287" y="580"/>
                  <a:pt x="3272" y="575"/>
                </a:cubicBezTo>
                <a:cubicBezTo>
                  <a:pt x="3267" y="573"/>
                  <a:pt x="3261" y="572"/>
                  <a:pt x="3256" y="571"/>
                </a:cubicBezTo>
                <a:cubicBezTo>
                  <a:pt x="3249" y="569"/>
                  <a:pt x="3242" y="567"/>
                  <a:pt x="3236" y="564"/>
                </a:cubicBezTo>
                <a:cubicBezTo>
                  <a:pt x="3234" y="564"/>
                  <a:pt x="3232" y="562"/>
                  <a:pt x="3230" y="562"/>
                </a:cubicBezTo>
                <a:cubicBezTo>
                  <a:pt x="3202" y="554"/>
                  <a:pt x="3174" y="547"/>
                  <a:pt x="3147" y="539"/>
                </a:cubicBezTo>
                <a:cubicBezTo>
                  <a:pt x="3122" y="532"/>
                  <a:pt x="3098" y="525"/>
                  <a:pt x="3074" y="519"/>
                </a:cubicBezTo>
                <a:cubicBezTo>
                  <a:pt x="3053" y="514"/>
                  <a:pt x="3032" y="511"/>
                  <a:pt x="3012" y="506"/>
                </a:cubicBezTo>
                <a:cubicBezTo>
                  <a:pt x="3007" y="505"/>
                  <a:pt x="3002" y="503"/>
                  <a:pt x="2997" y="502"/>
                </a:cubicBezTo>
                <a:cubicBezTo>
                  <a:pt x="2989" y="500"/>
                  <a:pt x="2982" y="498"/>
                  <a:pt x="2974" y="496"/>
                </a:cubicBezTo>
                <a:cubicBezTo>
                  <a:pt x="2968" y="495"/>
                  <a:pt x="2962" y="494"/>
                  <a:pt x="2956" y="493"/>
                </a:cubicBezTo>
                <a:cubicBezTo>
                  <a:pt x="2932" y="487"/>
                  <a:pt x="2907" y="480"/>
                  <a:pt x="2882" y="475"/>
                </a:cubicBezTo>
                <a:cubicBezTo>
                  <a:pt x="2858" y="470"/>
                  <a:pt x="2834" y="467"/>
                  <a:pt x="2810" y="462"/>
                </a:cubicBezTo>
                <a:cubicBezTo>
                  <a:pt x="2785" y="457"/>
                  <a:pt x="2760" y="451"/>
                  <a:pt x="2735" y="445"/>
                </a:cubicBezTo>
                <a:cubicBezTo>
                  <a:pt x="2727" y="444"/>
                  <a:pt x="2719" y="443"/>
                  <a:pt x="2712" y="442"/>
                </a:cubicBezTo>
                <a:cubicBezTo>
                  <a:pt x="2702" y="441"/>
                  <a:pt x="2693" y="440"/>
                  <a:pt x="2684" y="439"/>
                </a:cubicBezTo>
                <a:cubicBezTo>
                  <a:pt x="2665" y="436"/>
                  <a:pt x="2645" y="433"/>
                  <a:pt x="2626" y="429"/>
                </a:cubicBezTo>
                <a:cubicBezTo>
                  <a:pt x="2612" y="427"/>
                  <a:pt x="2597" y="423"/>
                  <a:pt x="2583" y="421"/>
                </a:cubicBezTo>
                <a:cubicBezTo>
                  <a:pt x="2550" y="417"/>
                  <a:pt x="2517" y="413"/>
                  <a:pt x="2484" y="409"/>
                </a:cubicBezTo>
                <a:cubicBezTo>
                  <a:pt x="2473" y="407"/>
                  <a:pt x="2462" y="402"/>
                  <a:pt x="2451" y="401"/>
                </a:cubicBezTo>
                <a:cubicBezTo>
                  <a:pt x="2405" y="396"/>
                  <a:pt x="2360" y="393"/>
                  <a:pt x="2315" y="388"/>
                </a:cubicBezTo>
                <a:cubicBezTo>
                  <a:pt x="2301" y="387"/>
                  <a:pt x="2287" y="382"/>
                  <a:pt x="2273" y="381"/>
                </a:cubicBezTo>
                <a:cubicBezTo>
                  <a:pt x="2248" y="378"/>
                  <a:pt x="2223" y="377"/>
                  <a:pt x="2198" y="375"/>
                </a:cubicBezTo>
                <a:cubicBezTo>
                  <a:pt x="2164" y="372"/>
                  <a:pt x="2130" y="369"/>
                  <a:pt x="2095" y="366"/>
                </a:cubicBezTo>
                <a:cubicBezTo>
                  <a:pt x="2061" y="363"/>
                  <a:pt x="2027" y="359"/>
                  <a:pt x="1992" y="358"/>
                </a:cubicBezTo>
                <a:cubicBezTo>
                  <a:pt x="1954" y="356"/>
                  <a:pt x="1915" y="358"/>
                  <a:pt x="1877" y="354"/>
                </a:cubicBezTo>
                <a:cubicBezTo>
                  <a:pt x="1669" y="335"/>
                  <a:pt x="1460" y="348"/>
                  <a:pt x="1252" y="345"/>
                </a:cubicBezTo>
                <a:cubicBezTo>
                  <a:pt x="1206" y="345"/>
                  <a:pt x="1159" y="351"/>
                  <a:pt x="1112" y="355"/>
                </a:cubicBezTo>
                <a:cubicBezTo>
                  <a:pt x="1109" y="355"/>
                  <a:pt x="1105" y="355"/>
                  <a:pt x="1102" y="355"/>
                </a:cubicBezTo>
                <a:cubicBezTo>
                  <a:pt x="1042" y="355"/>
                  <a:pt x="982" y="354"/>
                  <a:pt x="923" y="365"/>
                </a:cubicBezTo>
                <a:cubicBezTo>
                  <a:pt x="901" y="368"/>
                  <a:pt x="878" y="366"/>
                  <a:pt x="855" y="368"/>
                </a:cubicBezTo>
                <a:cubicBezTo>
                  <a:pt x="825" y="370"/>
                  <a:pt x="795" y="374"/>
                  <a:pt x="765" y="376"/>
                </a:cubicBezTo>
                <a:cubicBezTo>
                  <a:pt x="759" y="377"/>
                  <a:pt x="753" y="377"/>
                  <a:pt x="747" y="378"/>
                </a:cubicBezTo>
                <a:cubicBezTo>
                  <a:pt x="718" y="381"/>
                  <a:pt x="689" y="384"/>
                  <a:pt x="660" y="387"/>
                </a:cubicBezTo>
                <a:cubicBezTo>
                  <a:pt x="650" y="388"/>
                  <a:pt x="640" y="387"/>
                  <a:pt x="631" y="388"/>
                </a:cubicBezTo>
                <a:cubicBezTo>
                  <a:pt x="614" y="390"/>
                  <a:pt x="597" y="390"/>
                  <a:pt x="582" y="396"/>
                </a:cubicBezTo>
                <a:cubicBezTo>
                  <a:pt x="564" y="402"/>
                  <a:pt x="553" y="392"/>
                  <a:pt x="541" y="385"/>
                </a:cubicBezTo>
                <a:cubicBezTo>
                  <a:pt x="514" y="368"/>
                  <a:pt x="488" y="351"/>
                  <a:pt x="461" y="334"/>
                </a:cubicBezTo>
                <a:cubicBezTo>
                  <a:pt x="443" y="322"/>
                  <a:pt x="425" y="310"/>
                  <a:pt x="407" y="298"/>
                </a:cubicBezTo>
                <a:cubicBezTo>
                  <a:pt x="387" y="285"/>
                  <a:pt x="366" y="272"/>
                  <a:pt x="346" y="259"/>
                </a:cubicBezTo>
                <a:cubicBezTo>
                  <a:pt x="327" y="247"/>
                  <a:pt x="309" y="235"/>
                  <a:pt x="290" y="223"/>
                </a:cubicBezTo>
                <a:cubicBezTo>
                  <a:pt x="270" y="210"/>
                  <a:pt x="251" y="197"/>
                  <a:pt x="232" y="184"/>
                </a:cubicBezTo>
                <a:cubicBezTo>
                  <a:pt x="212" y="171"/>
                  <a:pt x="192" y="158"/>
                  <a:pt x="171" y="145"/>
                </a:cubicBezTo>
                <a:cubicBezTo>
                  <a:pt x="152" y="132"/>
                  <a:pt x="132" y="121"/>
                  <a:pt x="112" y="108"/>
                </a:cubicBezTo>
                <a:cubicBezTo>
                  <a:pt x="83" y="89"/>
                  <a:pt x="54" y="70"/>
                  <a:pt x="25" y="51"/>
                </a:cubicBezTo>
                <a:cubicBezTo>
                  <a:pt x="21" y="48"/>
                  <a:pt x="15" y="47"/>
                  <a:pt x="11" y="44"/>
                </a:cubicBezTo>
                <a:cubicBezTo>
                  <a:pt x="6" y="40"/>
                  <a:pt x="3" y="35"/>
                  <a:pt x="0" y="30"/>
                </a:cubicBezTo>
                <a:cubicBezTo>
                  <a:pt x="4" y="28"/>
                  <a:pt x="8" y="24"/>
                  <a:pt x="13" y="24"/>
                </a:cubicBezTo>
                <a:cubicBezTo>
                  <a:pt x="50" y="22"/>
                  <a:pt x="88" y="23"/>
                  <a:pt x="125" y="21"/>
                </a:cubicBezTo>
                <a:cubicBezTo>
                  <a:pt x="169" y="18"/>
                  <a:pt x="212" y="14"/>
                  <a:pt x="255" y="11"/>
                </a:cubicBezTo>
                <a:cubicBezTo>
                  <a:pt x="260" y="11"/>
                  <a:pt x="265" y="11"/>
                  <a:pt x="270" y="11"/>
                </a:cubicBezTo>
                <a:cubicBezTo>
                  <a:pt x="325" y="9"/>
                  <a:pt x="380" y="7"/>
                  <a:pt x="435" y="5"/>
                </a:cubicBezTo>
                <a:cubicBezTo>
                  <a:pt x="456" y="5"/>
                  <a:pt x="476" y="3"/>
                  <a:pt x="497" y="3"/>
                </a:cubicBezTo>
                <a:cubicBezTo>
                  <a:pt x="630" y="2"/>
                  <a:pt x="762" y="0"/>
                  <a:pt x="894" y="1"/>
                </a:cubicBezTo>
                <a:cubicBezTo>
                  <a:pt x="957" y="1"/>
                  <a:pt x="1021" y="7"/>
                  <a:pt x="1084" y="10"/>
                </a:cubicBezTo>
                <a:cubicBezTo>
                  <a:pt x="1088" y="11"/>
                  <a:pt x="1093" y="11"/>
                  <a:pt x="1097" y="11"/>
                </a:cubicBezTo>
                <a:cubicBezTo>
                  <a:pt x="1144" y="11"/>
                  <a:pt x="1191" y="11"/>
                  <a:pt x="1238" y="14"/>
                </a:cubicBezTo>
                <a:cubicBezTo>
                  <a:pt x="1268" y="15"/>
                  <a:pt x="1298" y="20"/>
                  <a:pt x="1328" y="23"/>
                </a:cubicBezTo>
                <a:cubicBezTo>
                  <a:pt x="1339" y="24"/>
                  <a:pt x="1350" y="23"/>
                  <a:pt x="1360" y="24"/>
                </a:cubicBezTo>
                <a:cubicBezTo>
                  <a:pt x="1392" y="26"/>
                  <a:pt x="1424" y="29"/>
                  <a:pt x="1456" y="32"/>
                </a:cubicBezTo>
                <a:cubicBezTo>
                  <a:pt x="1462" y="33"/>
                  <a:pt x="1468" y="34"/>
                  <a:pt x="1473" y="34"/>
                </a:cubicBezTo>
                <a:cubicBezTo>
                  <a:pt x="1506" y="30"/>
                  <a:pt x="1538" y="38"/>
                  <a:pt x="1570" y="42"/>
                </a:cubicBezTo>
                <a:cubicBezTo>
                  <a:pt x="1571" y="42"/>
                  <a:pt x="1572" y="43"/>
                  <a:pt x="1574" y="43"/>
                </a:cubicBezTo>
                <a:cubicBezTo>
                  <a:pt x="1615" y="47"/>
                  <a:pt x="1657" y="50"/>
                  <a:pt x="1698" y="54"/>
                </a:cubicBezTo>
                <a:cubicBezTo>
                  <a:pt x="1713" y="56"/>
                  <a:pt x="1729" y="59"/>
                  <a:pt x="1744" y="61"/>
                </a:cubicBezTo>
                <a:cubicBezTo>
                  <a:pt x="1754" y="62"/>
                  <a:pt x="1765" y="63"/>
                  <a:pt x="1775" y="65"/>
                </a:cubicBezTo>
                <a:cubicBezTo>
                  <a:pt x="1794" y="67"/>
                  <a:pt x="1812" y="69"/>
                  <a:pt x="1831" y="72"/>
                </a:cubicBezTo>
                <a:cubicBezTo>
                  <a:pt x="1843" y="73"/>
                  <a:pt x="1855" y="75"/>
                  <a:pt x="1868" y="76"/>
                </a:cubicBezTo>
                <a:cubicBezTo>
                  <a:pt x="1899" y="80"/>
                  <a:pt x="1930" y="84"/>
                  <a:pt x="1961" y="88"/>
                </a:cubicBezTo>
                <a:cubicBezTo>
                  <a:pt x="1965" y="88"/>
                  <a:pt x="1968" y="89"/>
                  <a:pt x="1971" y="90"/>
                </a:cubicBezTo>
                <a:cubicBezTo>
                  <a:pt x="1987" y="93"/>
                  <a:pt x="2002" y="95"/>
                  <a:pt x="2017" y="98"/>
                </a:cubicBezTo>
                <a:cubicBezTo>
                  <a:pt x="2049" y="104"/>
                  <a:pt x="2080" y="110"/>
                  <a:pt x="2111" y="115"/>
                </a:cubicBezTo>
                <a:cubicBezTo>
                  <a:pt x="2123" y="117"/>
                  <a:pt x="2136" y="117"/>
                  <a:pt x="2149" y="120"/>
                </a:cubicBezTo>
                <a:cubicBezTo>
                  <a:pt x="2182" y="126"/>
                  <a:pt x="2214" y="134"/>
                  <a:pt x="2247" y="140"/>
                </a:cubicBezTo>
                <a:cubicBezTo>
                  <a:pt x="2271" y="145"/>
                  <a:pt x="2296" y="147"/>
                  <a:pt x="2320" y="152"/>
                </a:cubicBezTo>
                <a:cubicBezTo>
                  <a:pt x="2342" y="157"/>
                  <a:pt x="2364" y="164"/>
                  <a:pt x="2386" y="169"/>
                </a:cubicBezTo>
                <a:cubicBezTo>
                  <a:pt x="2392" y="171"/>
                  <a:pt x="2398" y="172"/>
                  <a:pt x="2403" y="172"/>
                </a:cubicBezTo>
                <a:cubicBezTo>
                  <a:pt x="2405" y="173"/>
                  <a:pt x="2408" y="172"/>
                  <a:pt x="2410" y="173"/>
                </a:cubicBezTo>
                <a:cubicBezTo>
                  <a:pt x="2433" y="178"/>
                  <a:pt x="2455" y="184"/>
                  <a:pt x="2478" y="190"/>
                </a:cubicBezTo>
                <a:cubicBezTo>
                  <a:pt x="2484" y="191"/>
                  <a:pt x="2489" y="192"/>
                  <a:pt x="2494" y="194"/>
                </a:cubicBezTo>
                <a:cubicBezTo>
                  <a:pt x="2520" y="200"/>
                  <a:pt x="2545" y="207"/>
                  <a:pt x="2570" y="213"/>
                </a:cubicBezTo>
                <a:cubicBezTo>
                  <a:pt x="2590" y="218"/>
                  <a:pt x="2611" y="222"/>
                  <a:pt x="2632" y="227"/>
                </a:cubicBezTo>
                <a:cubicBezTo>
                  <a:pt x="2649" y="231"/>
                  <a:pt x="2667" y="237"/>
                  <a:pt x="2685" y="243"/>
                </a:cubicBezTo>
                <a:cubicBezTo>
                  <a:pt x="2687" y="244"/>
                  <a:pt x="2689" y="245"/>
                  <a:pt x="2692" y="246"/>
                </a:cubicBezTo>
                <a:cubicBezTo>
                  <a:pt x="2711" y="251"/>
                  <a:pt x="2731" y="255"/>
                  <a:pt x="2751" y="260"/>
                </a:cubicBezTo>
                <a:cubicBezTo>
                  <a:pt x="2767" y="265"/>
                  <a:pt x="2783" y="272"/>
                  <a:pt x="2800" y="277"/>
                </a:cubicBezTo>
                <a:cubicBezTo>
                  <a:pt x="2817" y="282"/>
                  <a:pt x="2835" y="286"/>
                  <a:pt x="2852" y="291"/>
                </a:cubicBezTo>
                <a:cubicBezTo>
                  <a:pt x="2866" y="295"/>
                  <a:pt x="2879" y="299"/>
                  <a:pt x="2893" y="303"/>
                </a:cubicBezTo>
                <a:cubicBezTo>
                  <a:pt x="2908" y="309"/>
                  <a:pt x="2922" y="315"/>
                  <a:pt x="2937" y="320"/>
                </a:cubicBezTo>
                <a:cubicBezTo>
                  <a:pt x="2953" y="325"/>
                  <a:pt x="2969" y="329"/>
                  <a:pt x="2985" y="335"/>
                </a:cubicBezTo>
                <a:cubicBezTo>
                  <a:pt x="2999" y="339"/>
                  <a:pt x="3013" y="345"/>
                  <a:pt x="3027" y="350"/>
                </a:cubicBezTo>
                <a:cubicBezTo>
                  <a:pt x="3038" y="354"/>
                  <a:pt x="3050" y="359"/>
                  <a:pt x="3062" y="363"/>
                </a:cubicBezTo>
                <a:cubicBezTo>
                  <a:pt x="3086" y="372"/>
                  <a:pt x="3111" y="380"/>
                  <a:pt x="3135" y="389"/>
                </a:cubicBezTo>
                <a:cubicBezTo>
                  <a:pt x="3148" y="394"/>
                  <a:pt x="3161" y="400"/>
                  <a:pt x="3174" y="405"/>
                </a:cubicBezTo>
                <a:cubicBezTo>
                  <a:pt x="3187" y="410"/>
                  <a:pt x="3199" y="415"/>
                  <a:pt x="3212" y="419"/>
                </a:cubicBezTo>
                <a:cubicBezTo>
                  <a:pt x="3224" y="424"/>
                  <a:pt x="3236" y="428"/>
                  <a:pt x="3247" y="433"/>
                </a:cubicBezTo>
                <a:cubicBezTo>
                  <a:pt x="3271" y="443"/>
                  <a:pt x="3296" y="453"/>
                  <a:pt x="3319" y="464"/>
                </a:cubicBezTo>
                <a:cubicBezTo>
                  <a:pt x="3339" y="472"/>
                  <a:pt x="3358" y="482"/>
                  <a:pt x="3378" y="491"/>
                </a:cubicBezTo>
                <a:cubicBezTo>
                  <a:pt x="3397" y="500"/>
                  <a:pt x="3417" y="508"/>
                  <a:pt x="3437" y="517"/>
                </a:cubicBezTo>
                <a:cubicBezTo>
                  <a:pt x="3446" y="521"/>
                  <a:pt x="3455" y="525"/>
                  <a:pt x="3464" y="530"/>
                </a:cubicBezTo>
                <a:cubicBezTo>
                  <a:pt x="3492" y="543"/>
                  <a:pt x="3520" y="557"/>
                  <a:pt x="3548" y="571"/>
                </a:cubicBezTo>
                <a:cubicBezTo>
                  <a:pt x="3578" y="587"/>
                  <a:pt x="3608" y="604"/>
                  <a:pt x="3639" y="621"/>
                </a:cubicBezTo>
                <a:cubicBezTo>
                  <a:pt x="3661" y="633"/>
                  <a:pt x="3684" y="644"/>
                  <a:pt x="3706" y="656"/>
                </a:cubicBezTo>
                <a:cubicBezTo>
                  <a:pt x="3726" y="668"/>
                  <a:pt x="3746" y="680"/>
                  <a:pt x="3766" y="692"/>
                </a:cubicBezTo>
                <a:cubicBezTo>
                  <a:pt x="3793" y="709"/>
                  <a:pt x="3820" y="725"/>
                  <a:pt x="3847" y="743"/>
                </a:cubicBezTo>
                <a:cubicBezTo>
                  <a:pt x="3876" y="761"/>
                  <a:pt x="3905" y="780"/>
                  <a:pt x="3932" y="800"/>
                </a:cubicBezTo>
                <a:cubicBezTo>
                  <a:pt x="3970" y="827"/>
                  <a:pt x="4008" y="854"/>
                  <a:pt x="4045" y="882"/>
                </a:cubicBezTo>
                <a:cubicBezTo>
                  <a:pt x="4073" y="904"/>
                  <a:pt x="4101" y="928"/>
                  <a:pt x="4129" y="951"/>
                </a:cubicBezTo>
                <a:cubicBezTo>
                  <a:pt x="4143" y="964"/>
                  <a:pt x="4158" y="976"/>
                  <a:pt x="4172" y="989"/>
                </a:cubicBezTo>
                <a:cubicBezTo>
                  <a:pt x="4176" y="993"/>
                  <a:pt x="4180" y="998"/>
                  <a:pt x="4182" y="1003"/>
                </a:cubicBezTo>
                <a:cubicBezTo>
                  <a:pt x="4188" y="1018"/>
                  <a:pt x="4189" y="1019"/>
                  <a:pt x="4204" y="1011"/>
                </a:cubicBezTo>
                <a:cubicBezTo>
                  <a:pt x="4204" y="1021"/>
                  <a:pt x="4204" y="1030"/>
                  <a:pt x="4204" y="1040"/>
                </a:cubicBezTo>
                <a:close/>
              </a:path>
            </a:pathLst>
          </a:custGeom>
          <a:gradFill>
            <a:gsLst>
              <a:gs pos="25000">
                <a:schemeClr val="accent4">
                  <a:alpha val="75000"/>
                </a:schemeClr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x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5" name="Freeform 4"/>
          <p:cNvSpPr>
            <a:spLocks/>
          </p:cNvSpPr>
          <p:nvPr userDrawn="1"/>
        </p:nvSpPr>
        <p:spPr bwMode="auto">
          <a:xfrm>
            <a:off x="5172195" y="2907718"/>
            <a:ext cx="7019805" cy="3026071"/>
          </a:xfrm>
          <a:custGeom>
            <a:avLst/>
            <a:gdLst>
              <a:gd name="T0" fmla="*/ 2488 w 2527"/>
              <a:gd name="T1" fmla="*/ 1283 h 1325"/>
              <a:gd name="T2" fmla="*/ 2302 w 2527"/>
              <a:gd name="T3" fmla="*/ 1127 h 1325"/>
              <a:gd name="T4" fmla="*/ 2116 w 2527"/>
              <a:gd name="T5" fmla="*/ 998 h 1325"/>
              <a:gd name="T6" fmla="*/ 1971 w 2527"/>
              <a:gd name="T7" fmla="*/ 912 h 1325"/>
              <a:gd name="T8" fmla="*/ 1852 w 2527"/>
              <a:gd name="T9" fmla="*/ 848 h 1325"/>
              <a:gd name="T10" fmla="*/ 1741 w 2527"/>
              <a:gd name="T11" fmla="*/ 794 h 1325"/>
              <a:gd name="T12" fmla="*/ 1679 w 2527"/>
              <a:gd name="T13" fmla="*/ 764 h 1325"/>
              <a:gd name="T14" fmla="*/ 1545 w 2527"/>
              <a:gd name="T15" fmla="*/ 708 h 1325"/>
              <a:gd name="T16" fmla="*/ 1437 w 2527"/>
              <a:gd name="T17" fmla="*/ 665 h 1325"/>
              <a:gd name="T18" fmla="*/ 1361 w 2527"/>
              <a:gd name="T19" fmla="*/ 635 h 1325"/>
              <a:gd name="T20" fmla="*/ 1260 w 2527"/>
              <a:gd name="T21" fmla="*/ 601 h 1325"/>
              <a:gd name="T22" fmla="*/ 1149 w 2527"/>
              <a:gd name="T23" fmla="*/ 563 h 1325"/>
              <a:gd name="T24" fmla="*/ 1058 w 2527"/>
              <a:gd name="T25" fmla="*/ 536 h 1325"/>
              <a:gd name="T26" fmla="*/ 953 w 2527"/>
              <a:gd name="T27" fmla="*/ 504 h 1325"/>
              <a:gd name="T28" fmla="*/ 838 w 2527"/>
              <a:gd name="T29" fmla="*/ 473 h 1325"/>
              <a:gd name="T30" fmla="*/ 775 w 2527"/>
              <a:gd name="T31" fmla="*/ 455 h 1325"/>
              <a:gd name="T32" fmla="*/ 688 w 2527"/>
              <a:gd name="T33" fmla="*/ 433 h 1325"/>
              <a:gd name="T34" fmla="*/ 552 w 2527"/>
              <a:gd name="T35" fmla="*/ 402 h 1325"/>
              <a:gd name="T36" fmla="*/ 434 w 2527"/>
              <a:gd name="T37" fmla="*/ 377 h 1325"/>
              <a:gd name="T38" fmla="*/ 285 w 2527"/>
              <a:gd name="T39" fmla="*/ 348 h 1325"/>
              <a:gd name="T40" fmla="*/ 134 w 2527"/>
              <a:gd name="T41" fmla="*/ 322 h 1325"/>
              <a:gd name="T42" fmla="*/ 6 w 2527"/>
              <a:gd name="T43" fmla="*/ 303 h 1325"/>
              <a:gd name="T44" fmla="*/ 6 w 2527"/>
              <a:gd name="T45" fmla="*/ 236 h 1325"/>
              <a:gd name="T46" fmla="*/ 30 w 2527"/>
              <a:gd name="T47" fmla="*/ 49 h 1325"/>
              <a:gd name="T48" fmla="*/ 47 w 2527"/>
              <a:gd name="T49" fmla="*/ 2 h 1325"/>
              <a:gd name="T50" fmla="*/ 175 w 2527"/>
              <a:gd name="T51" fmla="*/ 33 h 1325"/>
              <a:gd name="T52" fmla="*/ 319 w 2527"/>
              <a:gd name="T53" fmla="*/ 65 h 1325"/>
              <a:gd name="T54" fmla="*/ 397 w 2527"/>
              <a:gd name="T55" fmla="*/ 86 h 1325"/>
              <a:gd name="T56" fmla="*/ 521 w 2527"/>
              <a:gd name="T57" fmla="*/ 119 h 1325"/>
              <a:gd name="T58" fmla="*/ 629 w 2527"/>
              <a:gd name="T59" fmla="*/ 152 h 1325"/>
              <a:gd name="T60" fmla="*/ 733 w 2527"/>
              <a:gd name="T61" fmla="*/ 183 h 1325"/>
              <a:gd name="T62" fmla="*/ 838 w 2527"/>
              <a:gd name="T63" fmla="*/ 216 h 1325"/>
              <a:gd name="T64" fmla="*/ 919 w 2527"/>
              <a:gd name="T65" fmla="*/ 247 h 1325"/>
              <a:gd name="T66" fmla="*/ 1016 w 2527"/>
              <a:gd name="T67" fmla="*/ 280 h 1325"/>
              <a:gd name="T68" fmla="*/ 1099 w 2527"/>
              <a:gd name="T69" fmla="*/ 312 h 1325"/>
              <a:gd name="T70" fmla="*/ 1203 w 2527"/>
              <a:gd name="T71" fmla="*/ 355 h 1325"/>
              <a:gd name="T72" fmla="*/ 1269 w 2527"/>
              <a:gd name="T73" fmla="*/ 385 h 1325"/>
              <a:gd name="T74" fmla="*/ 1408 w 2527"/>
              <a:gd name="T75" fmla="*/ 448 h 1325"/>
              <a:gd name="T76" fmla="*/ 1476 w 2527"/>
              <a:gd name="T77" fmla="*/ 480 h 1325"/>
              <a:gd name="T78" fmla="*/ 1582 w 2527"/>
              <a:gd name="T79" fmla="*/ 534 h 1325"/>
              <a:gd name="T80" fmla="*/ 1679 w 2527"/>
              <a:gd name="T81" fmla="*/ 587 h 1325"/>
              <a:gd name="T82" fmla="*/ 1806 w 2527"/>
              <a:gd name="T83" fmla="*/ 661 h 1325"/>
              <a:gd name="T84" fmla="*/ 1941 w 2527"/>
              <a:gd name="T85" fmla="*/ 747 h 1325"/>
              <a:gd name="T86" fmla="*/ 2073 w 2527"/>
              <a:gd name="T87" fmla="*/ 841 h 1325"/>
              <a:gd name="T88" fmla="*/ 2236 w 2527"/>
              <a:gd name="T89" fmla="*/ 972 h 1325"/>
              <a:gd name="T90" fmla="*/ 2514 w 2527"/>
              <a:gd name="T91" fmla="*/ 1251 h 1325"/>
              <a:gd name="T92" fmla="*/ 2527 w 2527"/>
              <a:gd name="T93" fmla="*/ 1325 h 1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27" h="1325">
                <a:moveTo>
                  <a:pt x="2527" y="1325"/>
                </a:moveTo>
                <a:cubicBezTo>
                  <a:pt x="2514" y="1311"/>
                  <a:pt x="2502" y="1296"/>
                  <a:pt x="2488" y="1283"/>
                </a:cubicBezTo>
                <a:cubicBezTo>
                  <a:pt x="2457" y="1255"/>
                  <a:pt x="2426" y="1226"/>
                  <a:pt x="2394" y="1199"/>
                </a:cubicBezTo>
                <a:cubicBezTo>
                  <a:pt x="2364" y="1174"/>
                  <a:pt x="2333" y="1150"/>
                  <a:pt x="2302" y="1127"/>
                </a:cubicBezTo>
                <a:cubicBezTo>
                  <a:pt x="2265" y="1099"/>
                  <a:pt x="2228" y="1072"/>
                  <a:pt x="2191" y="1045"/>
                </a:cubicBezTo>
                <a:cubicBezTo>
                  <a:pt x="2166" y="1028"/>
                  <a:pt x="2141" y="1014"/>
                  <a:pt x="2116" y="998"/>
                </a:cubicBezTo>
                <a:cubicBezTo>
                  <a:pt x="2090" y="981"/>
                  <a:pt x="2064" y="964"/>
                  <a:pt x="2038" y="949"/>
                </a:cubicBezTo>
                <a:cubicBezTo>
                  <a:pt x="2016" y="936"/>
                  <a:pt x="1993" y="925"/>
                  <a:pt x="1971" y="912"/>
                </a:cubicBezTo>
                <a:cubicBezTo>
                  <a:pt x="1949" y="900"/>
                  <a:pt x="1927" y="887"/>
                  <a:pt x="1904" y="874"/>
                </a:cubicBezTo>
                <a:cubicBezTo>
                  <a:pt x="1887" y="865"/>
                  <a:pt x="1870" y="857"/>
                  <a:pt x="1852" y="848"/>
                </a:cubicBezTo>
                <a:cubicBezTo>
                  <a:pt x="1834" y="839"/>
                  <a:pt x="1817" y="830"/>
                  <a:pt x="1799" y="821"/>
                </a:cubicBezTo>
                <a:cubicBezTo>
                  <a:pt x="1780" y="812"/>
                  <a:pt x="1760" y="803"/>
                  <a:pt x="1741" y="794"/>
                </a:cubicBezTo>
                <a:cubicBezTo>
                  <a:pt x="1730" y="788"/>
                  <a:pt x="1718" y="782"/>
                  <a:pt x="1707" y="777"/>
                </a:cubicBezTo>
                <a:cubicBezTo>
                  <a:pt x="1697" y="772"/>
                  <a:pt x="1688" y="768"/>
                  <a:pt x="1679" y="764"/>
                </a:cubicBezTo>
                <a:cubicBezTo>
                  <a:pt x="1656" y="754"/>
                  <a:pt x="1632" y="743"/>
                  <a:pt x="1609" y="733"/>
                </a:cubicBezTo>
                <a:cubicBezTo>
                  <a:pt x="1588" y="725"/>
                  <a:pt x="1566" y="717"/>
                  <a:pt x="1545" y="708"/>
                </a:cubicBezTo>
                <a:cubicBezTo>
                  <a:pt x="1523" y="700"/>
                  <a:pt x="1502" y="690"/>
                  <a:pt x="1480" y="681"/>
                </a:cubicBezTo>
                <a:cubicBezTo>
                  <a:pt x="1466" y="675"/>
                  <a:pt x="1451" y="671"/>
                  <a:pt x="1437" y="665"/>
                </a:cubicBezTo>
                <a:cubicBezTo>
                  <a:pt x="1424" y="660"/>
                  <a:pt x="1412" y="654"/>
                  <a:pt x="1399" y="649"/>
                </a:cubicBezTo>
                <a:cubicBezTo>
                  <a:pt x="1387" y="644"/>
                  <a:pt x="1374" y="640"/>
                  <a:pt x="1361" y="635"/>
                </a:cubicBezTo>
                <a:cubicBezTo>
                  <a:pt x="1343" y="629"/>
                  <a:pt x="1325" y="622"/>
                  <a:pt x="1307" y="616"/>
                </a:cubicBezTo>
                <a:cubicBezTo>
                  <a:pt x="1291" y="611"/>
                  <a:pt x="1275" y="606"/>
                  <a:pt x="1260" y="601"/>
                </a:cubicBezTo>
                <a:cubicBezTo>
                  <a:pt x="1249" y="598"/>
                  <a:pt x="1238" y="594"/>
                  <a:pt x="1228" y="591"/>
                </a:cubicBezTo>
                <a:cubicBezTo>
                  <a:pt x="1202" y="581"/>
                  <a:pt x="1175" y="571"/>
                  <a:pt x="1149" y="563"/>
                </a:cubicBezTo>
                <a:cubicBezTo>
                  <a:pt x="1131" y="557"/>
                  <a:pt x="1112" y="552"/>
                  <a:pt x="1094" y="547"/>
                </a:cubicBezTo>
                <a:cubicBezTo>
                  <a:pt x="1082" y="544"/>
                  <a:pt x="1070" y="540"/>
                  <a:pt x="1058" y="536"/>
                </a:cubicBezTo>
                <a:cubicBezTo>
                  <a:pt x="1042" y="531"/>
                  <a:pt x="1025" y="524"/>
                  <a:pt x="1009" y="519"/>
                </a:cubicBezTo>
                <a:cubicBezTo>
                  <a:pt x="990" y="514"/>
                  <a:pt x="971" y="509"/>
                  <a:pt x="953" y="504"/>
                </a:cubicBezTo>
                <a:cubicBezTo>
                  <a:pt x="935" y="499"/>
                  <a:pt x="917" y="493"/>
                  <a:pt x="898" y="488"/>
                </a:cubicBezTo>
                <a:cubicBezTo>
                  <a:pt x="878" y="482"/>
                  <a:pt x="858" y="478"/>
                  <a:pt x="838" y="473"/>
                </a:cubicBezTo>
                <a:cubicBezTo>
                  <a:pt x="837" y="473"/>
                  <a:pt x="836" y="473"/>
                  <a:pt x="836" y="473"/>
                </a:cubicBezTo>
                <a:cubicBezTo>
                  <a:pt x="815" y="467"/>
                  <a:pt x="795" y="461"/>
                  <a:pt x="775" y="455"/>
                </a:cubicBezTo>
                <a:cubicBezTo>
                  <a:pt x="769" y="453"/>
                  <a:pt x="762" y="453"/>
                  <a:pt x="756" y="451"/>
                </a:cubicBezTo>
                <a:cubicBezTo>
                  <a:pt x="733" y="445"/>
                  <a:pt x="711" y="439"/>
                  <a:pt x="688" y="433"/>
                </a:cubicBezTo>
                <a:cubicBezTo>
                  <a:pt x="664" y="428"/>
                  <a:pt x="641" y="424"/>
                  <a:pt x="617" y="419"/>
                </a:cubicBezTo>
                <a:cubicBezTo>
                  <a:pt x="595" y="414"/>
                  <a:pt x="574" y="407"/>
                  <a:pt x="552" y="402"/>
                </a:cubicBezTo>
                <a:cubicBezTo>
                  <a:pt x="542" y="399"/>
                  <a:pt x="531" y="399"/>
                  <a:pt x="521" y="397"/>
                </a:cubicBezTo>
                <a:cubicBezTo>
                  <a:pt x="492" y="390"/>
                  <a:pt x="463" y="383"/>
                  <a:pt x="434" y="377"/>
                </a:cubicBezTo>
                <a:cubicBezTo>
                  <a:pt x="410" y="372"/>
                  <a:pt x="386" y="369"/>
                  <a:pt x="362" y="365"/>
                </a:cubicBezTo>
                <a:cubicBezTo>
                  <a:pt x="336" y="360"/>
                  <a:pt x="311" y="353"/>
                  <a:pt x="285" y="348"/>
                </a:cubicBezTo>
                <a:cubicBezTo>
                  <a:pt x="271" y="345"/>
                  <a:pt x="256" y="344"/>
                  <a:pt x="242" y="342"/>
                </a:cubicBezTo>
                <a:cubicBezTo>
                  <a:pt x="206" y="336"/>
                  <a:pt x="170" y="328"/>
                  <a:pt x="134" y="322"/>
                </a:cubicBezTo>
                <a:cubicBezTo>
                  <a:pt x="103" y="318"/>
                  <a:pt x="71" y="315"/>
                  <a:pt x="39" y="311"/>
                </a:cubicBezTo>
                <a:cubicBezTo>
                  <a:pt x="28" y="309"/>
                  <a:pt x="17" y="306"/>
                  <a:pt x="6" y="303"/>
                </a:cubicBezTo>
                <a:cubicBezTo>
                  <a:pt x="3" y="302"/>
                  <a:pt x="0" y="296"/>
                  <a:pt x="0" y="293"/>
                </a:cubicBezTo>
                <a:cubicBezTo>
                  <a:pt x="1" y="274"/>
                  <a:pt x="3" y="255"/>
                  <a:pt x="6" y="236"/>
                </a:cubicBezTo>
                <a:cubicBezTo>
                  <a:pt x="7" y="227"/>
                  <a:pt x="9" y="218"/>
                  <a:pt x="10" y="208"/>
                </a:cubicBezTo>
                <a:cubicBezTo>
                  <a:pt x="13" y="155"/>
                  <a:pt x="21" y="102"/>
                  <a:pt x="30" y="49"/>
                </a:cubicBezTo>
                <a:cubicBezTo>
                  <a:pt x="32" y="36"/>
                  <a:pt x="32" y="23"/>
                  <a:pt x="33" y="11"/>
                </a:cubicBezTo>
                <a:cubicBezTo>
                  <a:pt x="34" y="3"/>
                  <a:pt x="40" y="0"/>
                  <a:pt x="47" y="2"/>
                </a:cubicBezTo>
                <a:cubicBezTo>
                  <a:pt x="62" y="5"/>
                  <a:pt x="76" y="9"/>
                  <a:pt x="90" y="12"/>
                </a:cubicBezTo>
                <a:cubicBezTo>
                  <a:pt x="119" y="19"/>
                  <a:pt x="147" y="26"/>
                  <a:pt x="175" y="33"/>
                </a:cubicBezTo>
                <a:cubicBezTo>
                  <a:pt x="202" y="39"/>
                  <a:pt x="229" y="46"/>
                  <a:pt x="255" y="52"/>
                </a:cubicBezTo>
                <a:cubicBezTo>
                  <a:pt x="276" y="56"/>
                  <a:pt x="298" y="60"/>
                  <a:pt x="319" y="65"/>
                </a:cubicBezTo>
                <a:cubicBezTo>
                  <a:pt x="339" y="70"/>
                  <a:pt x="359" y="76"/>
                  <a:pt x="380" y="82"/>
                </a:cubicBezTo>
                <a:cubicBezTo>
                  <a:pt x="385" y="84"/>
                  <a:pt x="391" y="84"/>
                  <a:pt x="397" y="86"/>
                </a:cubicBezTo>
                <a:cubicBezTo>
                  <a:pt x="418" y="92"/>
                  <a:pt x="440" y="99"/>
                  <a:pt x="461" y="104"/>
                </a:cubicBezTo>
                <a:cubicBezTo>
                  <a:pt x="481" y="110"/>
                  <a:pt x="502" y="113"/>
                  <a:pt x="521" y="119"/>
                </a:cubicBezTo>
                <a:cubicBezTo>
                  <a:pt x="540" y="124"/>
                  <a:pt x="557" y="131"/>
                  <a:pt x="576" y="136"/>
                </a:cubicBezTo>
                <a:cubicBezTo>
                  <a:pt x="593" y="142"/>
                  <a:pt x="611" y="146"/>
                  <a:pt x="629" y="152"/>
                </a:cubicBezTo>
                <a:cubicBezTo>
                  <a:pt x="647" y="157"/>
                  <a:pt x="665" y="163"/>
                  <a:pt x="683" y="169"/>
                </a:cubicBezTo>
                <a:cubicBezTo>
                  <a:pt x="699" y="174"/>
                  <a:pt x="716" y="178"/>
                  <a:pt x="733" y="183"/>
                </a:cubicBezTo>
                <a:cubicBezTo>
                  <a:pt x="748" y="187"/>
                  <a:pt x="763" y="192"/>
                  <a:pt x="778" y="197"/>
                </a:cubicBezTo>
                <a:cubicBezTo>
                  <a:pt x="798" y="203"/>
                  <a:pt x="818" y="209"/>
                  <a:pt x="838" y="216"/>
                </a:cubicBezTo>
                <a:cubicBezTo>
                  <a:pt x="852" y="221"/>
                  <a:pt x="865" y="227"/>
                  <a:pt x="879" y="232"/>
                </a:cubicBezTo>
                <a:cubicBezTo>
                  <a:pt x="892" y="237"/>
                  <a:pt x="906" y="242"/>
                  <a:pt x="919" y="247"/>
                </a:cubicBezTo>
                <a:cubicBezTo>
                  <a:pt x="937" y="253"/>
                  <a:pt x="955" y="260"/>
                  <a:pt x="972" y="266"/>
                </a:cubicBezTo>
                <a:cubicBezTo>
                  <a:pt x="987" y="271"/>
                  <a:pt x="1001" y="275"/>
                  <a:pt x="1016" y="280"/>
                </a:cubicBezTo>
                <a:cubicBezTo>
                  <a:pt x="1028" y="284"/>
                  <a:pt x="1039" y="289"/>
                  <a:pt x="1051" y="293"/>
                </a:cubicBezTo>
                <a:cubicBezTo>
                  <a:pt x="1067" y="300"/>
                  <a:pt x="1083" y="306"/>
                  <a:pt x="1099" y="312"/>
                </a:cubicBezTo>
                <a:cubicBezTo>
                  <a:pt x="1121" y="321"/>
                  <a:pt x="1142" y="331"/>
                  <a:pt x="1164" y="340"/>
                </a:cubicBezTo>
                <a:cubicBezTo>
                  <a:pt x="1177" y="345"/>
                  <a:pt x="1190" y="350"/>
                  <a:pt x="1203" y="355"/>
                </a:cubicBezTo>
                <a:cubicBezTo>
                  <a:pt x="1215" y="360"/>
                  <a:pt x="1227" y="366"/>
                  <a:pt x="1239" y="371"/>
                </a:cubicBezTo>
                <a:cubicBezTo>
                  <a:pt x="1249" y="376"/>
                  <a:pt x="1259" y="381"/>
                  <a:pt x="1269" y="385"/>
                </a:cubicBezTo>
                <a:cubicBezTo>
                  <a:pt x="1290" y="393"/>
                  <a:pt x="1311" y="400"/>
                  <a:pt x="1331" y="410"/>
                </a:cubicBezTo>
                <a:cubicBezTo>
                  <a:pt x="1357" y="422"/>
                  <a:pt x="1382" y="435"/>
                  <a:pt x="1408" y="448"/>
                </a:cubicBezTo>
                <a:cubicBezTo>
                  <a:pt x="1420" y="453"/>
                  <a:pt x="1433" y="457"/>
                  <a:pt x="1445" y="463"/>
                </a:cubicBezTo>
                <a:cubicBezTo>
                  <a:pt x="1456" y="468"/>
                  <a:pt x="1466" y="475"/>
                  <a:pt x="1476" y="480"/>
                </a:cubicBezTo>
                <a:cubicBezTo>
                  <a:pt x="1493" y="489"/>
                  <a:pt x="1510" y="497"/>
                  <a:pt x="1527" y="505"/>
                </a:cubicBezTo>
                <a:cubicBezTo>
                  <a:pt x="1545" y="515"/>
                  <a:pt x="1563" y="525"/>
                  <a:pt x="1582" y="534"/>
                </a:cubicBezTo>
                <a:cubicBezTo>
                  <a:pt x="1598" y="542"/>
                  <a:pt x="1614" y="550"/>
                  <a:pt x="1630" y="559"/>
                </a:cubicBezTo>
                <a:cubicBezTo>
                  <a:pt x="1646" y="568"/>
                  <a:pt x="1663" y="578"/>
                  <a:pt x="1679" y="587"/>
                </a:cubicBezTo>
                <a:cubicBezTo>
                  <a:pt x="1700" y="599"/>
                  <a:pt x="1721" y="610"/>
                  <a:pt x="1742" y="622"/>
                </a:cubicBezTo>
                <a:cubicBezTo>
                  <a:pt x="1763" y="635"/>
                  <a:pt x="1784" y="648"/>
                  <a:pt x="1806" y="661"/>
                </a:cubicBezTo>
                <a:cubicBezTo>
                  <a:pt x="1831" y="676"/>
                  <a:pt x="1856" y="692"/>
                  <a:pt x="1881" y="708"/>
                </a:cubicBezTo>
                <a:cubicBezTo>
                  <a:pt x="1901" y="721"/>
                  <a:pt x="1921" y="734"/>
                  <a:pt x="1941" y="747"/>
                </a:cubicBezTo>
                <a:cubicBezTo>
                  <a:pt x="1959" y="760"/>
                  <a:pt x="1978" y="772"/>
                  <a:pt x="1997" y="785"/>
                </a:cubicBezTo>
                <a:cubicBezTo>
                  <a:pt x="2022" y="803"/>
                  <a:pt x="2048" y="822"/>
                  <a:pt x="2073" y="841"/>
                </a:cubicBezTo>
                <a:cubicBezTo>
                  <a:pt x="2094" y="857"/>
                  <a:pt x="2116" y="873"/>
                  <a:pt x="2136" y="890"/>
                </a:cubicBezTo>
                <a:cubicBezTo>
                  <a:pt x="2170" y="917"/>
                  <a:pt x="2203" y="943"/>
                  <a:pt x="2236" y="972"/>
                </a:cubicBezTo>
                <a:cubicBezTo>
                  <a:pt x="2281" y="1012"/>
                  <a:pt x="2327" y="1051"/>
                  <a:pt x="2369" y="1094"/>
                </a:cubicBezTo>
                <a:cubicBezTo>
                  <a:pt x="2419" y="1145"/>
                  <a:pt x="2466" y="1199"/>
                  <a:pt x="2514" y="1251"/>
                </a:cubicBezTo>
                <a:cubicBezTo>
                  <a:pt x="2517" y="1254"/>
                  <a:pt x="2522" y="1256"/>
                  <a:pt x="2527" y="1258"/>
                </a:cubicBezTo>
                <a:cubicBezTo>
                  <a:pt x="2527" y="1280"/>
                  <a:pt x="2527" y="1302"/>
                  <a:pt x="2527" y="1325"/>
                </a:cubicBezTo>
                <a:close/>
              </a:path>
            </a:pathLst>
          </a:custGeom>
          <a:gradFill>
            <a:gsLst>
              <a:gs pos="25000">
                <a:schemeClr val="accent4">
                  <a:alpha val="75000"/>
                </a:schemeClr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x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" name="Oval 7"/>
          <p:cNvSpPr/>
          <p:nvPr/>
        </p:nvSpPr>
        <p:spPr>
          <a:xfrm>
            <a:off x="6369034" y="5962378"/>
            <a:ext cx="612786" cy="612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Oval 8"/>
          <p:cNvSpPr/>
          <p:nvPr/>
        </p:nvSpPr>
        <p:spPr>
          <a:xfrm>
            <a:off x="8774360" y="5962378"/>
            <a:ext cx="612786" cy="6127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TextBox 9"/>
          <p:cNvSpPr txBox="1"/>
          <p:nvPr/>
        </p:nvSpPr>
        <p:spPr>
          <a:xfrm>
            <a:off x="7192669" y="6298201"/>
            <a:ext cx="355867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latin typeface="Raleway" panose="020B0503030101060003" pitchFamily="34" charset="0"/>
              </a:rPr>
              <a:t>Service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75908" y="6298201"/>
            <a:ext cx="355867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latin typeface="Raleway" panose="020B0503030101060003" pitchFamily="34" charset="0"/>
              </a:rPr>
              <a:t>Service</a:t>
            </a:r>
          </a:p>
        </p:txBody>
      </p:sp>
      <p:sp>
        <p:nvSpPr>
          <p:cNvPr id="12" name="Shape 5471"/>
          <p:cNvSpPr/>
          <p:nvPr/>
        </p:nvSpPr>
        <p:spPr>
          <a:xfrm>
            <a:off x="6538580" y="6137385"/>
            <a:ext cx="269386" cy="269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53"/>
                </a:moveTo>
                <a:cubicBezTo>
                  <a:pt x="18424" y="19376"/>
                  <a:pt x="18424" y="19376"/>
                  <a:pt x="18424" y="19376"/>
                </a:cubicBezTo>
                <a:cubicBezTo>
                  <a:pt x="18424" y="19694"/>
                  <a:pt x="18106" y="19694"/>
                  <a:pt x="18106" y="20012"/>
                </a:cubicBezTo>
                <a:cubicBezTo>
                  <a:pt x="17788" y="20012"/>
                  <a:pt x="17788" y="20012"/>
                  <a:pt x="17788" y="20012"/>
                </a:cubicBezTo>
                <a:cubicBezTo>
                  <a:pt x="17471" y="20012"/>
                  <a:pt x="17471" y="20012"/>
                  <a:pt x="17471" y="20012"/>
                </a:cubicBezTo>
                <a:cubicBezTo>
                  <a:pt x="11118" y="17471"/>
                  <a:pt x="11118" y="17471"/>
                  <a:pt x="11118" y="17471"/>
                </a:cubicBezTo>
                <a:cubicBezTo>
                  <a:pt x="7306" y="21282"/>
                  <a:pt x="7306" y="21282"/>
                  <a:pt x="7306" y="21282"/>
                </a:cubicBezTo>
                <a:cubicBezTo>
                  <a:pt x="7306" y="21282"/>
                  <a:pt x="6988" y="21600"/>
                  <a:pt x="6988" y="21600"/>
                </a:cubicBezTo>
                <a:cubicBezTo>
                  <a:pt x="6671" y="21600"/>
                  <a:pt x="6671" y="21600"/>
                  <a:pt x="6671" y="21600"/>
                </a:cubicBezTo>
                <a:cubicBezTo>
                  <a:pt x="6353" y="21282"/>
                  <a:pt x="6035" y="20965"/>
                  <a:pt x="6035" y="20647"/>
                </a:cubicBezTo>
                <a:cubicBezTo>
                  <a:pt x="6035" y="15247"/>
                  <a:pt x="6035" y="15247"/>
                  <a:pt x="6035" y="15247"/>
                </a:cubicBezTo>
                <a:cubicBezTo>
                  <a:pt x="318" y="13024"/>
                  <a:pt x="318" y="13024"/>
                  <a:pt x="318" y="13024"/>
                </a:cubicBezTo>
                <a:cubicBezTo>
                  <a:pt x="0" y="12706"/>
                  <a:pt x="0" y="12706"/>
                  <a:pt x="0" y="12388"/>
                </a:cubicBezTo>
                <a:cubicBezTo>
                  <a:pt x="0" y="12071"/>
                  <a:pt x="0" y="11753"/>
                  <a:pt x="318" y="11435"/>
                </a:cubicBezTo>
                <a:cubicBezTo>
                  <a:pt x="20329" y="0"/>
                  <a:pt x="20329" y="0"/>
                  <a:pt x="20329" y="0"/>
                </a:cubicBezTo>
                <a:cubicBezTo>
                  <a:pt x="20647" y="0"/>
                  <a:pt x="20965" y="0"/>
                  <a:pt x="21282" y="0"/>
                </a:cubicBezTo>
                <a:cubicBezTo>
                  <a:pt x="21600" y="318"/>
                  <a:pt x="21600" y="635"/>
                  <a:pt x="21600" y="953"/>
                </a:cubicBezTo>
                <a:close/>
                <a:moveTo>
                  <a:pt x="19694" y="2224"/>
                </a:moveTo>
                <a:cubicBezTo>
                  <a:pt x="2541" y="12071"/>
                  <a:pt x="2541" y="12071"/>
                  <a:pt x="2541" y="12071"/>
                </a:cubicBezTo>
                <a:cubicBezTo>
                  <a:pt x="6353" y="13659"/>
                  <a:pt x="6353" y="13659"/>
                  <a:pt x="6353" y="13659"/>
                </a:cubicBezTo>
                <a:cubicBezTo>
                  <a:pt x="16835" y="6035"/>
                  <a:pt x="16835" y="6035"/>
                  <a:pt x="16835" y="6035"/>
                </a:cubicBezTo>
                <a:cubicBezTo>
                  <a:pt x="11118" y="15565"/>
                  <a:pt x="11118" y="15565"/>
                  <a:pt x="11118" y="15565"/>
                </a:cubicBezTo>
                <a:cubicBezTo>
                  <a:pt x="17153" y="18106"/>
                  <a:pt x="17153" y="18106"/>
                  <a:pt x="17153" y="18106"/>
                </a:cubicBezTo>
                <a:lnTo>
                  <a:pt x="19694" y="222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3" name="Shape 5489"/>
          <p:cNvSpPr/>
          <p:nvPr/>
        </p:nvSpPr>
        <p:spPr>
          <a:xfrm>
            <a:off x="8966218" y="6169950"/>
            <a:ext cx="229069" cy="229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503"/>
                </a:moveTo>
                <a:cubicBezTo>
                  <a:pt x="21600" y="19738"/>
                  <a:pt x="19738" y="21600"/>
                  <a:pt x="17503" y="21600"/>
                </a:cubicBezTo>
                <a:cubicBezTo>
                  <a:pt x="4097" y="21600"/>
                  <a:pt x="4097" y="21600"/>
                  <a:pt x="4097" y="21600"/>
                </a:cubicBezTo>
                <a:cubicBezTo>
                  <a:pt x="1862" y="21600"/>
                  <a:pt x="0" y="19738"/>
                  <a:pt x="0" y="17503"/>
                </a:cubicBezTo>
                <a:cubicBezTo>
                  <a:pt x="0" y="3724"/>
                  <a:pt x="0" y="3724"/>
                  <a:pt x="0" y="3724"/>
                </a:cubicBezTo>
                <a:cubicBezTo>
                  <a:pt x="0" y="1490"/>
                  <a:pt x="1862" y="0"/>
                  <a:pt x="4097" y="0"/>
                </a:cubicBezTo>
                <a:cubicBezTo>
                  <a:pt x="17503" y="0"/>
                  <a:pt x="17503" y="0"/>
                  <a:pt x="17503" y="0"/>
                </a:cubicBezTo>
                <a:cubicBezTo>
                  <a:pt x="19738" y="0"/>
                  <a:pt x="21600" y="1490"/>
                  <a:pt x="21600" y="3724"/>
                </a:cubicBezTo>
                <a:lnTo>
                  <a:pt x="21600" y="17503"/>
                </a:lnTo>
                <a:close/>
                <a:moveTo>
                  <a:pt x="18993" y="8566"/>
                </a:moveTo>
                <a:cubicBezTo>
                  <a:pt x="19366" y="8193"/>
                  <a:pt x="19366" y="7821"/>
                  <a:pt x="18993" y="7448"/>
                </a:cubicBezTo>
                <a:cubicBezTo>
                  <a:pt x="14152" y="2234"/>
                  <a:pt x="14152" y="2234"/>
                  <a:pt x="14152" y="2234"/>
                </a:cubicBezTo>
                <a:cubicBezTo>
                  <a:pt x="13779" y="2234"/>
                  <a:pt x="13407" y="1862"/>
                  <a:pt x="13034" y="2234"/>
                </a:cubicBezTo>
                <a:cubicBezTo>
                  <a:pt x="12662" y="2234"/>
                  <a:pt x="12662" y="2607"/>
                  <a:pt x="12662" y="2979"/>
                </a:cubicBezTo>
                <a:cubicBezTo>
                  <a:pt x="12662" y="5214"/>
                  <a:pt x="12662" y="5214"/>
                  <a:pt x="12662" y="5214"/>
                </a:cubicBezTo>
                <a:cubicBezTo>
                  <a:pt x="4469" y="5214"/>
                  <a:pt x="3352" y="10055"/>
                  <a:pt x="3352" y="13407"/>
                </a:cubicBezTo>
                <a:cubicBezTo>
                  <a:pt x="3352" y="16386"/>
                  <a:pt x="5959" y="18993"/>
                  <a:pt x="5959" y="18993"/>
                </a:cubicBezTo>
                <a:cubicBezTo>
                  <a:pt x="5959" y="19366"/>
                  <a:pt x="5959" y="19366"/>
                  <a:pt x="6331" y="19366"/>
                </a:cubicBezTo>
                <a:cubicBezTo>
                  <a:pt x="6331" y="19366"/>
                  <a:pt x="6331" y="19366"/>
                  <a:pt x="6331" y="19366"/>
                </a:cubicBezTo>
                <a:cubicBezTo>
                  <a:pt x="6703" y="18993"/>
                  <a:pt x="6703" y="18993"/>
                  <a:pt x="6703" y="18621"/>
                </a:cubicBezTo>
                <a:cubicBezTo>
                  <a:pt x="6331" y="15269"/>
                  <a:pt x="6703" y="13407"/>
                  <a:pt x="7448" y="11917"/>
                </a:cubicBezTo>
                <a:cubicBezTo>
                  <a:pt x="8566" y="11172"/>
                  <a:pt x="10055" y="10800"/>
                  <a:pt x="12662" y="10800"/>
                </a:cubicBezTo>
                <a:cubicBezTo>
                  <a:pt x="12662" y="13034"/>
                  <a:pt x="12662" y="13034"/>
                  <a:pt x="12662" y="13034"/>
                </a:cubicBezTo>
                <a:cubicBezTo>
                  <a:pt x="12662" y="13407"/>
                  <a:pt x="12662" y="13779"/>
                  <a:pt x="13034" y="13779"/>
                </a:cubicBezTo>
                <a:cubicBezTo>
                  <a:pt x="13407" y="13779"/>
                  <a:pt x="13407" y="13779"/>
                  <a:pt x="13407" y="13779"/>
                </a:cubicBezTo>
                <a:cubicBezTo>
                  <a:pt x="13779" y="13779"/>
                  <a:pt x="13779" y="13779"/>
                  <a:pt x="14152" y="13407"/>
                </a:cubicBezTo>
                <a:lnTo>
                  <a:pt x="18993" y="856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4" name="TextBox 13"/>
          <p:cNvSpPr txBox="1"/>
          <p:nvPr/>
        </p:nvSpPr>
        <p:spPr>
          <a:xfrm>
            <a:off x="276157" y="4937263"/>
            <a:ext cx="257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HEADING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4740" y="5443886"/>
            <a:ext cx="5448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69034" y="5118305"/>
            <a:ext cx="612786" cy="612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Oval 16"/>
          <p:cNvSpPr/>
          <p:nvPr/>
        </p:nvSpPr>
        <p:spPr>
          <a:xfrm>
            <a:off x="8738512" y="5118305"/>
            <a:ext cx="612786" cy="6127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TextBox 17"/>
          <p:cNvSpPr txBox="1"/>
          <p:nvPr/>
        </p:nvSpPr>
        <p:spPr>
          <a:xfrm>
            <a:off x="7192669" y="5454128"/>
            <a:ext cx="355867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latin typeface="Raleway" panose="020B0503030101060003" pitchFamily="34" charset="0"/>
              </a:rPr>
              <a:t>Service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40060" y="5454128"/>
            <a:ext cx="355867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latin typeface="Raleway" panose="020B0503030101060003" pitchFamily="34" charset="0"/>
              </a:rPr>
              <a:t>Service</a:t>
            </a:r>
          </a:p>
        </p:txBody>
      </p:sp>
      <p:sp>
        <p:nvSpPr>
          <p:cNvPr id="20" name="Shape 5471"/>
          <p:cNvSpPr/>
          <p:nvPr/>
        </p:nvSpPr>
        <p:spPr>
          <a:xfrm>
            <a:off x="6538580" y="5293312"/>
            <a:ext cx="269386" cy="269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53"/>
                </a:moveTo>
                <a:cubicBezTo>
                  <a:pt x="18424" y="19376"/>
                  <a:pt x="18424" y="19376"/>
                  <a:pt x="18424" y="19376"/>
                </a:cubicBezTo>
                <a:cubicBezTo>
                  <a:pt x="18424" y="19694"/>
                  <a:pt x="18106" y="19694"/>
                  <a:pt x="18106" y="20012"/>
                </a:cubicBezTo>
                <a:cubicBezTo>
                  <a:pt x="17788" y="20012"/>
                  <a:pt x="17788" y="20012"/>
                  <a:pt x="17788" y="20012"/>
                </a:cubicBezTo>
                <a:cubicBezTo>
                  <a:pt x="17471" y="20012"/>
                  <a:pt x="17471" y="20012"/>
                  <a:pt x="17471" y="20012"/>
                </a:cubicBezTo>
                <a:cubicBezTo>
                  <a:pt x="11118" y="17471"/>
                  <a:pt x="11118" y="17471"/>
                  <a:pt x="11118" y="17471"/>
                </a:cubicBezTo>
                <a:cubicBezTo>
                  <a:pt x="7306" y="21282"/>
                  <a:pt x="7306" y="21282"/>
                  <a:pt x="7306" y="21282"/>
                </a:cubicBezTo>
                <a:cubicBezTo>
                  <a:pt x="7306" y="21282"/>
                  <a:pt x="6988" y="21600"/>
                  <a:pt x="6988" y="21600"/>
                </a:cubicBezTo>
                <a:cubicBezTo>
                  <a:pt x="6671" y="21600"/>
                  <a:pt x="6671" y="21600"/>
                  <a:pt x="6671" y="21600"/>
                </a:cubicBezTo>
                <a:cubicBezTo>
                  <a:pt x="6353" y="21282"/>
                  <a:pt x="6035" y="20965"/>
                  <a:pt x="6035" y="20647"/>
                </a:cubicBezTo>
                <a:cubicBezTo>
                  <a:pt x="6035" y="15247"/>
                  <a:pt x="6035" y="15247"/>
                  <a:pt x="6035" y="15247"/>
                </a:cubicBezTo>
                <a:cubicBezTo>
                  <a:pt x="318" y="13024"/>
                  <a:pt x="318" y="13024"/>
                  <a:pt x="318" y="13024"/>
                </a:cubicBezTo>
                <a:cubicBezTo>
                  <a:pt x="0" y="12706"/>
                  <a:pt x="0" y="12706"/>
                  <a:pt x="0" y="12388"/>
                </a:cubicBezTo>
                <a:cubicBezTo>
                  <a:pt x="0" y="12071"/>
                  <a:pt x="0" y="11753"/>
                  <a:pt x="318" y="11435"/>
                </a:cubicBezTo>
                <a:cubicBezTo>
                  <a:pt x="20329" y="0"/>
                  <a:pt x="20329" y="0"/>
                  <a:pt x="20329" y="0"/>
                </a:cubicBezTo>
                <a:cubicBezTo>
                  <a:pt x="20647" y="0"/>
                  <a:pt x="20965" y="0"/>
                  <a:pt x="21282" y="0"/>
                </a:cubicBezTo>
                <a:cubicBezTo>
                  <a:pt x="21600" y="318"/>
                  <a:pt x="21600" y="635"/>
                  <a:pt x="21600" y="953"/>
                </a:cubicBezTo>
                <a:close/>
                <a:moveTo>
                  <a:pt x="19694" y="2224"/>
                </a:moveTo>
                <a:cubicBezTo>
                  <a:pt x="2541" y="12071"/>
                  <a:pt x="2541" y="12071"/>
                  <a:pt x="2541" y="12071"/>
                </a:cubicBezTo>
                <a:cubicBezTo>
                  <a:pt x="6353" y="13659"/>
                  <a:pt x="6353" y="13659"/>
                  <a:pt x="6353" y="13659"/>
                </a:cubicBezTo>
                <a:cubicBezTo>
                  <a:pt x="16835" y="6035"/>
                  <a:pt x="16835" y="6035"/>
                  <a:pt x="16835" y="6035"/>
                </a:cubicBezTo>
                <a:cubicBezTo>
                  <a:pt x="11118" y="15565"/>
                  <a:pt x="11118" y="15565"/>
                  <a:pt x="11118" y="15565"/>
                </a:cubicBezTo>
                <a:cubicBezTo>
                  <a:pt x="17153" y="18106"/>
                  <a:pt x="17153" y="18106"/>
                  <a:pt x="17153" y="18106"/>
                </a:cubicBezTo>
                <a:lnTo>
                  <a:pt x="19694" y="222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21" name="Shape 5489"/>
          <p:cNvSpPr/>
          <p:nvPr/>
        </p:nvSpPr>
        <p:spPr>
          <a:xfrm>
            <a:off x="8930370" y="5325877"/>
            <a:ext cx="229069" cy="229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503"/>
                </a:moveTo>
                <a:cubicBezTo>
                  <a:pt x="21600" y="19738"/>
                  <a:pt x="19738" y="21600"/>
                  <a:pt x="17503" y="21600"/>
                </a:cubicBezTo>
                <a:cubicBezTo>
                  <a:pt x="4097" y="21600"/>
                  <a:pt x="4097" y="21600"/>
                  <a:pt x="4097" y="21600"/>
                </a:cubicBezTo>
                <a:cubicBezTo>
                  <a:pt x="1862" y="21600"/>
                  <a:pt x="0" y="19738"/>
                  <a:pt x="0" y="17503"/>
                </a:cubicBezTo>
                <a:cubicBezTo>
                  <a:pt x="0" y="3724"/>
                  <a:pt x="0" y="3724"/>
                  <a:pt x="0" y="3724"/>
                </a:cubicBezTo>
                <a:cubicBezTo>
                  <a:pt x="0" y="1490"/>
                  <a:pt x="1862" y="0"/>
                  <a:pt x="4097" y="0"/>
                </a:cubicBezTo>
                <a:cubicBezTo>
                  <a:pt x="17503" y="0"/>
                  <a:pt x="17503" y="0"/>
                  <a:pt x="17503" y="0"/>
                </a:cubicBezTo>
                <a:cubicBezTo>
                  <a:pt x="19738" y="0"/>
                  <a:pt x="21600" y="1490"/>
                  <a:pt x="21600" y="3724"/>
                </a:cubicBezTo>
                <a:lnTo>
                  <a:pt x="21600" y="17503"/>
                </a:lnTo>
                <a:close/>
                <a:moveTo>
                  <a:pt x="18993" y="8566"/>
                </a:moveTo>
                <a:cubicBezTo>
                  <a:pt x="19366" y="8193"/>
                  <a:pt x="19366" y="7821"/>
                  <a:pt x="18993" y="7448"/>
                </a:cubicBezTo>
                <a:cubicBezTo>
                  <a:pt x="14152" y="2234"/>
                  <a:pt x="14152" y="2234"/>
                  <a:pt x="14152" y="2234"/>
                </a:cubicBezTo>
                <a:cubicBezTo>
                  <a:pt x="13779" y="2234"/>
                  <a:pt x="13407" y="1862"/>
                  <a:pt x="13034" y="2234"/>
                </a:cubicBezTo>
                <a:cubicBezTo>
                  <a:pt x="12662" y="2234"/>
                  <a:pt x="12662" y="2607"/>
                  <a:pt x="12662" y="2979"/>
                </a:cubicBezTo>
                <a:cubicBezTo>
                  <a:pt x="12662" y="5214"/>
                  <a:pt x="12662" y="5214"/>
                  <a:pt x="12662" y="5214"/>
                </a:cubicBezTo>
                <a:cubicBezTo>
                  <a:pt x="4469" y="5214"/>
                  <a:pt x="3352" y="10055"/>
                  <a:pt x="3352" y="13407"/>
                </a:cubicBezTo>
                <a:cubicBezTo>
                  <a:pt x="3352" y="16386"/>
                  <a:pt x="5959" y="18993"/>
                  <a:pt x="5959" y="18993"/>
                </a:cubicBezTo>
                <a:cubicBezTo>
                  <a:pt x="5959" y="19366"/>
                  <a:pt x="5959" y="19366"/>
                  <a:pt x="6331" y="19366"/>
                </a:cubicBezTo>
                <a:cubicBezTo>
                  <a:pt x="6331" y="19366"/>
                  <a:pt x="6331" y="19366"/>
                  <a:pt x="6331" y="19366"/>
                </a:cubicBezTo>
                <a:cubicBezTo>
                  <a:pt x="6703" y="18993"/>
                  <a:pt x="6703" y="18993"/>
                  <a:pt x="6703" y="18621"/>
                </a:cubicBezTo>
                <a:cubicBezTo>
                  <a:pt x="6331" y="15269"/>
                  <a:pt x="6703" y="13407"/>
                  <a:pt x="7448" y="11917"/>
                </a:cubicBezTo>
                <a:cubicBezTo>
                  <a:pt x="8566" y="11172"/>
                  <a:pt x="10055" y="10800"/>
                  <a:pt x="12662" y="10800"/>
                </a:cubicBezTo>
                <a:cubicBezTo>
                  <a:pt x="12662" y="13034"/>
                  <a:pt x="12662" y="13034"/>
                  <a:pt x="12662" y="13034"/>
                </a:cubicBezTo>
                <a:cubicBezTo>
                  <a:pt x="12662" y="13407"/>
                  <a:pt x="12662" y="13779"/>
                  <a:pt x="13034" y="13779"/>
                </a:cubicBezTo>
                <a:cubicBezTo>
                  <a:pt x="13407" y="13779"/>
                  <a:pt x="13407" y="13779"/>
                  <a:pt x="13407" y="13779"/>
                </a:cubicBezTo>
                <a:cubicBezTo>
                  <a:pt x="13779" y="13779"/>
                  <a:pt x="13779" y="13779"/>
                  <a:pt x="14152" y="13407"/>
                </a:cubicBezTo>
                <a:lnTo>
                  <a:pt x="18993" y="856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834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241226" y="1019186"/>
            <a:ext cx="257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HEADING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9801" y="1533697"/>
            <a:ext cx="40584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88851" y="3657355"/>
            <a:ext cx="40584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Picture Placeholder 2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t="15188" r="-286" b="27778"/>
          <a:stretch/>
        </p:blipFill>
        <p:spPr/>
      </p:pic>
    </p:spTree>
    <p:extLst>
      <p:ext uri="{BB962C8B-B14F-4D97-AF65-F5344CB8AC3E}">
        <p14:creationId xmlns:p14="http://schemas.microsoft.com/office/powerpoint/2010/main" val="70640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3108"/>
          <a:stretch/>
        </p:blipFill>
        <p:spPr/>
      </p:pic>
      <p:grpSp>
        <p:nvGrpSpPr>
          <p:cNvPr id="3" name="Group 2"/>
          <p:cNvGrpSpPr/>
          <p:nvPr/>
        </p:nvGrpSpPr>
        <p:grpSpPr>
          <a:xfrm>
            <a:off x="1" y="651884"/>
            <a:ext cx="12192000" cy="3309006"/>
            <a:chOff x="-1485900" y="9918340"/>
            <a:chExt cx="24387175" cy="6618873"/>
          </a:xfrm>
          <a:gradFill>
            <a:gsLst>
              <a:gs pos="25000">
                <a:schemeClr val="accent4">
                  <a:alpha val="75000"/>
                </a:schemeClr>
              </a:gs>
              <a:gs pos="100000">
                <a:schemeClr val="accent5"/>
              </a:gs>
            </a:gsLst>
            <a:lin ang="2700000" scaled="0"/>
          </a:gradFill>
        </p:grpSpPr>
        <p:sp>
          <p:nvSpPr>
            <p:cNvPr id="4" name="Freeform 3"/>
            <p:cNvSpPr>
              <a:spLocks/>
            </p:cNvSpPr>
            <p:nvPr userDrawn="1"/>
          </p:nvSpPr>
          <p:spPr bwMode="auto">
            <a:xfrm>
              <a:off x="-1485900" y="9918340"/>
              <a:ext cx="8402638" cy="4434785"/>
            </a:xfrm>
            <a:custGeom>
              <a:avLst/>
              <a:gdLst>
                <a:gd name="T0" fmla="*/ 0 w 954"/>
                <a:gd name="T1" fmla="*/ 0 h 1219"/>
                <a:gd name="T2" fmla="*/ 8 w 954"/>
                <a:gd name="T3" fmla="*/ 15 h 1219"/>
                <a:gd name="T4" fmla="*/ 594 w 954"/>
                <a:gd name="T5" fmla="*/ 937 h 1219"/>
                <a:gd name="T6" fmla="*/ 937 w 954"/>
                <a:gd name="T7" fmla="*/ 1201 h 1219"/>
                <a:gd name="T8" fmla="*/ 954 w 954"/>
                <a:gd name="T9" fmla="*/ 1212 h 1219"/>
                <a:gd name="T10" fmla="*/ 931 w 954"/>
                <a:gd name="T11" fmla="*/ 1211 h 1219"/>
                <a:gd name="T12" fmla="*/ 528 w 954"/>
                <a:gd name="T13" fmla="*/ 1031 h 1219"/>
                <a:gd name="T14" fmla="*/ 12 w 954"/>
                <a:gd name="T15" fmla="*/ 667 h 1219"/>
                <a:gd name="T16" fmla="*/ 0 w 954"/>
                <a:gd name="T17" fmla="*/ 659 h 1219"/>
                <a:gd name="T18" fmla="*/ 0 w 954"/>
                <a:gd name="T19" fmla="*/ 0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4" h="1219">
                  <a:moveTo>
                    <a:pt x="0" y="0"/>
                  </a:moveTo>
                  <a:cubicBezTo>
                    <a:pt x="8" y="2"/>
                    <a:pt x="6" y="10"/>
                    <a:pt x="8" y="15"/>
                  </a:cubicBezTo>
                  <a:cubicBezTo>
                    <a:pt x="124" y="373"/>
                    <a:pt x="318" y="681"/>
                    <a:pt x="594" y="937"/>
                  </a:cubicBezTo>
                  <a:cubicBezTo>
                    <a:pt x="700" y="1036"/>
                    <a:pt x="815" y="1123"/>
                    <a:pt x="937" y="1201"/>
                  </a:cubicBezTo>
                  <a:cubicBezTo>
                    <a:pt x="942" y="1205"/>
                    <a:pt x="948" y="1208"/>
                    <a:pt x="954" y="1212"/>
                  </a:cubicBezTo>
                  <a:cubicBezTo>
                    <a:pt x="945" y="1219"/>
                    <a:pt x="938" y="1213"/>
                    <a:pt x="931" y="1211"/>
                  </a:cubicBezTo>
                  <a:cubicBezTo>
                    <a:pt x="791" y="1163"/>
                    <a:pt x="657" y="1102"/>
                    <a:pt x="528" y="1031"/>
                  </a:cubicBezTo>
                  <a:cubicBezTo>
                    <a:pt x="342" y="929"/>
                    <a:pt x="170" y="808"/>
                    <a:pt x="12" y="667"/>
                  </a:cubicBezTo>
                  <a:cubicBezTo>
                    <a:pt x="8" y="664"/>
                    <a:pt x="6" y="659"/>
                    <a:pt x="0" y="659"/>
                  </a:cubicBezTo>
                  <a:cubicBezTo>
                    <a:pt x="0" y="439"/>
                    <a:pt x="0" y="21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4"/>
            <p:cNvSpPr>
              <a:spLocks/>
            </p:cNvSpPr>
            <p:nvPr userDrawn="1"/>
          </p:nvSpPr>
          <p:spPr bwMode="auto">
            <a:xfrm>
              <a:off x="11214100" y="10505034"/>
              <a:ext cx="11687175" cy="6032179"/>
            </a:xfrm>
            <a:custGeom>
              <a:avLst/>
              <a:gdLst>
                <a:gd name="T0" fmla="*/ 1327 w 1327"/>
                <a:gd name="T1" fmla="*/ 0 h 1658"/>
                <a:gd name="T2" fmla="*/ 1327 w 1327"/>
                <a:gd name="T3" fmla="*/ 22 h 1658"/>
                <a:gd name="T4" fmla="*/ 1327 w 1327"/>
                <a:gd name="T5" fmla="*/ 1408 h 1658"/>
                <a:gd name="T6" fmla="*/ 1311 w 1327"/>
                <a:gd name="T7" fmla="*/ 1434 h 1658"/>
                <a:gd name="T8" fmla="*/ 745 w 1327"/>
                <a:gd name="T9" fmla="*/ 1624 h 1658"/>
                <a:gd name="T10" fmla="*/ 486 w 1327"/>
                <a:gd name="T11" fmla="*/ 1654 h 1658"/>
                <a:gd name="T12" fmla="*/ 272 w 1327"/>
                <a:gd name="T13" fmla="*/ 1656 h 1658"/>
                <a:gd name="T14" fmla="*/ 33 w 1327"/>
                <a:gd name="T15" fmla="*/ 1629 h 1658"/>
                <a:gd name="T16" fmla="*/ 0 w 1327"/>
                <a:gd name="T17" fmla="*/ 1624 h 1658"/>
                <a:gd name="T18" fmla="*/ 1327 w 1327"/>
                <a:gd name="T19" fmla="*/ 0 h 1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658">
                  <a:moveTo>
                    <a:pt x="1327" y="0"/>
                  </a:moveTo>
                  <a:cubicBezTo>
                    <a:pt x="1327" y="10"/>
                    <a:pt x="1327" y="16"/>
                    <a:pt x="1327" y="22"/>
                  </a:cubicBezTo>
                  <a:cubicBezTo>
                    <a:pt x="1327" y="484"/>
                    <a:pt x="1327" y="946"/>
                    <a:pt x="1327" y="1408"/>
                  </a:cubicBezTo>
                  <a:cubicBezTo>
                    <a:pt x="1327" y="1421"/>
                    <a:pt x="1323" y="1428"/>
                    <a:pt x="1311" y="1434"/>
                  </a:cubicBezTo>
                  <a:cubicBezTo>
                    <a:pt x="1132" y="1526"/>
                    <a:pt x="943" y="1588"/>
                    <a:pt x="745" y="1624"/>
                  </a:cubicBezTo>
                  <a:cubicBezTo>
                    <a:pt x="660" y="1640"/>
                    <a:pt x="573" y="1649"/>
                    <a:pt x="486" y="1654"/>
                  </a:cubicBezTo>
                  <a:cubicBezTo>
                    <a:pt x="415" y="1658"/>
                    <a:pt x="343" y="1658"/>
                    <a:pt x="272" y="1656"/>
                  </a:cubicBezTo>
                  <a:cubicBezTo>
                    <a:pt x="192" y="1652"/>
                    <a:pt x="112" y="1645"/>
                    <a:pt x="33" y="1629"/>
                  </a:cubicBezTo>
                  <a:cubicBezTo>
                    <a:pt x="23" y="1627"/>
                    <a:pt x="13" y="1626"/>
                    <a:pt x="0" y="1624"/>
                  </a:cubicBezTo>
                  <a:cubicBezTo>
                    <a:pt x="587" y="1201"/>
                    <a:pt x="1021" y="656"/>
                    <a:pt x="1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05108" y="4896923"/>
            <a:ext cx="257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HEADING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3666" y="5418061"/>
            <a:ext cx="6234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69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4705" y="1807600"/>
            <a:ext cx="3636053" cy="4356467"/>
          </a:xfrm>
          <a:prstGeom prst="rect">
            <a:avLst/>
          </a:prstGeom>
          <a:solidFill>
            <a:srgbClr val="F9F9F9"/>
          </a:solidFill>
          <a:ln w="38100" cap="sq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8" name="Rectangle 7"/>
          <p:cNvSpPr/>
          <p:nvPr/>
        </p:nvSpPr>
        <p:spPr>
          <a:xfrm>
            <a:off x="454705" y="2198332"/>
            <a:ext cx="3636053" cy="1553812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13" name="Rectangle 12"/>
          <p:cNvSpPr/>
          <p:nvPr/>
        </p:nvSpPr>
        <p:spPr>
          <a:xfrm>
            <a:off x="454705" y="1807600"/>
            <a:ext cx="3636053" cy="414178"/>
          </a:xfrm>
          <a:prstGeom prst="rect">
            <a:avLst/>
          </a:prstGeom>
          <a:solidFill>
            <a:schemeClr val="tx1">
              <a:alpha val="2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14" name="Rectangle 13"/>
          <p:cNvSpPr/>
          <p:nvPr/>
        </p:nvSpPr>
        <p:spPr>
          <a:xfrm>
            <a:off x="454705" y="1784153"/>
            <a:ext cx="3636053" cy="4141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3" name="Rectangle 22"/>
          <p:cNvSpPr/>
          <p:nvPr/>
        </p:nvSpPr>
        <p:spPr>
          <a:xfrm>
            <a:off x="1259808" y="5521850"/>
            <a:ext cx="2025854" cy="49428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" name="Rectangle 1"/>
          <p:cNvSpPr/>
          <p:nvPr/>
        </p:nvSpPr>
        <p:spPr>
          <a:xfrm>
            <a:off x="454705" y="1784153"/>
            <a:ext cx="3636053" cy="437297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6" name="Rectangle 25"/>
          <p:cNvSpPr/>
          <p:nvPr/>
        </p:nvSpPr>
        <p:spPr>
          <a:xfrm>
            <a:off x="4290730" y="1807599"/>
            <a:ext cx="3636053" cy="4611604"/>
          </a:xfrm>
          <a:prstGeom prst="rect">
            <a:avLst/>
          </a:prstGeom>
          <a:solidFill>
            <a:srgbClr val="F9F9F9"/>
          </a:solidFill>
          <a:ln w="12700" cap="sq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7" name="Rectangle 26"/>
          <p:cNvSpPr/>
          <p:nvPr/>
        </p:nvSpPr>
        <p:spPr>
          <a:xfrm>
            <a:off x="4290730" y="2198330"/>
            <a:ext cx="3636053" cy="155381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32" name="Rectangle 31"/>
          <p:cNvSpPr/>
          <p:nvPr/>
        </p:nvSpPr>
        <p:spPr>
          <a:xfrm>
            <a:off x="4290730" y="1807599"/>
            <a:ext cx="3636053" cy="414178"/>
          </a:xfrm>
          <a:prstGeom prst="rect">
            <a:avLst/>
          </a:prstGeom>
          <a:solidFill>
            <a:schemeClr val="tx1">
              <a:alpha val="2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33" name="Rectangle 32"/>
          <p:cNvSpPr/>
          <p:nvPr/>
        </p:nvSpPr>
        <p:spPr>
          <a:xfrm>
            <a:off x="4290730" y="1564415"/>
            <a:ext cx="3636053" cy="63391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42" name="Rectangle 41"/>
          <p:cNvSpPr/>
          <p:nvPr/>
        </p:nvSpPr>
        <p:spPr>
          <a:xfrm>
            <a:off x="5095833" y="5662843"/>
            <a:ext cx="2025854" cy="494280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3" name="Rectangle 2"/>
          <p:cNvSpPr/>
          <p:nvPr/>
        </p:nvSpPr>
        <p:spPr>
          <a:xfrm>
            <a:off x="4290730" y="1564415"/>
            <a:ext cx="3636053" cy="48547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5" name="Rectangle 44"/>
          <p:cNvSpPr/>
          <p:nvPr/>
        </p:nvSpPr>
        <p:spPr>
          <a:xfrm>
            <a:off x="8127365" y="1807600"/>
            <a:ext cx="3636053" cy="4356467"/>
          </a:xfrm>
          <a:prstGeom prst="rect">
            <a:avLst/>
          </a:prstGeom>
          <a:solidFill>
            <a:srgbClr val="F9F9F9"/>
          </a:solidFill>
          <a:ln w="12700" cap="sq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46" name="Rectangle 45"/>
          <p:cNvSpPr/>
          <p:nvPr/>
        </p:nvSpPr>
        <p:spPr>
          <a:xfrm>
            <a:off x="8127365" y="2198332"/>
            <a:ext cx="3636053" cy="1553812"/>
          </a:xfrm>
          <a:prstGeom prst="rect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51" name="Rectangle 50"/>
          <p:cNvSpPr/>
          <p:nvPr/>
        </p:nvSpPr>
        <p:spPr>
          <a:xfrm>
            <a:off x="8127365" y="1807600"/>
            <a:ext cx="3636053" cy="414178"/>
          </a:xfrm>
          <a:prstGeom prst="rect">
            <a:avLst/>
          </a:prstGeom>
          <a:solidFill>
            <a:schemeClr val="tx1">
              <a:alpha val="2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52" name="Rectangle 51"/>
          <p:cNvSpPr/>
          <p:nvPr/>
        </p:nvSpPr>
        <p:spPr>
          <a:xfrm>
            <a:off x="8127365" y="1784153"/>
            <a:ext cx="3636053" cy="41417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61" name="Rectangle 60"/>
          <p:cNvSpPr/>
          <p:nvPr/>
        </p:nvSpPr>
        <p:spPr>
          <a:xfrm>
            <a:off x="8932468" y="5521850"/>
            <a:ext cx="2025854" cy="49428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63" name="Freeform 13"/>
          <p:cNvSpPr>
            <a:spLocks noEditPoints="1"/>
          </p:cNvSpPr>
          <p:nvPr/>
        </p:nvSpPr>
        <p:spPr bwMode="auto">
          <a:xfrm>
            <a:off x="9094204" y="5672849"/>
            <a:ext cx="248730" cy="243809"/>
          </a:xfrm>
          <a:custGeom>
            <a:avLst/>
            <a:gdLst>
              <a:gd name="T0" fmla="*/ 179 w 208"/>
              <a:gd name="T1" fmla="*/ 79 h 204"/>
              <a:gd name="T2" fmla="*/ 174 w 208"/>
              <a:gd name="T3" fmla="*/ 66 h 204"/>
              <a:gd name="T4" fmla="*/ 185 w 208"/>
              <a:gd name="T5" fmla="*/ 38 h 204"/>
              <a:gd name="T6" fmla="*/ 169 w 208"/>
              <a:gd name="T7" fmla="*/ 22 h 204"/>
              <a:gd name="T8" fmla="*/ 140 w 208"/>
              <a:gd name="T9" fmla="*/ 33 h 204"/>
              <a:gd name="T10" fmla="*/ 128 w 208"/>
              <a:gd name="T11" fmla="*/ 28 h 204"/>
              <a:gd name="T12" fmla="*/ 115 w 208"/>
              <a:gd name="T13" fmla="*/ 0 h 204"/>
              <a:gd name="T14" fmla="*/ 92 w 208"/>
              <a:gd name="T15" fmla="*/ 0 h 204"/>
              <a:gd name="T16" fmla="*/ 80 w 208"/>
              <a:gd name="T17" fmla="*/ 28 h 204"/>
              <a:gd name="T18" fmla="*/ 67 w 208"/>
              <a:gd name="T19" fmla="*/ 33 h 204"/>
              <a:gd name="T20" fmla="*/ 38 w 208"/>
              <a:gd name="T21" fmla="*/ 22 h 204"/>
              <a:gd name="T22" fmla="*/ 22 w 208"/>
              <a:gd name="T23" fmla="*/ 38 h 204"/>
              <a:gd name="T24" fmla="*/ 34 w 208"/>
              <a:gd name="T25" fmla="*/ 66 h 204"/>
              <a:gd name="T26" fmla="*/ 28 w 208"/>
              <a:gd name="T27" fmla="*/ 79 h 204"/>
              <a:gd name="T28" fmla="*/ 0 w 208"/>
              <a:gd name="T29" fmla="*/ 91 h 204"/>
              <a:gd name="T30" fmla="*/ 0 w 208"/>
              <a:gd name="T31" fmla="*/ 114 h 204"/>
              <a:gd name="T32" fmla="*/ 28 w 208"/>
              <a:gd name="T33" fmla="*/ 125 h 204"/>
              <a:gd name="T34" fmla="*/ 34 w 208"/>
              <a:gd name="T35" fmla="*/ 138 h 204"/>
              <a:gd name="T36" fmla="*/ 22 w 208"/>
              <a:gd name="T37" fmla="*/ 167 h 204"/>
              <a:gd name="T38" fmla="*/ 39 w 208"/>
              <a:gd name="T39" fmla="*/ 182 h 204"/>
              <a:gd name="T40" fmla="*/ 67 w 208"/>
              <a:gd name="T41" fmla="*/ 171 h 204"/>
              <a:gd name="T42" fmla="*/ 80 w 208"/>
              <a:gd name="T43" fmla="*/ 176 h 204"/>
              <a:gd name="T44" fmla="*/ 93 w 208"/>
              <a:gd name="T45" fmla="*/ 204 h 204"/>
              <a:gd name="T46" fmla="*/ 116 w 208"/>
              <a:gd name="T47" fmla="*/ 204 h 204"/>
              <a:gd name="T48" fmla="*/ 128 w 208"/>
              <a:gd name="T49" fmla="*/ 176 h 204"/>
              <a:gd name="T50" fmla="*/ 141 w 208"/>
              <a:gd name="T51" fmla="*/ 171 h 204"/>
              <a:gd name="T52" fmla="*/ 170 w 208"/>
              <a:gd name="T53" fmla="*/ 182 h 204"/>
              <a:gd name="T54" fmla="*/ 186 w 208"/>
              <a:gd name="T55" fmla="*/ 166 h 204"/>
              <a:gd name="T56" fmla="*/ 174 w 208"/>
              <a:gd name="T57" fmla="*/ 138 h 204"/>
              <a:gd name="T58" fmla="*/ 179 w 208"/>
              <a:gd name="T59" fmla="*/ 125 h 204"/>
              <a:gd name="T60" fmla="*/ 208 w 208"/>
              <a:gd name="T61" fmla="*/ 113 h 204"/>
              <a:gd name="T62" fmla="*/ 208 w 208"/>
              <a:gd name="T63" fmla="*/ 90 h 204"/>
              <a:gd name="T64" fmla="*/ 179 w 208"/>
              <a:gd name="T65" fmla="*/ 79 h 204"/>
              <a:gd name="T66" fmla="*/ 137 w 208"/>
              <a:gd name="T67" fmla="*/ 102 h 204"/>
              <a:gd name="T68" fmla="*/ 104 w 208"/>
              <a:gd name="T69" fmla="*/ 135 h 204"/>
              <a:gd name="T70" fmla="*/ 70 w 208"/>
              <a:gd name="T71" fmla="*/ 102 h 204"/>
              <a:gd name="T72" fmla="*/ 104 w 208"/>
              <a:gd name="T73" fmla="*/ 69 h 204"/>
              <a:gd name="T74" fmla="*/ 137 w 208"/>
              <a:gd name="T75" fmla="*/ 102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8" h="204">
                <a:moveTo>
                  <a:pt x="179" y="79"/>
                </a:moveTo>
                <a:cubicBezTo>
                  <a:pt x="174" y="66"/>
                  <a:pt x="174" y="66"/>
                  <a:pt x="174" y="66"/>
                </a:cubicBezTo>
                <a:cubicBezTo>
                  <a:pt x="174" y="66"/>
                  <a:pt x="186" y="39"/>
                  <a:pt x="185" y="38"/>
                </a:cubicBezTo>
                <a:cubicBezTo>
                  <a:pt x="169" y="22"/>
                  <a:pt x="169" y="22"/>
                  <a:pt x="169" y="22"/>
                </a:cubicBezTo>
                <a:cubicBezTo>
                  <a:pt x="168" y="21"/>
                  <a:pt x="140" y="33"/>
                  <a:pt x="140" y="33"/>
                </a:cubicBezTo>
                <a:cubicBezTo>
                  <a:pt x="128" y="28"/>
                  <a:pt x="128" y="28"/>
                  <a:pt x="128" y="28"/>
                </a:cubicBezTo>
                <a:cubicBezTo>
                  <a:pt x="128" y="28"/>
                  <a:pt x="116" y="0"/>
                  <a:pt x="115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90" y="0"/>
                  <a:pt x="80" y="28"/>
                  <a:pt x="80" y="28"/>
                </a:cubicBezTo>
                <a:cubicBezTo>
                  <a:pt x="67" y="33"/>
                  <a:pt x="67" y="33"/>
                  <a:pt x="67" y="33"/>
                </a:cubicBezTo>
                <a:cubicBezTo>
                  <a:pt x="67" y="33"/>
                  <a:pt x="39" y="21"/>
                  <a:pt x="38" y="22"/>
                </a:cubicBezTo>
                <a:cubicBezTo>
                  <a:pt x="22" y="38"/>
                  <a:pt x="22" y="38"/>
                  <a:pt x="22" y="38"/>
                </a:cubicBezTo>
                <a:cubicBezTo>
                  <a:pt x="21" y="39"/>
                  <a:pt x="34" y="66"/>
                  <a:pt x="34" y="66"/>
                </a:cubicBezTo>
                <a:cubicBezTo>
                  <a:pt x="28" y="79"/>
                  <a:pt x="28" y="79"/>
                  <a:pt x="28" y="79"/>
                </a:cubicBezTo>
                <a:cubicBezTo>
                  <a:pt x="28" y="79"/>
                  <a:pt x="0" y="90"/>
                  <a:pt x="0" y="91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5"/>
                  <a:pt x="28" y="125"/>
                  <a:pt x="28" y="125"/>
                </a:cubicBezTo>
                <a:cubicBezTo>
                  <a:pt x="34" y="138"/>
                  <a:pt x="34" y="138"/>
                  <a:pt x="34" y="138"/>
                </a:cubicBezTo>
                <a:cubicBezTo>
                  <a:pt x="34" y="138"/>
                  <a:pt x="21" y="166"/>
                  <a:pt x="22" y="167"/>
                </a:cubicBezTo>
                <a:cubicBezTo>
                  <a:pt x="39" y="182"/>
                  <a:pt x="39" y="182"/>
                  <a:pt x="39" y="182"/>
                </a:cubicBezTo>
                <a:cubicBezTo>
                  <a:pt x="40" y="183"/>
                  <a:pt x="67" y="171"/>
                  <a:pt x="67" y="171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0" y="176"/>
                  <a:pt x="91" y="204"/>
                  <a:pt x="93" y="204"/>
                </a:cubicBezTo>
                <a:cubicBezTo>
                  <a:pt x="116" y="204"/>
                  <a:pt x="116" y="204"/>
                  <a:pt x="116" y="204"/>
                </a:cubicBezTo>
                <a:cubicBezTo>
                  <a:pt x="117" y="204"/>
                  <a:pt x="128" y="176"/>
                  <a:pt x="128" y="176"/>
                </a:cubicBezTo>
                <a:cubicBezTo>
                  <a:pt x="141" y="171"/>
                  <a:pt x="141" y="171"/>
                  <a:pt x="141" y="171"/>
                </a:cubicBezTo>
                <a:cubicBezTo>
                  <a:pt x="141" y="171"/>
                  <a:pt x="169" y="183"/>
                  <a:pt x="170" y="182"/>
                </a:cubicBezTo>
                <a:cubicBezTo>
                  <a:pt x="186" y="166"/>
                  <a:pt x="186" y="166"/>
                  <a:pt x="186" y="166"/>
                </a:cubicBezTo>
                <a:cubicBezTo>
                  <a:pt x="187" y="165"/>
                  <a:pt x="174" y="138"/>
                  <a:pt x="174" y="138"/>
                </a:cubicBezTo>
                <a:cubicBezTo>
                  <a:pt x="179" y="125"/>
                  <a:pt x="179" y="125"/>
                  <a:pt x="179" y="125"/>
                </a:cubicBezTo>
                <a:cubicBezTo>
                  <a:pt x="179" y="125"/>
                  <a:pt x="208" y="114"/>
                  <a:pt x="208" y="113"/>
                </a:cubicBezTo>
                <a:cubicBezTo>
                  <a:pt x="208" y="90"/>
                  <a:pt x="208" y="90"/>
                  <a:pt x="208" y="90"/>
                </a:cubicBezTo>
                <a:cubicBezTo>
                  <a:pt x="208" y="89"/>
                  <a:pt x="179" y="79"/>
                  <a:pt x="179" y="79"/>
                </a:cubicBezTo>
                <a:moveTo>
                  <a:pt x="137" y="102"/>
                </a:moveTo>
                <a:cubicBezTo>
                  <a:pt x="137" y="120"/>
                  <a:pt x="122" y="135"/>
                  <a:pt x="104" y="135"/>
                </a:cubicBezTo>
                <a:cubicBezTo>
                  <a:pt x="85" y="135"/>
                  <a:pt x="70" y="120"/>
                  <a:pt x="70" y="102"/>
                </a:cubicBezTo>
                <a:cubicBezTo>
                  <a:pt x="70" y="84"/>
                  <a:pt x="85" y="69"/>
                  <a:pt x="104" y="69"/>
                </a:cubicBezTo>
                <a:cubicBezTo>
                  <a:pt x="122" y="69"/>
                  <a:pt x="137" y="84"/>
                  <a:pt x="137" y="102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0952" tIns="30476" rIns="60952" bIns="30476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66" name="Rectangle 65"/>
          <p:cNvSpPr/>
          <p:nvPr/>
        </p:nvSpPr>
        <p:spPr>
          <a:xfrm>
            <a:off x="8127365" y="1784153"/>
            <a:ext cx="3636053" cy="437297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4" name="Oval 43"/>
          <p:cNvSpPr/>
          <p:nvPr/>
        </p:nvSpPr>
        <p:spPr>
          <a:xfrm>
            <a:off x="1582566" y="2290827"/>
            <a:ext cx="1380332" cy="1380332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0" name="Oval 79"/>
          <p:cNvSpPr/>
          <p:nvPr/>
        </p:nvSpPr>
        <p:spPr>
          <a:xfrm>
            <a:off x="5418590" y="2298131"/>
            <a:ext cx="1380332" cy="1380332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1" name="Oval 80"/>
          <p:cNvSpPr/>
          <p:nvPr/>
        </p:nvSpPr>
        <p:spPr>
          <a:xfrm>
            <a:off x="9255225" y="2290363"/>
            <a:ext cx="1380332" cy="1380332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8" name="TextBox 77"/>
          <p:cNvSpPr txBox="1"/>
          <p:nvPr/>
        </p:nvSpPr>
        <p:spPr>
          <a:xfrm>
            <a:off x="9543070" y="3200281"/>
            <a:ext cx="80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i="1" dirty="0">
                <a:solidFill>
                  <a:schemeClr val="bg1"/>
                </a:solidFill>
                <a:latin typeface="Raleway" panose="020B0503030101060003" pitchFamily="34" charset="0"/>
              </a:rPr>
              <a:t>per year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474108" y="2497025"/>
            <a:ext cx="942566" cy="6769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399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90$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706435" y="3200281"/>
            <a:ext cx="80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i="1" dirty="0">
                <a:solidFill>
                  <a:schemeClr val="bg1"/>
                </a:solidFill>
                <a:latin typeface="Raleway" panose="020B0503030101060003" pitchFamily="34" charset="0"/>
              </a:rPr>
              <a:t>per year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637473" y="2497025"/>
            <a:ext cx="942566" cy="6769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399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90$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70410" y="3200281"/>
            <a:ext cx="80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i="1" dirty="0">
                <a:solidFill>
                  <a:schemeClr val="bg1"/>
                </a:solidFill>
                <a:latin typeface="Raleway" panose="020B0503030101060003" pitchFamily="34" charset="0"/>
              </a:rPr>
              <a:t>per year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1448" y="2497025"/>
            <a:ext cx="942566" cy="6769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399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90$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623199" y="1864218"/>
            <a:ext cx="15396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TEXT HERE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 flipH="1">
            <a:off x="705336" y="4184594"/>
            <a:ext cx="313479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 flipH="1">
            <a:off x="4541667" y="4184594"/>
            <a:ext cx="313479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 flipH="1">
            <a:off x="8377996" y="4184594"/>
            <a:ext cx="313479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916265" y="5649783"/>
            <a:ext cx="94865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>
                <a:latin typeface="Raleway" panose="020B0503030101060003" pitchFamily="34" charset="0"/>
              </a:rPr>
              <a:t>Read More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586651" y="5649783"/>
            <a:ext cx="94865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Raleway" panose="020B0503030101060003" pitchFamily="34" charset="0"/>
              </a:rPr>
              <a:t>Read </a:t>
            </a:r>
            <a:r>
              <a:rPr lang="en-US" sz="1600" dirty="0" smtClean="0">
                <a:latin typeface="Raleway" panose="020B0503030101060003" pitchFamily="34" charset="0"/>
              </a:rPr>
              <a:t>More</a:t>
            </a:r>
            <a:endParaRPr lang="en-US" sz="1600" dirty="0">
              <a:latin typeface="Raleway" panose="020B0503030101060003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713713" y="5786889"/>
            <a:ext cx="94865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Raleway" panose="020B0503030101060003" pitchFamily="34" charset="0"/>
              </a:rPr>
              <a:t>Read More</a:t>
            </a:r>
          </a:p>
        </p:txBody>
      </p:sp>
      <p:sp>
        <p:nvSpPr>
          <p:cNvPr id="48" name="Shape 2960"/>
          <p:cNvSpPr/>
          <p:nvPr/>
        </p:nvSpPr>
        <p:spPr>
          <a:xfrm>
            <a:off x="5237048" y="5815124"/>
            <a:ext cx="279253" cy="203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6" h="21600" extrusionOk="0">
                <a:moveTo>
                  <a:pt x="17140" y="11946"/>
                </a:moveTo>
                <a:cubicBezTo>
                  <a:pt x="15736" y="13192"/>
                  <a:pt x="13853" y="14375"/>
                  <a:pt x="11542" y="15211"/>
                </a:cubicBezTo>
                <a:cubicBezTo>
                  <a:pt x="9755" y="15857"/>
                  <a:pt x="7947" y="16197"/>
                  <a:pt x="6315" y="16197"/>
                </a:cubicBezTo>
                <a:cubicBezTo>
                  <a:pt x="5843" y="16197"/>
                  <a:pt x="5401" y="16158"/>
                  <a:pt x="4974" y="16102"/>
                </a:cubicBezTo>
                <a:cubicBezTo>
                  <a:pt x="4247" y="14590"/>
                  <a:pt x="3822" y="12766"/>
                  <a:pt x="3822" y="10800"/>
                </a:cubicBezTo>
                <a:cubicBezTo>
                  <a:pt x="3822" y="5581"/>
                  <a:pt x="6815" y="1350"/>
                  <a:pt x="10508" y="1350"/>
                </a:cubicBezTo>
                <a:cubicBezTo>
                  <a:pt x="14201" y="1350"/>
                  <a:pt x="17194" y="5581"/>
                  <a:pt x="17194" y="10800"/>
                </a:cubicBezTo>
                <a:cubicBezTo>
                  <a:pt x="17194" y="11189"/>
                  <a:pt x="17172" y="11570"/>
                  <a:pt x="17140" y="11946"/>
                </a:cubicBezTo>
                <a:moveTo>
                  <a:pt x="10508" y="20250"/>
                </a:moveTo>
                <a:cubicBezTo>
                  <a:pt x="8681" y="20250"/>
                  <a:pt x="7028" y="19212"/>
                  <a:pt x="5821" y="17534"/>
                </a:cubicBezTo>
                <a:cubicBezTo>
                  <a:pt x="5984" y="17541"/>
                  <a:pt x="6147" y="17547"/>
                  <a:pt x="6315" y="17547"/>
                </a:cubicBezTo>
                <a:cubicBezTo>
                  <a:pt x="7976" y="17547"/>
                  <a:pt x="9848" y="17215"/>
                  <a:pt x="11778" y="16518"/>
                </a:cubicBezTo>
                <a:cubicBezTo>
                  <a:pt x="13697" y="15824"/>
                  <a:pt x="15425" y="14854"/>
                  <a:pt x="16859" y="13742"/>
                </a:cubicBezTo>
                <a:cubicBezTo>
                  <a:pt x="15984" y="17519"/>
                  <a:pt x="13473" y="20250"/>
                  <a:pt x="10508" y="20250"/>
                </a:cubicBezTo>
                <a:moveTo>
                  <a:pt x="20938" y="6356"/>
                </a:moveTo>
                <a:cubicBezTo>
                  <a:pt x="20592" y="4617"/>
                  <a:pt x="19141" y="3452"/>
                  <a:pt x="17072" y="2964"/>
                </a:cubicBezTo>
                <a:cubicBezTo>
                  <a:pt x="17380" y="3481"/>
                  <a:pt x="17660" y="4034"/>
                  <a:pt x="17905" y="4620"/>
                </a:cubicBezTo>
                <a:cubicBezTo>
                  <a:pt x="19058" y="5088"/>
                  <a:pt x="19838" y="5815"/>
                  <a:pt x="20018" y="6721"/>
                </a:cubicBezTo>
                <a:cubicBezTo>
                  <a:pt x="20123" y="7246"/>
                  <a:pt x="20033" y="7861"/>
                  <a:pt x="19752" y="8549"/>
                </a:cubicBezTo>
                <a:cubicBezTo>
                  <a:pt x="19449" y="9292"/>
                  <a:pt x="18904" y="10122"/>
                  <a:pt x="18143" y="10958"/>
                </a:cubicBezTo>
                <a:cubicBezTo>
                  <a:pt x="18144" y="10905"/>
                  <a:pt x="18149" y="10853"/>
                  <a:pt x="18149" y="10800"/>
                </a:cubicBezTo>
                <a:cubicBezTo>
                  <a:pt x="18149" y="4835"/>
                  <a:pt x="14728" y="0"/>
                  <a:pt x="10508" y="0"/>
                </a:cubicBezTo>
                <a:cubicBezTo>
                  <a:pt x="6288" y="0"/>
                  <a:pt x="2867" y="4835"/>
                  <a:pt x="2867" y="10800"/>
                </a:cubicBezTo>
                <a:cubicBezTo>
                  <a:pt x="2867" y="12627"/>
                  <a:pt x="3190" y="14345"/>
                  <a:pt x="3756" y="15853"/>
                </a:cubicBezTo>
                <a:cubicBezTo>
                  <a:pt x="2245" y="15418"/>
                  <a:pt x="1209" y="14595"/>
                  <a:pt x="997" y="13528"/>
                </a:cubicBezTo>
                <a:cubicBezTo>
                  <a:pt x="893" y="13003"/>
                  <a:pt x="982" y="12389"/>
                  <a:pt x="1263" y="11700"/>
                </a:cubicBezTo>
                <a:cubicBezTo>
                  <a:pt x="1416" y="11327"/>
                  <a:pt x="1650" y="10926"/>
                  <a:pt x="1922" y="10518"/>
                </a:cubicBezTo>
                <a:cubicBezTo>
                  <a:pt x="1933" y="9817"/>
                  <a:pt x="1982" y="9128"/>
                  <a:pt x="2074" y="8461"/>
                </a:cubicBezTo>
                <a:cubicBezTo>
                  <a:pt x="528" y="10248"/>
                  <a:pt x="-261" y="12188"/>
                  <a:pt x="78" y="13893"/>
                </a:cubicBezTo>
                <a:cubicBezTo>
                  <a:pt x="452" y="15777"/>
                  <a:pt x="2118" y="16988"/>
                  <a:pt x="4465" y="17394"/>
                </a:cubicBezTo>
                <a:cubicBezTo>
                  <a:pt x="5863" y="19948"/>
                  <a:pt x="8046" y="21600"/>
                  <a:pt x="10508" y="21600"/>
                </a:cubicBezTo>
                <a:cubicBezTo>
                  <a:pt x="14255" y="21600"/>
                  <a:pt x="17365" y="17785"/>
                  <a:pt x="18017" y="12755"/>
                </a:cubicBezTo>
                <a:cubicBezTo>
                  <a:pt x="20167" y="10724"/>
                  <a:pt x="21339" y="8374"/>
                  <a:pt x="20938" y="635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38" tIns="19038" rIns="19038" bIns="19038" anchor="ctr"/>
          <a:lstStyle/>
          <a:p>
            <a:pPr defTabSz="228418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99"/>
          </a:p>
        </p:txBody>
      </p:sp>
      <p:sp>
        <p:nvSpPr>
          <p:cNvPr id="50" name="Shape 2962"/>
          <p:cNvSpPr/>
          <p:nvPr/>
        </p:nvSpPr>
        <p:spPr>
          <a:xfrm>
            <a:off x="1413074" y="5647279"/>
            <a:ext cx="279219" cy="279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3927"/>
                </a:moveTo>
                <a:cubicBezTo>
                  <a:pt x="13204" y="3927"/>
                  <a:pt x="12764" y="4367"/>
                  <a:pt x="12764" y="4909"/>
                </a:cubicBezTo>
                <a:cubicBezTo>
                  <a:pt x="12764" y="5451"/>
                  <a:pt x="13204" y="5891"/>
                  <a:pt x="13745" y="5891"/>
                </a:cubicBezTo>
                <a:cubicBezTo>
                  <a:pt x="14287" y="5891"/>
                  <a:pt x="14727" y="5451"/>
                  <a:pt x="14727" y="4909"/>
                </a:cubicBezTo>
                <a:cubicBezTo>
                  <a:pt x="14727" y="4367"/>
                  <a:pt x="14287" y="3927"/>
                  <a:pt x="13745" y="3927"/>
                </a:cubicBezTo>
                <a:moveTo>
                  <a:pt x="16691" y="7855"/>
                </a:moveTo>
                <a:cubicBezTo>
                  <a:pt x="16149" y="7855"/>
                  <a:pt x="15709" y="8295"/>
                  <a:pt x="15709" y="8836"/>
                </a:cubicBezTo>
                <a:cubicBezTo>
                  <a:pt x="15709" y="9378"/>
                  <a:pt x="16149" y="9818"/>
                  <a:pt x="16691" y="9818"/>
                </a:cubicBezTo>
                <a:cubicBezTo>
                  <a:pt x="17233" y="9818"/>
                  <a:pt x="17673" y="9378"/>
                  <a:pt x="17673" y="8836"/>
                </a:cubicBezTo>
                <a:cubicBezTo>
                  <a:pt x="17673" y="8295"/>
                  <a:pt x="17233" y="7855"/>
                  <a:pt x="16691" y="7855"/>
                </a:cubicBezTo>
                <a:moveTo>
                  <a:pt x="7855" y="4909"/>
                </a:moveTo>
                <a:cubicBezTo>
                  <a:pt x="7313" y="4909"/>
                  <a:pt x="6873" y="5349"/>
                  <a:pt x="6873" y="5891"/>
                </a:cubicBezTo>
                <a:cubicBezTo>
                  <a:pt x="6873" y="6433"/>
                  <a:pt x="7313" y="6873"/>
                  <a:pt x="7855" y="6873"/>
                </a:cubicBezTo>
                <a:cubicBezTo>
                  <a:pt x="8396" y="6873"/>
                  <a:pt x="8836" y="6433"/>
                  <a:pt x="8836" y="5891"/>
                </a:cubicBezTo>
                <a:cubicBezTo>
                  <a:pt x="8836" y="5349"/>
                  <a:pt x="8396" y="4909"/>
                  <a:pt x="7855" y="4909"/>
                </a:cubicBezTo>
                <a:moveTo>
                  <a:pt x="3927" y="7855"/>
                </a:moveTo>
                <a:cubicBezTo>
                  <a:pt x="3385" y="7855"/>
                  <a:pt x="2945" y="8295"/>
                  <a:pt x="2945" y="8836"/>
                </a:cubicBezTo>
                <a:cubicBezTo>
                  <a:pt x="2945" y="9378"/>
                  <a:pt x="3385" y="9818"/>
                  <a:pt x="3927" y="9818"/>
                </a:cubicBezTo>
                <a:cubicBezTo>
                  <a:pt x="4469" y="9818"/>
                  <a:pt x="4909" y="9378"/>
                  <a:pt x="4909" y="8836"/>
                </a:cubicBezTo>
                <a:cubicBezTo>
                  <a:pt x="4909" y="8295"/>
                  <a:pt x="4469" y="7855"/>
                  <a:pt x="3927" y="7855"/>
                </a:cubicBezTo>
                <a:moveTo>
                  <a:pt x="1008" y="10800"/>
                </a:moveTo>
                <a:cubicBezTo>
                  <a:pt x="1278" y="5878"/>
                  <a:pt x="5552" y="1964"/>
                  <a:pt x="10800" y="1964"/>
                </a:cubicBezTo>
                <a:cubicBezTo>
                  <a:pt x="16048" y="1964"/>
                  <a:pt x="20322" y="5878"/>
                  <a:pt x="20592" y="10800"/>
                </a:cubicBezTo>
                <a:cubicBezTo>
                  <a:pt x="20592" y="10800"/>
                  <a:pt x="1008" y="10800"/>
                  <a:pt x="1008" y="10800"/>
                </a:cubicBezTo>
                <a:close/>
                <a:moveTo>
                  <a:pt x="11291" y="1005"/>
                </a:move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005"/>
                </a:lnTo>
                <a:cubicBezTo>
                  <a:pt x="4574" y="1252"/>
                  <a:pt x="0" y="5756"/>
                  <a:pt x="0" y="11291"/>
                </a:cubicBezTo>
                <a:cubicBezTo>
                  <a:pt x="0" y="11562"/>
                  <a:pt x="220" y="11782"/>
                  <a:pt x="491" y="11782"/>
                </a:cubicBezTo>
                <a:lnTo>
                  <a:pt x="10309" y="11782"/>
                </a:lnTo>
                <a:lnTo>
                  <a:pt x="10309" y="18655"/>
                </a:lnTo>
                <a:cubicBezTo>
                  <a:pt x="10309" y="19739"/>
                  <a:pt x="9430" y="20618"/>
                  <a:pt x="8345" y="20618"/>
                </a:cubicBezTo>
                <a:cubicBezTo>
                  <a:pt x="7261" y="20618"/>
                  <a:pt x="6382" y="19739"/>
                  <a:pt x="6382" y="18655"/>
                </a:cubicBezTo>
                <a:cubicBezTo>
                  <a:pt x="6382" y="18383"/>
                  <a:pt x="6162" y="18164"/>
                  <a:pt x="5891" y="18164"/>
                </a:cubicBezTo>
                <a:cubicBezTo>
                  <a:pt x="5620" y="18164"/>
                  <a:pt x="5400" y="18383"/>
                  <a:pt x="5400" y="18655"/>
                </a:cubicBezTo>
                <a:cubicBezTo>
                  <a:pt x="5400" y="20281"/>
                  <a:pt x="6719" y="21600"/>
                  <a:pt x="8345" y="21600"/>
                </a:cubicBezTo>
                <a:cubicBezTo>
                  <a:pt x="9804" y="21600"/>
                  <a:pt x="11007" y="20537"/>
                  <a:pt x="11242" y="19145"/>
                </a:cubicBezTo>
                <a:lnTo>
                  <a:pt x="11291" y="19145"/>
                </a:lnTo>
                <a:lnTo>
                  <a:pt x="11291" y="11782"/>
                </a:lnTo>
                <a:lnTo>
                  <a:pt x="21109" y="11782"/>
                </a:lnTo>
                <a:cubicBezTo>
                  <a:pt x="21380" y="11782"/>
                  <a:pt x="21600" y="11562"/>
                  <a:pt x="21600" y="11291"/>
                </a:cubicBezTo>
                <a:cubicBezTo>
                  <a:pt x="21600" y="5756"/>
                  <a:pt x="17026" y="1252"/>
                  <a:pt x="11291" y="1005"/>
                </a:cubicBezTo>
                <a:moveTo>
                  <a:pt x="10800" y="6873"/>
                </a:moveTo>
                <a:cubicBezTo>
                  <a:pt x="10258" y="6873"/>
                  <a:pt x="9818" y="7313"/>
                  <a:pt x="9818" y="7855"/>
                </a:cubicBezTo>
                <a:cubicBezTo>
                  <a:pt x="9818" y="8396"/>
                  <a:pt x="10258" y="8836"/>
                  <a:pt x="10800" y="8836"/>
                </a:cubicBezTo>
                <a:cubicBezTo>
                  <a:pt x="11342" y="8836"/>
                  <a:pt x="11782" y="8396"/>
                  <a:pt x="11782" y="7855"/>
                </a:cubicBezTo>
                <a:cubicBezTo>
                  <a:pt x="11782" y="7313"/>
                  <a:pt x="11342" y="6873"/>
                  <a:pt x="10800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38" tIns="19038" rIns="19038" bIns="19038" anchor="ctr"/>
          <a:lstStyle/>
          <a:p>
            <a:pPr defTabSz="228418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99"/>
          </a:p>
        </p:txBody>
      </p:sp>
      <p:sp>
        <p:nvSpPr>
          <p:cNvPr id="43" name="TextBox 42"/>
          <p:cNvSpPr txBox="1"/>
          <p:nvPr/>
        </p:nvSpPr>
        <p:spPr>
          <a:xfrm>
            <a:off x="4820244" y="512054"/>
            <a:ext cx="257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HEADING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76674" y="1864218"/>
            <a:ext cx="15396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TEXT HERE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175556" y="1864218"/>
            <a:ext cx="15396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TEXT HERE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80</Words>
  <Application>Microsoft Office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Gill Sans</vt:lpstr>
      <vt:lpstr>Lato regular</vt:lpstr>
      <vt:lpstr>Raleway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Superman</dc:creator>
  <cp:lastModifiedBy>Superman</cp:lastModifiedBy>
  <cp:revision>9</cp:revision>
  <dcterms:created xsi:type="dcterms:W3CDTF">2019-06-24T14:02:54Z</dcterms:created>
  <dcterms:modified xsi:type="dcterms:W3CDTF">2019-06-24T14:59:50Z</dcterms:modified>
</cp:coreProperties>
</file>