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04" r:id="rId2"/>
    <p:sldId id="266" r:id="rId3"/>
    <p:sldId id="278" r:id="rId4"/>
    <p:sldId id="268" r:id="rId5"/>
    <p:sldId id="289" r:id="rId6"/>
    <p:sldId id="269" r:id="rId7"/>
    <p:sldId id="270" r:id="rId8"/>
    <p:sldId id="271" r:id="rId9"/>
    <p:sldId id="272" r:id="rId10"/>
    <p:sldId id="6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51D"/>
    <a:srgbClr val="26262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8" d="100"/>
          <a:sy n="48" d="100"/>
        </p:scale>
        <p:origin x="548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B-4DA1-B084-D20FC3ECB1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B-4DA1-B084-D20FC3ECB1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B-4DA1-B084-D20FC3ECB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7113-3248-42E6-9381-5BE399D17C0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97C1-C7AE-4214-8776-CD3054BE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F07D-A2F9-416D-8C60-E094EEF5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D54FA-37ED-464F-ABC8-FD629A2F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FC77-AF94-4F6D-B724-4E0EF047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2FF5-7982-4906-A0B7-BCC1B4FB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199D-F0DC-4889-9A57-319564D6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87B7-F5A7-4EFE-9B74-266FE580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83361-08BA-4C99-81BE-BAF66507C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4215A-40B5-457D-A790-1B3F6196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D760E-B32F-4A7B-A31A-F7B71913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D21D-705B-4E2E-9ED1-E9BBE873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9D21D-787C-481A-B5B5-939837F43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8EC8C-7C1B-48BF-A057-0759AE6A9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108D-EAC3-44E8-9F8C-E21476AA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2AF85-FAEB-42F4-A899-580CA5A5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28F5-EDB2-44E7-8014-8C043937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D4895A-DB8B-4F2B-B67B-C5A125240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1082" y="1113619"/>
            <a:ext cx="4584700" cy="4630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7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68188F-FB08-468E-AACC-724B43835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934" y="0"/>
            <a:ext cx="12208933" cy="5133460"/>
          </a:xfrm>
          <a:custGeom>
            <a:avLst/>
            <a:gdLst>
              <a:gd name="connsiteX0" fmla="*/ 0 w 12208933"/>
              <a:gd name="connsiteY0" fmla="*/ 0 h 5133460"/>
              <a:gd name="connsiteX1" fmla="*/ 12192000 w 12208933"/>
              <a:gd name="connsiteY1" fmla="*/ 0 h 5133460"/>
              <a:gd name="connsiteX2" fmla="*/ 12208933 w 12208933"/>
              <a:gd name="connsiteY2" fmla="*/ 5133460 h 5133460"/>
              <a:gd name="connsiteX3" fmla="*/ 0 w 12208933"/>
              <a:gd name="connsiteY3" fmla="*/ 2227054 h 513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933" h="5133460">
                <a:moveTo>
                  <a:pt x="0" y="0"/>
                </a:moveTo>
                <a:lnTo>
                  <a:pt x="12192000" y="0"/>
                </a:lnTo>
                <a:cubicBezTo>
                  <a:pt x="12197644" y="1711111"/>
                  <a:pt x="12203289" y="3422350"/>
                  <a:pt x="12208933" y="5133460"/>
                </a:cubicBezTo>
                <a:cubicBezTo>
                  <a:pt x="6620933" y="4836725"/>
                  <a:pt x="6163733" y="1837622"/>
                  <a:pt x="0" y="22270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F175E3-5088-45B5-8164-83AEAF713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0" y="0"/>
            <a:ext cx="3481439" cy="5276850"/>
          </a:xfrm>
          <a:custGeom>
            <a:avLst/>
            <a:gdLst>
              <a:gd name="connsiteX0" fmla="*/ 0 w 3481439"/>
              <a:gd name="connsiteY0" fmla="*/ 0 h 5276850"/>
              <a:gd name="connsiteX1" fmla="*/ 3481439 w 3481439"/>
              <a:gd name="connsiteY1" fmla="*/ 0 h 5276850"/>
              <a:gd name="connsiteX2" fmla="*/ 3481439 w 3481439"/>
              <a:gd name="connsiteY2" fmla="*/ 5276850 h 5276850"/>
              <a:gd name="connsiteX3" fmla="*/ 0 w 3481439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439" h="5276850">
                <a:moveTo>
                  <a:pt x="0" y="0"/>
                </a:moveTo>
                <a:lnTo>
                  <a:pt x="3481439" y="0"/>
                </a:lnTo>
                <a:lnTo>
                  <a:pt x="3481439" y="5276850"/>
                </a:lnTo>
                <a:lnTo>
                  <a:pt x="0" y="5276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4A7B7F-548F-4D3F-AE87-B960A51FB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9239" y="0"/>
            <a:ext cx="3452761" cy="5276850"/>
          </a:xfrm>
          <a:custGeom>
            <a:avLst/>
            <a:gdLst>
              <a:gd name="connsiteX0" fmla="*/ 0 w 3452761"/>
              <a:gd name="connsiteY0" fmla="*/ 0 h 5276850"/>
              <a:gd name="connsiteX1" fmla="*/ 3452761 w 3452761"/>
              <a:gd name="connsiteY1" fmla="*/ 0 h 5276850"/>
              <a:gd name="connsiteX2" fmla="*/ 3452761 w 3452761"/>
              <a:gd name="connsiteY2" fmla="*/ 5276850 h 5276850"/>
              <a:gd name="connsiteX3" fmla="*/ 0 w 3452761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761" h="5276850">
                <a:moveTo>
                  <a:pt x="0" y="0"/>
                </a:moveTo>
                <a:lnTo>
                  <a:pt x="3452761" y="0"/>
                </a:lnTo>
                <a:lnTo>
                  <a:pt x="3452761" y="5276850"/>
                </a:lnTo>
                <a:lnTo>
                  <a:pt x="0" y="5276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549"/>
      </p:ext>
    </p:extLst>
  </p:cSld>
  <p:clrMapOvr>
    <a:masterClrMapping/>
  </p:clrMapOvr>
  <p:transition spd="slow" advClick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376E85-C9DB-4D9E-810A-034A07671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928" y="736759"/>
            <a:ext cx="2614023" cy="2614023"/>
          </a:xfrm>
          <a:custGeom>
            <a:avLst/>
            <a:gdLst>
              <a:gd name="connsiteX0" fmla="*/ 0 w 2614023"/>
              <a:gd name="connsiteY0" fmla="*/ 0 h 2614023"/>
              <a:gd name="connsiteX1" fmla="*/ 2614023 w 2614023"/>
              <a:gd name="connsiteY1" fmla="*/ 0 h 2614023"/>
              <a:gd name="connsiteX2" fmla="*/ 2614023 w 2614023"/>
              <a:gd name="connsiteY2" fmla="*/ 2614023 h 2614023"/>
              <a:gd name="connsiteX3" fmla="*/ 0 w 2614023"/>
              <a:gd name="connsiteY3" fmla="*/ 2614023 h 26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023" h="2614023">
                <a:moveTo>
                  <a:pt x="0" y="0"/>
                </a:moveTo>
                <a:lnTo>
                  <a:pt x="2614023" y="0"/>
                </a:lnTo>
                <a:lnTo>
                  <a:pt x="2614023" y="2614023"/>
                </a:lnTo>
                <a:lnTo>
                  <a:pt x="0" y="26140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C98C87-9D63-467E-AC87-7F9FF2444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6928" y="3507218"/>
            <a:ext cx="2614023" cy="2614023"/>
          </a:xfrm>
          <a:custGeom>
            <a:avLst/>
            <a:gdLst>
              <a:gd name="connsiteX0" fmla="*/ 0 w 2614023"/>
              <a:gd name="connsiteY0" fmla="*/ 0 h 2614023"/>
              <a:gd name="connsiteX1" fmla="*/ 2614023 w 2614023"/>
              <a:gd name="connsiteY1" fmla="*/ 0 h 2614023"/>
              <a:gd name="connsiteX2" fmla="*/ 2614023 w 2614023"/>
              <a:gd name="connsiteY2" fmla="*/ 2614023 h 2614023"/>
              <a:gd name="connsiteX3" fmla="*/ 0 w 2614023"/>
              <a:gd name="connsiteY3" fmla="*/ 2614023 h 26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023" h="2614023">
                <a:moveTo>
                  <a:pt x="0" y="0"/>
                </a:moveTo>
                <a:lnTo>
                  <a:pt x="2614023" y="0"/>
                </a:lnTo>
                <a:lnTo>
                  <a:pt x="2614023" y="2614023"/>
                </a:lnTo>
                <a:lnTo>
                  <a:pt x="0" y="26140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FDAF857-2679-480D-8911-03678E039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40643" y="736758"/>
            <a:ext cx="8284429" cy="2614023"/>
          </a:xfrm>
          <a:custGeom>
            <a:avLst/>
            <a:gdLst>
              <a:gd name="connsiteX0" fmla="*/ 0 w 8284429"/>
              <a:gd name="connsiteY0" fmla="*/ 0 h 2614023"/>
              <a:gd name="connsiteX1" fmla="*/ 8284429 w 8284429"/>
              <a:gd name="connsiteY1" fmla="*/ 0 h 2614023"/>
              <a:gd name="connsiteX2" fmla="*/ 8284429 w 8284429"/>
              <a:gd name="connsiteY2" fmla="*/ 2614023 h 2614023"/>
              <a:gd name="connsiteX3" fmla="*/ 0 w 8284429"/>
              <a:gd name="connsiteY3" fmla="*/ 2614023 h 26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4429" h="2614023">
                <a:moveTo>
                  <a:pt x="0" y="0"/>
                </a:moveTo>
                <a:lnTo>
                  <a:pt x="8284429" y="0"/>
                </a:lnTo>
                <a:lnTo>
                  <a:pt x="8284429" y="2614023"/>
                </a:lnTo>
                <a:lnTo>
                  <a:pt x="0" y="26140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8078"/>
      </p:ext>
    </p:extLst>
  </p:cSld>
  <p:clrMapOvr>
    <a:masterClrMapping/>
  </p:clrMapOvr>
  <p:transition spd="slow" advClick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EEFE9-6976-4A04-A85E-2038CE4CA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82" y="2194558"/>
            <a:ext cx="9788434" cy="5164752"/>
          </a:xfrm>
          <a:custGeom>
            <a:avLst/>
            <a:gdLst>
              <a:gd name="connsiteX0" fmla="*/ 418138 w 9788434"/>
              <a:gd name="connsiteY0" fmla="*/ 0 h 5164752"/>
              <a:gd name="connsiteX1" fmla="*/ 9370296 w 9788434"/>
              <a:gd name="connsiteY1" fmla="*/ 0 h 5164752"/>
              <a:gd name="connsiteX2" fmla="*/ 9788434 w 9788434"/>
              <a:gd name="connsiteY2" fmla="*/ 418138 h 5164752"/>
              <a:gd name="connsiteX3" fmla="*/ 9788434 w 9788434"/>
              <a:gd name="connsiteY3" fmla="*/ 4746614 h 5164752"/>
              <a:gd name="connsiteX4" fmla="*/ 9370296 w 9788434"/>
              <a:gd name="connsiteY4" fmla="*/ 5164752 h 5164752"/>
              <a:gd name="connsiteX5" fmla="*/ 418138 w 9788434"/>
              <a:gd name="connsiteY5" fmla="*/ 5164752 h 5164752"/>
              <a:gd name="connsiteX6" fmla="*/ 0 w 9788434"/>
              <a:gd name="connsiteY6" fmla="*/ 4746614 h 5164752"/>
              <a:gd name="connsiteX7" fmla="*/ 0 w 9788434"/>
              <a:gd name="connsiteY7" fmla="*/ 418138 h 5164752"/>
              <a:gd name="connsiteX8" fmla="*/ 418138 w 9788434"/>
              <a:gd name="connsiteY8" fmla="*/ 0 h 516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8434" h="5164752">
                <a:moveTo>
                  <a:pt x="418138" y="0"/>
                </a:moveTo>
                <a:lnTo>
                  <a:pt x="9370296" y="0"/>
                </a:lnTo>
                <a:cubicBezTo>
                  <a:pt x="9601227" y="0"/>
                  <a:pt x="9788434" y="187207"/>
                  <a:pt x="9788434" y="418138"/>
                </a:cubicBezTo>
                <a:lnTo>
                  <a:pt x="9788434" y="4746614"/>
                </a:lnTo>
                <a:cubicBezTo>
                  <a:pt x="9788434" y="4977545"/>
                  <a:pt x="9601227" y="5164752"/>
                  <a:pt x="9370296" y="5164752"/>
                </a:cubicBezTo>
                <a:lnTo>
                  <a:pt x="418138" y="5164752"/>
                </a:lnTo>
                <a:cubicBezTo>
                  <a:pt x="187207" y="5164752"/>
                  <a:pt x="0" y="4977545"/>
                  <a:pt x="0" y="4746614"/>
                </a:cubicBezTo>
                <a:lnTo>
                  <a:pt x="0" y="418138"/>
                </a:lnTo>
                <a:cubicBezTo>
                  <a:pt x="0" y="187207"/>
                  <a:pt x="187207" y="0"/>
                  <a:pt x="418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7028"/>
      </p:ext>
    </p:extLst>
  </p:cSld>
  <p:clrMapOvr>
    <a:masterClrMapping/>
  </p:clrMapOvr>
  <p:transition spd="slow" advClick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04632-2E69-45D1-A96E-910AC57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8638" y="0"/>
            <a:ext cx="4800600" cy="6069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D2556E-D0AA-4A6B-81F4-0CA83924A1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8400"/>
            <a:ext cx="7176936" cy="3124200"/>
          </a:xfrm>
          <a:custGeom>
            <a:avLst/>
            <a:gdLst>
              <a:gd name="connsiteX0" fmla="*/ 0 w 7176936"/>
              <a:gd name="connsiteY0" fmla="*/ 0 h 3124200"/>
              <a:gd name="connsiteX1" fmla="*/ 7176936 w 7176936"/>
              <a:gd name="connsiteY1" fmla="*/ 0 h 3124200"/>
              <a:gd name="connsiteX2" fmla="*/ 7176936 w 7176936"/>
              <a:gd name="connsiteY2" fmla="*/ 3124200 h 3124200"/>
              <a:gd name="connsiteX3" fmla="*/ 0 w 7176936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936" h="3124200">
                <a:moveTo>
                  <a:pt x="0" y="0"/>
                </a:moveTo>
                <a:lnTo>
                  <a:pt x="7176936" y="0"/>
                </a:lnTo>
                <a:lnTo>
                  <a:pt x="7176936" y="3124200"/>
                </a:lnTo>
                <a:lnTo>
                  <a:pt x="0" y="3124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411422-7F91-4E77-B89A-3D203884D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0050" y="0"/>
            <a:ext cx="2966886" cy="2438400"/>
          </a:xfrm>
          <a:custGeom>
            <a:avLst/>
            <a:gdLst>
              <a:gd name="connsiteX0" fmla="*/ 0 w 7176936"/>
              <a:gd name="connsiteY0" fmla="*/ 0 h 3124200"/>
              <a:gd name="connsiteX1" fmla="*/ 7176936 w 7176936"/>
              <a:gd name="connsiteY1" fmla="*/ 0 h 3124200"/>
              <a:gd name="connsiteX2" fmla="*/ 7176936 w 7176936"/>
              <a:gd name="connsiteY2" fmla="*/ 3124200 h 3124200"/>
              <a:gd name="connsiteX3" fmla="*/ 0 w 7176936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936" h="3124200">
                <a:moveTo>
                  <a:pt x="0" y="0"/>
                </a:moveTo>
                <a:lnTo>
                  <a:pt x="7176936" y="0"/>
                </a:lnTo>
                <a:lnTo>
                  <a:pt x="7176936" y="3124200"/>
                </a:lnTo>
                <a:lnTo>
                  <a:pt x="0" y="3124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408"/>
      </p:ext>
    </p:extLst>
  </p:cSld>
  <p:clrMapOvr>
    <a:masterClrMapping/>
  </p:clrMapOvr>
  <p:transition spd="slow" advClick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37566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E952-D114-4547-AE29-6EA714A6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D3E55-BB4D-4278-8B08-4DEEB129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37098-9837-4874-9F12-F055733D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4ADEF-4DDB-49CC-B07F-625DC770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178CC-38E4-4B15-978A-2E5CBC84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3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70703" y="370703"/>
            <a:ext cx="11454713" cy="611659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 rot="10800000">
            <a:off x="4541108" y="370703"/>
            <a:ext cx="3113902" cy="5733534"/>
          </a:xfrm>
          <a:custGeom>
            <a:avLst/>
            <a:gdLst>
              <a:gd name="connsiteX0" fmla="*/ 0 w 3113902"/>
              <a:gd name="connsiteY0" fmla="*/ 0 h 5733534"/>
              <a:gd name="connsiteX1" fmla="*/ 3113901 w 3113902"/>
              <a:gd name="connsiteY1" fmla="*/ 3113901 h 5733534"/>
              <a:gd name="connsiteX2" fmla="*/ 3113902 w 3113902"/>
              <a:gd name="connsiteY2" fmla="*/ 3113901 h 5733534"/>
              <a:gd name="connsiteX3" fmla="*/ 3113902 w 3113902"/>
              <a:gd name="connsiteY3" fmla="*/ 3113902 h 5733534"/>
              <a:gd name="connsiteX4" fmla="*/ 3113902 w 3113902"/>
              <a:gd name="connsiteY4" fmla="*/ 5733534 h 5733534"/>
              <a:gd name="connsiteX5" fmla="*/ 0 w 3113902"/>
              <a:gd name="connsiteY5" fmla="*/ 5733534 h 5733534"/>
              <a:gd name="connsiteX6" fmla="*/ 0 w 3113902"/>
              <a:gd name="connsiteY6" fmla="*/ 3113902 h 5733534"/>
              <a:gd name="connsiteX7" fmla="*/ 0 w 3113902"/>
              <a:gd name="connsiteY7" fmla="*/ 3113901 h 573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902" h="5733534">
                <a:moveTo>
                  <a:pt x="0" y="0"/>
                </a:moveTo>
                <a:lnTo>
                  <a:pt x="3113901" y="3113901"/>
                </a:lnTo>
                <a:lnTo>
                  <a:pt x="3113902" y="3113901"/>
                </a:lnTo>
                <a:lnTo>
                  <a:pt x="3113902" y="3113902"/>
                </a:lnTo>
                <a:lnTo>
                  <a:pt x="3113902" y="5733534"/>
                </a:lnTo>
                <a:lnTo>
                  <a:pt x="0" y="5733534"/>
                </a:lnTo>
                <a:lnTo>
                  <a:pt x="0" y="3113902"/>
                </a:lnTo>
                <a:lnTo>
                  <a:pt x="0" y="3113901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2947564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D9B87-D2F7-4D2A-ABCC-DEB82B542E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93067"/>
            <a:ext cx="12192000" cy="30649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636B-6CBE-44DC-BBEA-104DF507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1C26A-8AD0-445A-BF9C-1C2AEB41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C8C23-ADC6-4109-95CA-2A495673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4FA3-620B-4B01-9B5F-A12DE495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57076-6CCD-4B5E-A6E4-4B7EFB0D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B21F-20B9-48D7-949D-98E28E9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88B2-FB18-4D87-8E76-D1F61AC06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7026E-7448-4A6B-8FD0-1983C4EB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02FB6-4FBB-415A-94BD-3B8E3FF7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0EC6-9FB0-42A9-8118-A8A6AA28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BD44-6A85-4859-9782-11C450E2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3A9C-88E9-4BDD-98EB-FAD7E349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C732F-E891-496F-91DB-08E5853DD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DB5A-3FA5-4645-8B83-03A904AC4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5A97C-FDDE-4230-9965-FD6FE93E8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B5D17-832E-4652-A51B-DAE43B7B3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F1D97-8E65-45BA-94B6-0DF35988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01A44-F280-4469-8633-D59D3501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35341-46BA-42B1-A8FC-9B52EE72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26D5-9025-4F87-9322-45DBD922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2E3A2-C9E4-4AAA-9119-0E1CC393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17456-5A4D-4699-9531-C30DCEC3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10A5E-FE31-4CE8-B4A1-2EC0D91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18332-38E4-4C59-968B-E9CC4839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945F6-92F9-462F-9F83-D67A01DA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55035-83E7-4B52-937D-89521702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4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0E2A-F675-465E-8E94-347D263C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4FF0-5B61-41F0-854F-3C8AECFD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3F943-389E-49EC-BC89-81C9D322A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C2EAB-7866-42FD-A581-4BA15B03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6682-B7C1-42AD-8345-1A5F21F1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1E4C8-8616-4D6B-99F7-CE6175E5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B4C-578D-4B18-ADF9-AF72E32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A5D83-90D3-49FA-B5B3-FDF9DDB53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D49D7-E47D-44E1-88F8-F8C6AECB8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6CC31-B1A4-4276-BB5C-36CBD701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79F6F-02BC-46AB-A5B3-4471B5C4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C40E5-E103-4F70-A74D-401C025C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336B-9ECC-4B68-A7F2-B9029E80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88655-60CB-41D6-9B07-4163AAC5B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71FAA-9458-4284-BE39-967A16D12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2121-0006-4347-9D99-8A2F20125745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6CFB-1AF5-47E2-B97C-60A92EE31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6F52E-CBDA-4542-BCBC-A0EFC03C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88D7-3299-4EC7-AEB2-363DF0FD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8CB97BE-4A05-4770-A271-575E5826FC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r="979"/>
          <a:stretch>
            <a:fillRect/>
          </a:stretch>
        </p:blipFill>
        <p:spPr>
          <a:xfrm>
            <a:off x="371475" y="371475"/>
            <a:ext cx="11453813" cy="6115050"/>
          </a:xfrm>
          <a:blipFill>
            <a:blip r:embed="rId2"/>
            <a:stretch>
              <a:fillRect/>
            </a:stretch>
          </a:blip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01F76A-524C-4D4B-9230-95F323B0E889}"/>
              </a:ext>
            </a:extLst>
          </p:cNvPr>
          <p:cNvSpPr/>
          <p:nvPr/>
        </p:nvSpPr>
        <p:spPr>
          <a:xfrm>
            <a:off x="366711" y="371474"/>
            <a:ext cx="11453813" cy="6115050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nut 11"/>
          <p:cNvSpPr/>
          <p:nvPr/>
        </p:nvSpPr>
        <p:spPr bwMode="auto">
          <a:xfrm>
            <a:off x="7486077" y="2994525"/>
            <a:ext cx="1895993" cy="1895993"/>
          </a:xfrm>
          <a:prstGeom prst="donut">
            <a:avLst>
              <a:gd name="adj" fmla="val 9578"/>
            </a:avLst>
          </a:prstGeom>
          <a:solidFill>
            <a:srgbClr val="FCB51D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40626" y="3976232"/>
            <a:ext cx="5541350" cy="13900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5400" b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SPORTS PRESENTATION</a:t>
            </a:r>
          </a:p>
        </p:txBody>
      </p:sp>
    </p:spTree>
    <p:extLst>
      <p:ext uri="{BB962C8B-B14F-4D97-AF65-F5344CB8AC3E}">
        <p14:creationId xmlns:p14="http://schemas.microsoft.com/office/powerpoint/2010/main" val="85880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Manual Input 10">
            <a:extLst>
              <a:ext uri="{FF2B5EF4-FFF2-40B4-BE49-F238E27FC236}">
                <a16:creationId xmlns:a16="http://schemas.microsoft.com/office/drawing/2014/main" id="{F245A43D-D8B3-49AA-B979-725364565427}"/>
              </a:ext>
            </a:extLst>
          </p:cNvPr>
          <p:cNvSpPr/>
          <p:nvPr/>
        </p:nvSpPr>
        <p:spPr>
          <a:xfrm flipH="1" flipV="1">
            <a:off x="0" y="0"/>
            <a:ext cx="12194438" cy="49743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5"/>
              <a:gd name="connsiteY0" fmla="*/ 4022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15 w 10015"/>
              <a:gd name="connsiteY3" fmla="*/ 10000 h 10000"/>
              <a:gd name="connsiteX4" fmla="*/ 0 w 10015"/>
              <a:gd name="connsiteY4" fmla="*/ 4022 h 10000"/>
              <a:gd name="connsiteX0" fmla="*/ 2 w 10002"/>
              <a:gd name="connsiteY0" fmla="*/ 4353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53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3" y="8007"/>
                  <a:pt x="7" y="6346"/>
                  <a:pt x="2" y="435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B0269D-7D9D-43FD-B107-465318D1C4B8}"/>
              </a:ext>
            </a:extLst>
          </p:cNvPr>
          <p:cNvSpPr txBox="1"/>
          <p:nvPr/>
        </p:nvSpPr>
        <p:spPr>
          <a:xfrm>
            <a:off x="832843" y="1099526"/>
            <a:ext cx="33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haroni" panose="02010803020104030203" pitchFamily="2" charset="-79"/>
              </a:rPr>
              <a:t>CONTACT US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047021-0F11-4A7E-AA14-059D8E0E9D88}"/>
              </a:ext>
            </a:extLst>
          </p:cNvPr>
          <p:cNvSpPr/>
          <p:nvPr/>
        </p:nvSpPr>
        <p:spPr>
          <a:xfrm>
            <a:off x="8242548" y="1168758"/>
            <a:ext cx="2773008" cy="4668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6A1E08-CF49-4D66-B23A-315C3FBA8084}"/>
              </a:ext>
            </a:extLst>
          </p:cNvPr>
          <p:cNvSpPr txBox="1"/>
          <p:nvPr/>
        </p:nvSpPr>
        <p:spPr>
          <a:xfrm>
            <a:off x="8543014" y="2140350"/>
            <a:ext cx="2133600" cy="691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1234 Avenue Richmond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Houston, Texas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ZIP 77090 - 77000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91A636-FEC4-43CD-8D73-D7E997CE76C3}"/>
              </a:ext>
            </a:extLst>
          </p:cNvPr>
          <p:cNvSpPr txBox="1"/>
          <p:nvPr/>
        </p:nvSpPr>
        <p:spPr>
          <a:xfrm>
            <a:off x="8830075" y="3533655"/>
            <a:ext cx="1557030" cy="691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(832) 123 4567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(832) 456 4567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(832) 987 4567</a:t>
            </a:r>
          </a:p>
          <a:p>
            <a:pPr algn="ctr">
              <a:lnSpc>
                <a:spcPct val="120000"/>
              </a:lnSpc>
            </a:pPr>
            <a:endParaRPr lang="en-US" sz="1000" dirty="0">
              <a:cs typeface="Roboto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86B2BC-B29A-4E69-AD1E-09DF5D28C8FC}"/>
              </a:ext>
            </a:extLst>
          </p:cNvPr>
          <p:cNvSpPr txBox="1"/>
          <p:nvPr/>
        </p:nvSpPr>
        <p:spPr>
          <a:xfrm>
            <a:off x="8647811" y="4974336"/>
            <a:ext cx="1962483" cy="691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cs typeface="Roboto Light"/>
              </a:rPr>
              <a:t>louistwelve@gmail.com</a:t>
            </a:r>
          </a:p>
          <a:p>
            <a:pPr algn="ctr">
              <a:lnSpc>
                <a:spcPct val="120000"/>
              </a:lnSpc>
            </a:pPr>
            <a:r>
              <a:rPr lang="en-US" sz="1000" dirty="0" err="1">
                <a:cs typeface="Roboto Light"/>
              </a:rPr>
              <a:t>www.louistwelve.com</a:t>
            </a:r>
            <a:endParaRPr lang="en-US" sz="1000" dirty="0">
              <a:cs typeface="Roboto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C496BB-8BFF-4387-A4BB-2E9A0E1420E1}"/>
              </a:ext>
            </a:extLst>
          </p:cNvPr>
          <p:cNvSpPr/>
          <p:nvPr/>
        </p:nvSpPr>
        <p:spPr>
          <a:xfrm>
            <a:off x="9332969" y="1464575"/>
            <a:ext cx="562565" cy="562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utoShape 98">
            <a:extLst>
              <a:ext uri="{FF2B5EF4-FFF2-40B4-BE49-F238E27FC236}">
                <a16:creationId xmlns:a16="http://schemas.microsoft.com/office/drawing/2014/main" id="{A675D3D3-AF4C-4D33-971B-C71B5D87EF8B}"/>
              </a:ext>
            </a:extLst>
          </p:cNvPr>
          <p:cNvSpPr>
            <a:spLocks/>
          </p:cNvSpPr>
          <p:nvPr/>
        </p:nvSpPr>
        <p:spPr bwMode="auto">
          <a:xfrm>
            <a:off x="9487930" y="1577785"/>
            <a:ext cx="243768" cy="3466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rgbClr val="FCB51D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230">
              <a:defRPr/>
            </a:pPr>
            <a:endParaRPr lang="es-ES" sz="10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5E7DE03-D922-4D23-9604-E9145BA84B36}"/>
              </a:ext>
            </a:extLst>
          </p:cNvPr>
          <p:cNvSpPr/>
          <p:nvPr/>
        </p:nvSpPr>
        <p:spPr>
          <a:xfrm>
            <a:off x="9332969" y="2929921"/>
            <a:ext cx="562565" cy="562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3" name="Freeform 215">
            <a:extLst>
              <a:ext uri="{FF2B5EF4-FFF2-40B4-BE49-F238E27FC236}">
                <a16:creationId xmlns:a16="http://schemas.microsoft.com/office/drawing/2014/main" id="{B86966B7-38D7-4CAE-BCAB-42489C08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240" y="3045471"/>
            <a:ext cx="184701" cy="346630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754522B-8316-4919-9796-8E281CA0C9F8}"/>
              </a:ext>
            </a:extLst>
          </p:cNvPr>
          <p:cNvSpPr/>
          <p:nvPr/>
        </p:nvSpPr>
        <p:spPr>
          <a:xfrm>
            <a:off x="9332969" y="4354438"/>
            <a:ext cx="562565" cy="562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4" name="AutoShape 81">
            <a:extLst>
              <a:ext uri="{FF2B5EF4-FFF2-40B4-BE49-F238E27FC236}">
                <a16:creationId xmlns:a16="http://schemas.microsoft.com/office/drawing/2014/main" id="{78FDEB5F-320F-49B0-BA85-853F9488A34D}"/>
              </a:ext>
            </a:extLst>
          </p:cNvPr>
          <p:cNvSpPr>
            <a:spLocks/>
          </p:cNvSpPr>
          <p:nvPr/>
        </p:nvSpPr>
        <p:spPr bwMode="auto">
          <a:xfrm>
            <a:off x="9487073" y="4546694"/>
            <a:ext cx="243034" cy="1780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FCB51D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230">
              <a:defRPr/>
            </a:pPr>
            <a:endParaRPr lang="es-ES" sz="10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26A880-A9ED-4BD3-80BB-492E42073B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2" b="1735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20F261D-4100-4909-805C-821098DB6F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9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151968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DE02D68-02C5-4BC4-9331-8B189B74D1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7009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9DD844-5DD0-4B5F-B30E-289883532DCA}"/>
              </a:ext>
            </a:extLst>
          </p:cNvPr>
          <p:cNvGrpSpPr/>
          <p:nvPr/>
        </p:nvGrpSpPr>
        <p:grpSpPr>
          <a:xfrm>
            <a:off x="11639084" y="6306436"/>
            <a:ext cx="427616" cy="461665"/>
            <a:chOff x="11459584" y="6244595"/>
            <a:chExt cx="427616" cy="4616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E5DF6D-8A71-4CA3-A687-07FA8A5B0310}"/>
                </a:ext>
              </a:extLst>
            </p:cNvPr>
            <p:cNvSpPr/>
            <p:nvPr/>
          </p:nvSpPr>
          <p:spPr>
            <a:xfrm>
              <a:off x="11459584" y="6244913"/>
              <a:ext cx="427616" cy="42761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</a:gradFill>
            <a:ln w="98425">
              <a:solidFill>
                <a:schemeClr val="bg1">
                  <a:alpha val="54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502D7C-10EB-471A-8747-B0D7D93ABA08}"/>
                </a:ext>
              </a:extLst>
            </p:cNvPr>
            <p:cNvSpPr txBox="1"/>
            <p:nvPr/>
          </p:nvSpPr>
          <p:spPr>
            <a:xfrm>
              <a:off x="11461633" y="6244595"/>
              <a:ext cx="423513" cy="461665"/>
            </a:xfrm>
            <a:prstGeom prst="rect">
              <a:avLst/>
            </a:prstGeom>
            <a:noFill/>
            <a:effectLst>
              <a:outerShdw blurRad="444500" dist="38100" dir="16200000" rotWithShape="0">
                <a:prstClr val="black">
                  <a:alpha val="67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gradFill flip="none" rotWithShape="1">
                    <a:gsLst>
                      <a:gs pos="48000">
                        <a:schemeClr val="bg1">
                          <a:alpha val="24000"/>
                        </a:schemeClr>
                      </a:gs>
                      <a:gs pos="0">
                        <a:schemeClr val="bg1">
                          <a:alpha val="95000"/>
                        </a:schemeClr>
                      </a:gs>
                      <a:gs pos="73000">
                        <a:schemeClr val="bg1">
                          <a:alpha val="11000"/>
                        </a:schemeClr>
                      </a:gs>
                    </a:gsLst>
                    <a:lin ang="5400000" scaled="1"/>
                    <a:tileRect/>
                  </a:gradFill>
                  <a:latin typeface="Aharoni" panose="02010803020104030203" pitchFamily="2" charset="-79"/>
                  <a:cs typeface="Aharoni" panose="02010803020104030203" pitchFamily="2" charset="-79"/>
                </a:rPr>
                <a:t>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E770E00-6913-4A5F-9525-E44E96D94330}"/>
              </a:ext>
            </a:extLst>
          </p:cNvPr>
          <p:cNvSpPr txBox="1"/>
          <p:nvPr/>
        </p:nvSpPr>
        <p:spPr>
          <a:xfrm>
            <a:off x="79422" y="107790"/>
            <a:ext cx="1149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accent3"/>
                </a:solidFill>
              </a:rPr>
              <a:t>1</a:t>
            </a:r>
            <a:r>
              <a:rPr lang="en-US" sz="1400" b="1" dirty="0">
                <a:solidFill>
                  <a:schemeClr val="accent3"/>
                </a:solidFill>
              </a:rPr>
              <a:t>9 JUN 19</a:t>
            </a:r>
            <a:endParaRPr lang="id-ID" sz="1400" b="1" dirty="0">
              <a:solidFill>
                <a:schemeClr val="accent3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AF0C3A-ECAE-4CEA-9DA2-55FA3870222B}"/>
              </a:ext>
            </a:extLst>
          </p:cNvPr>
          <p:cNvSpPr/>
          <p:nvPr/>
        </p:nvSpPr>
        <p:spPr>
          <a:xfrm>
            <a:off x="2743200" y="5193212"/>
            <a:ext cx="1102338" cy="1102337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 w="165100">
            <a:solidFill>
              <a:schemeClr val="bg1">
                <a:alpha val="54000"/>
              </a:schemeClr>
            </a:solidFill>
          </a:ln>
          <a:effectLst>
            <a:outerShdw blurRad="5969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43E6DD-949E-43A6-9F76-7A30D2767473}"/>
              </a:ext>
            </a:extLst>
          </p:cNvPr>
          <p:cNvSpPr/>
          <p:nvPr/>
        </p:nvSpPr>
        <p:spPr>
          <a:xfrm>
            <a:off x="5048654" y="831130"/>
            <a:ext cx="1171730" cy="1171729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bg1">
                <a:alpha val="54000"/>
              </a:schemeClr>
            </a:solidFill>
          </a:ln>
          <a:effectLst>
            <a:outerShdw blurRad="596900" dist="444500" dir="84000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39">
            <a:extLst>
              <a:ext uri="{FF2B5EF4-FFF2-40B4-BE49-F238E27FC236}">
                <a16:creationId xmlns:a16="http://schemas.microsoft.com/office/drawing/2014/main" id="{8FE3AE88-6EBD-4FAB-ACDA-77F07C3E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796" y="4108724"/>
            <a:ext cx="462299" cy="398165"/>
          </a:xfrm>
          <a:custGeom>
            <a:avLst/>
            <a:gdLst>
              <a:gd name="T0" fmla="*/ 212372 w 634"/>
              <a:gd name="T1" fmla="*/ 85082 h 546"/>
              <a:gd name="T2" fmla="*/ 212372 w 634"/>
              <a:gd name="T3" fmla="*/ 85082 h 546"/>
              <a:gd name="T4" fmla="*/ 169825 w 634"/>
              <a:gd name="T5" fmla="*/ 111400 h 546"/>
              <a:gd name="T6" fmla="*/ 159369 w 634"/>
              <a:gd name="T7" fmla="*/ 90130 h 546"/>
              <a:gd name="T8" fmla="*/ 186051 w 634"/>
              <a:gd name="T9" fmla="*/ 47949 h 546"/>
              <a:gd name="T10" fmla="*/ 138096 w 634"/>
              <a:gd name="T11" fmla="*/ 0 h 546"/>
              <a:gd name="T12" fmla="*/ 85093 w 634"/>
              <a:gd name="T13" fmla="*/ 47949 h 546"/>
              <a:gd name="T14" fmla="*/ 100958 w 634"/>
              <a:gd name="T15" fmla="*/ 85082 h 546"/>
              <a:gd name="T16" fmla="*/ 74637 w 634"/>
              <a:gd name="T17" fmla="*/ 85082 h 546"/>
              <a:gd name="T18" fmla="*/ 85093 w 634"/>
              <a:gd name="T19" fmla="*/ 58404 h 546"/>
              <a:gd name="T20" fmla="*/ 42546 w 634"/>
              <a:gd name="T21" fmla="*/ 15863 h 546"/>
              <a:gd name="T22" fmla="*/ 0 w 634"/>
              <a:gd name="T23" fmla="*/ 58404 h 546"/>
              <a:gd name="T24" fmla="*/ 15865 w 634"/>
              <a:gd name="T25" fmla="*/ 90130 h 546"/>
              <a:gd name="T26" fmla="*/ 0 w 634"/>
              <a:gd name="T27" fmla="*/ 111400 h 546"/>
              <a:gd name="T28" fmla="*/ 0 w 634"/>
              <a:gd name="T29" fmla="*/ 169804 h 546"/>
              <a:gd name="T30" fmla="*/ 32090 w 634"/>
              <a:gd name="T31" fmla="*/ 196482 h 546"/>
              <a:gd name="T32" fmla="*/ 143504 w 634"/>
              <a:gd name="T33" fmla="*/ 196482 h 546"/>
              <a:gd name="T34" fmla="*/ 169825 w 634"/>
              <a:gd name="T35" fmla="*/ 169804 h 546"/>
              <a:gd name="T36" fmla="*/ 169825 w 634"/>
              <a:gd name="T37" fmla="*/ 164757 h 546"/>
              <a:gd name="T38" fmla="*/ 212372 w 634"/>
              <a:gd name="T39" fmla="*/ 196482 h 546"/>
              <a:gd name="T40" fmla="*/ 228236 w 634"/>
              <a:gd name="T41" fmla="*/ 186027 h 546"/>
              <a:gd name="T42" fmla="*/ 228236 w 634"/>
              <a:gd name="T43" fmla="*/ 100945 h 546"/>
              <a:gd name="T44" fmla="*/ 212372 w 634"/>
              <a:gd name="T45" fmla="*/ 85082 h 546"/>
              <a:gd name="T46" fmla="*/ 15865 w 634"/>
              <a:gd name="T47" fmla="*/ 58404 h 546"/>
              <a:gd name="T48" fmla="*/ 15865 w 634"/>
              <a:gd name="T49" fmla="*/ 58404 h 546"/>
              <a:gd name="T50" fmla="*/ 42546 w 634"/>
              <a:gd name="T51" fmla="*/ 26678 h 546"/>
              <a:gd name="T52" fmla="*/ 74637 w 634"/>
              <a:gd name="T53" fmla="*/ 58404 h 546"/>
              <a:gd name="T54" fmla="*/ 42546 w 634"/>
              <a:gd name="T55" fmla="*/ 85082 h 546"/>
              <a:gd name="T56" fmla="*/ 15865 w 634"/>
              <a:gd name="T57" fmla="*/ 58404 h 546"/>
              <a:gd name="T58" fmla="*/ 159369 w 634"/>
              <a:gd name="T59" fmla="*/ 169804 h 546"/>
              <a:gd name="T60" fmla="*/ 159369 w 634"/>
              <a:gd name="T61" fmla="*/ 169804 h 546"/>
              <a:gd name="T62" fmla="*/ 143504 w 634"/>
              <a:gd name="T63" fmla="*/ 186027 h 546"/>
              <a:gd name="T64" fmla="*/ 32090 w 634"/>
              <a:gd name="T65" fmla="*/ 186027 h 546"/>
              <a:gd name="T66" fmla="*/ 15865 w 634"/>
              <a:gd name="T67" fmla="*/ 169804 h 546"/>
              <a:gd name="T68" fmla="*/ 15865 w 634"/>
              <a:gd name="T69" fmla="*/ 111400 h 546"/>
              <a:gd name="T70" fmla="*/ 32090 w 634"/>
              <a:gd name="T71" fmla="*/ 100945 h 546"/>
              <a:gd name="T72" fmla="*/ 143504 w 634"/>
              <a:gd name="T73" fmla="*/ 100945 h 546"/>
              <a:gd name="T74" fmla="*/ 159369 w 634"/>
              <a:gd name="T75" fmla="*/ 111400 h 546"/>
              <a:gd name="T76" fmla="*/ 159369 w 634"/>
              <a:gd name="T77" fmla="*/ 169804 h 546"/>
              <a:gd name="T78" fmla="*/ 138096 w 634"/>
              <a:gd name="T79" fmla="*/ 85082 h 546"/>
              <a:gd name="T80" fmla="*/ 138096 w 634"/>
              <a:gd name="T81" fmla="*/ 85082 h 546"/>
              <a:gd name="T82" fmla="*/ 100958 w 634"/>
              <a:gd name="T83" fmla="*/ 47949 h 546"/>
              <a:gd name="T84" fmla="*/ 138096 w 634"/>
              <a:gd name="T85" fmla="*/ 15863 h 546"/>
              <a:gd name="T86" fmla="*/ 169825 w 634"/>
              <a:gd name="T87" fmla="*/ 47949 h 546"/>
              <a:gd name="T88" fmla="*/ 138096 w 634"/>
              <a:gd name="T89" fmla="*/ 85082 h 546"/>
              <a:gd name="T90" fmla="*/ 212372 w 634"/>
              <a:gd name="T91" fmla="*/ 186027 h 546"/>
              <a:gd name="T92" fmla="*/ 212372 w 634"/>
              <a:gd name="T93" fmla="*/ 186027 h 546"/>
              <a:gd name="T94" fmla="*/ 169825 w 634"/>
              <a:gd name="T95" fmla="*/ 148534 h 546"/>
              <a:gd name="T96" fmla="*/ 169825 w 634"/>
              <a:gd name="T97" fmla="*/ 127623 h 546"/>
              <a:gd name="T98" fmla="*/ 212372 w 634"/>
              <a:gd name="T99" fmla="*/ 100945 h 546"/>
              <a:gd name="T100" fmla="*/ 212372 w 634"/>
              <a:gd name="T101" fmla="*/ 186027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Freeform 148">
            <a:extLst>
              <a:ext uri="{FF2B5EF4-FFF2-40B4-BE49-F238E27FC236}">
                <a16:creationId xmlns:a16="http://schemas.microsoft.com/office/drawing/2014/main" id="{4DA63852-C076-4C32-A8FE-97FF04A7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324" y="4108724"/>
            <a:ext cx="448938" cy="400838"/>
          </a:xfrm>
          <a:custGeom>
            <a:avLst/>
            <a:gdLst>
              <a:gd name="T0" fmla="*/ 195452 w 619"/>
              <a:gd name="T1" fmla="*/ 26858 h 546"/>
              <a:gd name="T2" fmla="*/ 195452 w 619"/>
              <a:gd name="T3" fmla="*/ 26858 h 546"/>
              <a:gd name="T4" fmla="*/ 174293 w 619"/>
              <a:gd name="T5" fmla="*/ 26858 h 546"/>
              <a:gd name="T6" fmla="*/ 168914 w 619"/>
              <a:gd name="T7" fmla="*/ 10888 h 546"/>
              <a:gd name="T8" fmla="*/ 153134 w 619"/>
              <a:gd name="T9" fmla="*/ 0 h 546"/>
              <a:gd name="T10" fmla="*/ 68498 w 619"/>
              <a:gd name="T11" fmla="*/ 0 h 546"/>
              <a:gd name="T12" fmla="*/ 52718 w 619"/>
              <a:gd name="T13" fmla="*/ 10888 h 546"/>
              <a:gd name="T14" fmla="*/ 47339 w 619"/>
              <a:gd name="T15" fmla="*/ 26858 h 546"/>
              <a:gd name="T16" fmla="*/ 26180 w 619"/>
              <a:gd name="T17" fmla="*/ 26858 h 546"/>
              <a:gd name="T18" fmla="*/ 0 w 619"/>
              <a:gd name="T19" fmla="*/ 53352 h 546"/>
              <a:gd name="T20" fmla="*/ 0 w 619"/>
              <a:gd name="T21" fmla="*/ 171307 h 546"/>
              <a:gd name="T22" fmla="*/ 26180 w 619"/>
              <a:gd name="T23" fmla="*/ 197802 h 546"/>
              <a:gd name="T24" fmla="*/ 195452 w 619"/>
              <a:gd name="T25" fmla="*/ 197802 h 546"/>
              <a:gd name="T26" fmla="*/ 221632 w 619"/>
              <a:gd name="T27" fmla="*/ 171307 h 546"/>
              <a:gd name="T28" fmla="*/ 221632 w 619"/>
              <a:gd name="T29" fmla="*/ 53352 h 546"/>
              <a:gd name="T30" fmla="*/ 195452 w 619"/>
              <a:gd name="T31" fmla="*/ 26858 h 546"/>
              <a:gd name="T32" fmla="*/ 211232 w 619"/>
              <a:gd name="T33" fmla="*/ 171307 h 546"/>
              <a:gd name="T34" fmla="*/ 211232 w 619"/>
              <a:gd name="T35" fmla="*/ 171307 h 546"/>
              <a:gd name="T36" fmla="*/ 195452 w 619"/>
              <a:gd name="T37" fmla="*/ 181833 h 546"/>
              <a:gd name="T38" fmla="*/ 26180 w 619"/>
              <a:gd name="T39" fmla="*/ 181833 h 546"/>
              <a:gd name="T40" fmla="*/ 10400 w 619"/>
              <a:gd name="T41" fmla="*/ 171307 h 546"/>
              <a:gd name="T42" fmla="*/ 10400 w 619"/>
              <a:gd name="T43" fmla="*/ 53352 h 546"/>
              <a:gd name="T44" fmla="*/ 26180 w 619"/>
              <a:gd name="T45" fmla="*/ 42827 h 546"/>
              <a:gd name="T46" fmla="*/ 52718 w 619"/>
              <a:gd name="T47" fmla="*/ 42827 h 546"/>
              <a:gd name="T48" fmla="*/ 63477 w 619"/>
              <a:gd name="T49" fmla="*/ 26858 h 546"/>
              <a:gd name="T50" fmla="*/ 73877 w 619"/>
              <a:gd name="T51" fmla="*/ 10888 h 546"/>
              <a:gd name="T52" fmla="*/ 147755 w 619"/>
              <a:gd name="T53" fmla="*/ 10888 h 546"/>
              <a:gd name="T54" fmla="*/ 158155 w 619"/>
              <a:gd name="T55" fmla="*/ 26858 h 546"/>
              <a:gd name="T56" fmla="*/ 168914 w 619"/>
              <a:gd name="T57" fmla="*/ 42827 h 546"/>
              <a:gd name="T58" fmla="*/ 195452 w 619"/>
              <a:gd name="T59" fmla="*/ 42827 h 546"/>
              <a:gd name="T60" fmla="*/ 211232 w 619"/>
              <a:gd name="T61" fmla="*/ 53352 h 546"/>
              <a:gd name="T62" fmla="*/ 211232 w 619"/>
              <a:gd name="T63" fmla="*/ 171307 h 546"/>
              <a:gd name="T64" fmla="*/ 110816 w 619"/>
              <a:gd name="T65" fmla="*/ 53352 h 546"/>
              <a:gd name="T66" fmla="*/ 110816 w 619"/>
              <a:gd name="T67" fmla="*/ 53352 h 546"/>
              <a:gd name="T68" fmla="*/ 52718 w 619"/>
              <a:gd name="T69" fmla="*/ 112511 h 546"/>
              <a:gd name="T70" fmla="*/ 110816 w 619"/>
              <a:gd name="T71" fmla="*/ 171307 h 546"/>
              <a:gd name="T72" fmla="*/ 168914 w 619"/>
              <a:gd name="T73" fmla="*/ 112511 h 546"/>
              <a:gd name="T74" fmla="*/ 110816 w 619"/>
              <a:gd name="T75" fmla="*/ 53352 h 546"/>
              <a:gd name="T76" fmla="*/ 110816 w 619"/>
              <a:gd name="T77" fmla="*/ 154975 h 546"/>
              <a:gd name="T78" fmla="*/ 110816 w 619"/>
              <a:gd name="T79" fmla="*/ 154975 h 546"/>
              <a:gd name="T80" fmla="*/ 68498 w 619"/>
              <a:gd name="T81" fmla="*/ 112511 h 546"/>
              <a:gd name="T82" fmla="*/ 110816 w 619"/>
              <a:gd name="T83" fmla="*/ 69684 h 546"/>
              <a:gd name="T84" fmla="*/ 153134 w 619"/>
              <a:gd name="T85" fmla="*/ 112511 h 546"/>
              <a:gd name="T86" fmla="*/ 110816 w 619"/>
              <a:gd name="T87" fmla="*/ 154975 h 5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84EC42-7B80-4B15-A2B4-FD6A2A15BE0A}"/>
              </a:ext>
            </a:extLst>
          </p:cNvPr>
          <p:cNvSpPr txBox="1"/>
          <p:nvPr/>
        </p:nvSpPr>
        <p:spPr>
          <a:xfrm>
            <a:off x="7276717" y="4573696"/>
            <a:ext cx="99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dirty="0">
                <a:solidFill>
                  <a:schemeClr val="bg1">
                    <a:lumMod val="65000"/>
                  </a:schemeClr>
                </a:solidFill>
                <a:cs typeface="Lato" panose="020F0502020204030203" pitchFamily="34" charset="0"/>
              </a:rPr>
              <a:t>PHOTOGRAPH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60BD98-19ED-446F-A1D6-EF08482A7A11}"/>
              </a:ext>
            </a:extLst>
          </p:cNvPr>
          <p:cNvSpPr txBox="1"/>
          <p:nvPr/>
        </p:nvSpPr>
        <p:spPr>
          <a:xfrm>
            <a:off x="8729098" y="4571023"/>
            <a:ext cx="99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>
                <a:solidFill>
                  <a:schemeClr val="bg1">
                    <a:lumMod val="65000"/>
                  </a:schemeClr>
                </a:solidFill>
                <a:cs typeface="Lato" panose="020F0502020204030203" pitchFamily="34" charset="0"/>
              </a:rPr>
              <a:t>VIDEOGRAPH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1317EF-1A8E-4512-A1F1-8A2ED98D91AF}"/>
              </a:ext>
            </a:extLst>
          </p:cNvPr>
          <p:cNvSpPr txBox="1"/>
          <p:nvPr/>
        </p:nvSpPr>
        <p:spPr>
          <a:xfrm>
            <a:off x="7276718" y="4902751"/>
            <a:ext cx="3148912" cy="9564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67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Lorem ipsum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Calibri Light"/>
              </a:rPr>
              <a:t>dolor sit amet consectetuer adipiscing elit, sed diam nonummy nibh euismod tincidunt ut laoreet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Roboto Thin" charset="0"/>
              <a:cs typeface="Roboto Thin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64CAFC-E6E1-4190-86EA-766EF8CA567E}"/>
              </a:ext>
            </a:extLst>
          </p:cNvPr>
          <p:cNvSpPr txBox="1"/>
          <p:nvPr/>
        </p:nvSpPr>
        <p:spPr>
          <a:xfrm>
            <a:off x="7276717" y="2977649"/>
            <a:ext cx="353977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</a:t>
            </a:r>
            <a:r>
              <a:rPr lang="id-ID" sz="1100" dirty="0">
                <a:solidFill>
                  <a:schemeClr val="bg1">
                    <a:lumMod val="65000"/>
                  </a:schemeClr>
                </a:solidFill>
              </a:rPr>
              <a:t>, quia dolor sit, amet, consectetur, adipiscivelit, sed quia non numquam eius modi tempora incidunt, ut labore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60B277-2DAF-44D2-9166-E8C5C4703CA9}"/>
              </a:ext>
            </a:extLst>
          </p:cNvPr>
          <p:cNvSpPr txBox="1"/>
          <p:nvPr/>
        </p:nvSpPr>
        <p:spPr>
          <a:xfrm>
            <a:off x="7276717" y="2615639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3"/>
                </a:solidFill>
              </a:rPr>
              <a:t>20/11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5BB17C-FE33-494D-AA92-DB06E24D1D86}"/>
              </a:ext>
            </a:extLst>
          </p:cNvPr>
          <p:cNvSpPr txBox="1"/>
          <p:nvPr/>
        </p:nvSpPr>
        <p:spPr>
          <a:xfrm>
            <a:off x="7263775" y="1198344"/>
            <a:ext cx="3777143" cy="13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C000"/>
                </a:solidFill>
                <a:cs typeface="Segoe UI" panose="020B0502040204020203" pitchFamily="34" charset="0"/>
              </a:rPr>
              <a:t>Sports </a:t>
            </a:r>
            <a:r>
              <a:rPr lang="en-US" sz="3600" b="1" dirty="0">
                <a:solidFill>
                  <a:srgbClr val="262626"/>
                </a:solidFill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24" name="Freeform 148">
            <a:extLst>
              <a:ext uri="{FF2B5EF4-FFF2-40B4-BE49-F238E27FC236}">
                <a16:creationId xmlns:a16="http://schemas.microsoft.com/office/drawing/2014/main" id="{C00EAD5F-B8BB-4A17-8054-859190BA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050" y="1216575"/>
            <a:ext cx="448938" cy="400838"/>
          </a:xfrm>
          <a:custGeom>
            <a:avLst/>
            <a:gdLst>
              <a:gd name="T0" fmla="*/ 195452 w 619"/>
              <a:gd name="T1" fmla="*/ 26858 h 546"/>
              <a:gd name="T2" fmla="*/ 195452 w 619"/>
              <a:gd name="T3" fmla="*/ 26858 h 546"/>
              <a:gd name="T4" fmla="*/ 174293 w 619"/>
              <a:gd name="T5" fmla="*/ 26858 h 546"/>
              <a:gd name="T6" fmla="*/ 168914 w 619"/>
              <a:gd name="T7" fmla="*/ 10888 h 546"/>
              <a:gd name="T8" fmla="*/ 153134 w 619"/>
              <a:gd name="T9" fmla="*/ 0 h 546"/>
              <a:gd name="T10" fmla="*/ 68498 w 619"/>
              <a:gd name="T11" fmla="*/ 0 h 546"/>
              <a:gd name="T12" fmla="*/ 52718 w 619"/>
              <a:gd name="T13" fmla="*/ 10888 h 546"/>
              <a:gd name="T14" fmla="*/ 47339 w 619"/>
              <a:gd name="T15" fmla="*/ 26858 h 546"/>
              <a:gd name="T16" fmla="*/ 26180 w 619"/>
              <a:gd name="T17" fmla="*/ 26858 h 546"/>
              <a:gd name="T18" fmla="*/ 0 w 619"/>
              <a:gd name="T19" fmla="*/ 53352 h 546"/>
              <a:gd name="T20" fmla="*/ 0 w 619"/>
              <a:gd name="T21" fmla="*/ 171307 h 546"/>
              <a:gd name="T22" fmla="*/ 26180 w 619"/>
              <a:gd name="T23" fmla="*/ 197802 h 546"/>
              <a:gd name="T24" fmla="*/ 195452 w 619"/>
              <a:gd name="T25" fmla="*/ 197802 h 546"/>
              <a:gd name="T26" fmla="*/ 221632 w 619"/>
              <a:gd name="T27" fmla="*/ 171307 h 546"/>
              <a:gd name="T28" fmla="*/ 221632 w 619"/>
              <a:gd name="T29" fmla="*/ 53352 h 546"/>
              <a:gd name="T30" fmla="*/ 195452 w 619"/>
              <a:gd name="T31" fmla="*/ 26858 h 546"/>
              <a:gd name="T32" fmla="*/ 211232 w 619"/>
              <a:gd name="T33" fmla="*/ 171307 h 546"/>
              <a:gd name="T34" fmla="*/ 211232 w 619"/>
              <a:gd name="T35" fmla="*/ 171307 h 546"/>
              <a:gd name="T36" fmla="*/ 195452 w 619"/>
              <a:gd name="T37" fmla="*/ 181833 h 546"/>
              <a:gd name="T38" fmla="*/ 26180 w 619"/>
              <a:gd name="T39" fmla="*/ 181833 h 546"/>
              <a:gd name="T40" fmla="*/ 10400 w 619"/>
              <a:gd name="T41" fmla="*/ 171307 h 546"/>
              <a:gd name="T42" fmla="*/ 10400 w 619"/>
              <a:gd name="T43" fmla="*/ 53352 h 546"/>
              <a:gd name="T44" fmla="*/ 26180 w 619"/>
              <a:gd name="T45" fmla="*/ 42827 h 546"/>
              <a:gd name="T46" fmla="*/ 52718 w 619"/>
              <a:gd name="T47" fmla="*/ 42827 h 546"/>
              <a:gd name="T48" fmla="*/ 63477 w 619"/>
              <a:gd name="T49" fmla="*/ 26858 h 546"/>
              <a:gd name="T50" fmla="*/ 73877 w 619"/>
              <a:gd name="T51" fmla="*/ 10888 h 546"/>
              <a:gd name="T52" fmla="*/ 147755 w 619"/>
              <a:gd name="T53" fmla="*/ 10888 h 546"/>
              <a:gd name="T54" fmla="*/ 158155 w 619"/>
              <a:gd name="T55" fmla="*/ 26858 h 546"/>
              <a:gd name="T56" fmla="*/ 168914 w 619"/>
              <a:gd name="T57" fmla="*/ 42827 h 546"/>
              <a:gd name="T58" fmla="*/ 195452 w 619"/>
              <a:gd name="T59" fmla="*/ 42827 h 546"/>
              <a:gd name="T60" fmla="*/ 211232 w 619"/>
              <a:gd name="T61" fmla="*/ 53352 h 546"/>
              <a:gd name="T62" fmla="*/ 211232 w 619"/>
              <a:gd name="T63" fmla="*/ 171307 h 546"/>
              <a:gd name="T64" fmla="*/ 110816 w 619"/>
              <a:gd name="T65" fmla="*/ 53352 h 546"/>
              <a:gd name="T66" fmla="*/ 110816 w 619"/>
              <a:gd name="T67" fmla="*/ 53352 h 546"/>
              <a:gd name="T68" fmla="*/ 52718 w 619"/>
              <a:gd name="T69" fmla="*/ 112511 h 546"/>
              <a:gd name="T70" fmla="*/ 110816 w 619"/>
              <a:gd name="T71" fmla="*/ 171307 h 546"/>
              <a:gd name="T72" fmla="*/ 168914 w 619"/>
              <a:gd name="T73" fmla="*/ 112511 h 546"/>
              <a:gd name="T74" fmla="*/ 110816 w 619"/>
              <a:gd name="T75" fmla="*/ 53352 h 546"/>
              <a:gd name="T76" fmla="*/ 110816 w 619"/>
              <a:gd name="T77" fmla="*/ 154975 h 546"/>
              <a:gd name="T78" fmla="*/ 110816 w 619"/>
              <a:gd name="T79" fmla="*/ 154975 h 546"/>
              <a:gd name="T80" fmla="*/ 68498 w 619"/>
              <a:gd name="T81" fmla="*/ 112511 h 546"/>
              <a:gd name="T82" fmla="*/ 110816 w 619"/>
              <a:gd name="T83" fmla="*/ 69684 h 546"/>
              <a:gd name="T84" fmla="*/ 153134 w 619"/>
              <a:gd name="T85" fmla="*/ 112511 h 546"/>
              <a:gd name="T86" fmla="*/ 110816 w 619"/>
              <a:gd name="T87" fmla="*/ 154975 h 5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EBC237-6A6E-486F-B223-F0E7CC568710}"/>
              </a:ext>
            </a:extLst>
          </p:cNvPr>
          <p:cNvSpPr/>
          <p:nvPr/>
        </p:nvSpPr>
        <p:spPr>
          <a:xfrm>
            <a:off x="774192" y="649224"/>
            <a:ext cx="10643616" cy="5559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0C0E04FE-88DA-4BC8-9354-6FE5482E34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9" b="3597"/>
          <a:stretch/>
        </p:blipFill>
        <p:spPr>
          <a:xfrm>
            <a:off x="0" y="3793067"/>
            <a:ext cx="12192000" cy="3064933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74C3AFC-75FE-473F-AFEF-45E5ACB808C7}"/>
              </a:ext>
            </a:extLst>
          </p:cNvPr>
          <p:cNvGrpSpPr/>
          <p:nvPr/>
        </p:nvGrpSpPr>
        <p:grpSpPr>
          <a:xfrm>
            <a:off x="6367942" y="1380868"/>
            <a:ext cx="949636" cy="949636"/>
            <a:chOff x="4022136" y="3910911"/>
            <a:chExt cx="1801798" cy="18017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786666-1D6A-4FAD-8A3F-34D331494A80}"/>
                </a:ext>
              </a:extLst>
            </p:cNvPr>
            <p:cNvGrpSpPr/>
            <p:nvPr/>
          </p:nvGrpSpPr>
          <p:grpSpPr>
            <a:xfrm>
              <a:off x="4022136" y="3910911"/>
              <a:ext cx="1801798" cy="1801798"/>
              <a:chOff x="1220118" y="2343274"/>
              <a:chExt cx="2450851" cy="24508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EE51A4-67AE-4FE8-B35A-0C478F040832}"/>
                  </a:ext>
                </a:extLst>
              </p:cNvPr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accent2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77B46F4-6C0C-40CB-9CC0-D448CBCEDBEC}"/>
                  </a:ext>
                </a:extLst>
              </p:cNvPr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AE44EB0-5159-43FC-813D-01DBC84FA918}"/>
                  </a:ext>
                </a:extLst>
              </p:cNvPr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1"/>
              </a:gra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/>
              </a:p>
            </p:txBody>
          </p:sp>
        </p:grp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3E5DF0D4-5F54-4ED3-B916-9B0BF24E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883" y="4430813"/>
              <a:ext cx="410303" cy="76199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19D274-88F5-478A-9C90-CBC5B7CFEA87}"/>
              </a:ext>
            </a:extLst>
          </p:cNvPr>
          <p:cNvGrpSpPr/>
          <p:nvPr/>
        </p:nvGrpSpPr>
        <p:grpSpPr>
          <a:xfrm>
            <a:off x="1446093" y="1375803"/>
            <a:ext cx="949636" cy="949636"/>
            <a:chOff x="2242339" y="2721541"/>
            <a:chExt cx="1801798" cy="180179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FF8B34-61F6-4153-9BBE-3A7EA4A49CDE}"/>
                </a:ext>
              </a:extLst>
            </p:cNvPr>
            <p:cNvGrpSpPr/>
            <p:nvPr/>
          </p:nvGrpSpPr>
          <p:grpSpPr>
            <a:xfrm>
              <a:off x="2242339" y="2721541"/>
              <a:ext cx="1801798" cy="1801798"/>
              <a:chOff x="1220118" y="2343274"/>
              <a:chExt cx="2450851" cy="24508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207F257-6111-4E6B-A904-EE008D2D4506}"/>
                  </a:ext>
                </a:extLst>
              </p:cNvPr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accent1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B172FF9-EF90-4FE4-B894-15268672FF36}"/>
                  </a:ext>
                </a:extLst>
              </p:cNvPr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A999013-ADD8-4D46-85AF-59194EA3EA75}"/>
                  </a:ext>
                </a:extLst>
              </p:cNvPr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1"/>
              </a:gra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/>
              </a:p>
            </p:txBody>
          </p:sp>
        </p:grp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1ACE52B5-CD21-41D9-BB4D-4C2451FD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409" y="3376364"/>
              <a:ext cx="591871" cy="482146"/>
            </a:xfrm>
            <a:custGeom>
              <a:avLst/>
              <a:gdLst>
                <a:gd name="T0" fmla="*/ 280 w 280"/>
                <a:gd name="T1" fmla="*/ 27 h 228"/>
                <a:gd name="T2" fmla="*/ 247 w 280"/>
                <a:gd name="T3" fmla="*/ 36 h 228"/>
                <a:gd name="T4" fmla="*/ 272 w 280"/>
                <a:gd name="T5" fmla="*/ 5 h 228"/>
                <a:gd name="T6" fmla="*/ 236 w 280"/>
                <a:gd name="T7" fmla="*/ 19 h 228"/>
                <a:gd name="T8" fmla="*/ 194 w 280"/>
                <a:gd name="T9" fmla="*/ 0 h 228"/>
                <a:gd name="T10" fmla="*/ 136 w 280"/>
                <a:gd name="T11" fmla="*/ 58 h 228"/>
                <a:gd name="T12" fmla="*/ 138 w 280"/>
                <a:gd name="T13" fmla="*/ 71 h 228"/>
                <a:gd name="T14" fmla="*/ 19 w 280"/>
                <a:gd name="T15" fmla="*/ 11 h 228"/>
                <a:gd name="T16" fmla="*/ 12 w 280"/>
                <a:gd name="T17" fmla="*/ 40 h 228"/>
                <a:gd name="T18" fmla="*/ 37 w 280"/>
                <a:gd name="T19" fmla="*/ 88 h 228"/>
                <a:gd name="T20" fmla="*/ 11 w 280"/>
                <a:gd name="T21" fmla="*/ 80 h 228"/>
                <a:gd name="T22" fmla="*/ 11 w 280"/>
                <a:gd name="T23" fmla="*/ 81 h 228"/>
                <a:gd name="T24" fmla="*/ 57 w 280"/>
                <a:gd name="T25" fmla="*/ 138 h 228"/>
                <a:gd name="T26" fmla="*/ 42 w 280"/>
                <a:gd name="T27" fmla="*/ 140 h 228"/>
                <a:gd name="T28" fmla="*/ 31 w 280"/>
                <a:gd name="T29" fmla="*/ 139 h 228"/>
                <a:gd name="T30" fmla="*/ 85 w 280"/>
                <a:gd name="T31" fmla="*/ 178 h 228"/>
                <a:gd name="T32" fmla="*/ 14 w 280"/>
                <a:gd name="T33" fmla="*/ 203 h 228"/>
                <a:gd name="T34" fmla="*/ 0 w 280"/>
                <a:gd name="T35" fmla="*/ 202 h 228"/>
                <a:gd name="T36" fmla="*/ 88 w 280"/>
                <a:gd name="T37" fmla="*/ 228 h 228"/>
                <a:gd name="T38" fmla="*/ 251 w 280"/>
                <a:gd name="T39" fmla="*/ 65 h 228"/>
                <a:gd name="T40" fmla="*/ 251 w 280"/>
                <a:gd name="T41" fmla="*/ 57 h 228"/>
                <a:gd name="T42" fmla="*/ 280 w 280"/>
                <a:gd name="T43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EED788D-8AF1-496D-B64F-A186327C9876}"/>
              </a:ext>
            </a:extLst>
          </p:cNvPr>
          <p:cNvSpPr/>
          <p:nvPr/>
        </p:nvSpPr>
        <p:spPr>
          <a:xfrm>
            <a:off x="2549767" y="1256657"/>
            <a:ext cx="2497692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4,2m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accent3"/>
                </a:solidFill>
                <a:cs typeface="Segoe UI" panose="020B0502040204020203" pitchFamily="34" charset="0"/>
              </a:rPr>
              <a:t>Subscribers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D699BC-AEF6-4734-B54F-45DC3DFEBC4B}"/>
              </a:ext>
            </a:extLst>
          </p:cNvPr>
          <p:cNvSpPr/>
          <p:nvPr/>
        </p:nvSpPr>
        <p:spPr>
          <a:xfrm>
            <a:off x="2549766" y="1821796"/>
            <a:ext cx="3418217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The quick, brown fox jumps over a lazy dog. DJs flock by DJs flock by 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49CF33-7C44-4D14-B03F-32DF5582B614}"/>
              </a:ext>
            </a:extLst>
          </p:cNvPr>
          <p:cNvSpPr/>
          <p:nvPr/>
        </p:nvSpPr>
        <p:spPr>
          <a:xfrm>
            <a:off x="7471617" y="1260624"/>
            <a:ext cx="2497692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5,8m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accent3"/>
                </a:solidFill>
                <a:cs typeface="Segoe UI" panose="020B0502040204020203" pitchFamily="34" charset="0"/>
              </a:rPr>
              <a:t>Subscribers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C973FC-CCB4-4099-A48F-B816EE28ED98}"/>
              </a:ext>
            </a:extLst>
          </p:cNvPr>
          <p:cNvSpPr/>
          <p:nvPr/>
        </p:nvSpPr>
        <p:spPr>
          <a:xfrm>
            <a:off x="7471616" y="1825763"/>
            <a:ext cx="3418217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The quick, brown fox jumps over a lazy dog. DJs flock by DJs flock by 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125490-71E8-40EC-88AF-6A53CFBBAF52}"/>
              </a:ext>
            </a:extLst>
          </p:cNvPr>
          <p:cNvSpPr/>
          <p:nvPr/>
        </p:nvSpPr>
        <p:spPr>
          <a:xfrm>
            <a:off x="1567430" y="3089931"/>
            <a:ext cx="9039609" cy="1261872"/>
          </a:xfrm>
          <a:prstGeom prst="roundRect">
            <a:avLst>
              <a:gd name="adj" fmla="val 10870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6223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B6460F-49C2-4B0F-964F-11FAE38AD101}"/>
              </a:ext>
            </a:extLst>
          </p:cNvPr>
          <p:cNvSpPr txBox="1"/>
          <p:nvPr/>
        </p:nvSpPr>
        <p:spPr>
          <a:xfrm>
            <a:off x="2561643" y="3363451"/>
            <a:ext cx="706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haroni" panose="02010803020104030203" pitchFamily="2" charset="-79"/>
              </a:rPr>
              <a:t>Creative Stuff For Your Project</a:t>
            </a:r>
          </a:p>
        </p:txBody>
      </p:sp>
    </p:spTree>
    <p:extLst>
      <p:ext uri="{BB962C8B-B14F-4D97-AF65-F5344CB8AC3E}">
        <p14:creationId xmlns:p14="http://schemas.microsoft.com/office/powerpoint/2010/main" val="2006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979B79-93BD-4EA6-8653-4AF52868EF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b="18463"/>
          <a:stretch>
            <a:fillRect/>
          </a:stretch>
        </p:blipFill>
        <p:spPr/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597B781-CC1E-4D3F-B876-4574FA5031A2}"/>
              </a:ext>
            </a:extLst>
          </p:cNvPr>
          <p:cNvSpPr/>
          <p:nvPr/>
        </p:nvSpPr>
        <p:spPr>
          <a:xfrm>
            <a:off x="1233339" y="845723"/>
            <a:ext cx="3383281" cy="51665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171600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34D36E-838B-4C29-8DED-518D039B030F}"/>
              </a:ext>
            </a:extLst>
          </p:cNvPr>
          <p:cNvGrpSpPr/>
          <p:nvPr/>
        </p:nvGrpSpPr>
        <p:grpSpPr>
          <a:xfrm>
            <a:off x="1537878" y="1391494"/>
            <a:ext cx="677651" cy="677651"/>
            <a:chOff x="1680613" y="4034558"/>
            <a:chExt cx="1324023" cy="13240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7474213-1046-4E6B-A762-D1C5EAE783C9}"/>
                </a:ext>
              </a:extLst>
            </p:cNvPr>
            <p:cNvGrpSpPr/>
            <p:nvPr/>
          </p:nvGrpSpPr>
          <p:grpSpPr>
            <a:xfrm>
              <a:off x="1680613" y="4034558"/>
              <a:ext cx="1324023" cy="1324023"/>
              <a:chOff x="1220118" y="2343273"/>
              <a:chExt cx="2450850" cy="245085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A1FB69D-FA7C-4196-892B-548B8FC4A9A3}"/>
                  </a:ext>
                </a:extLst>
              </p:cNvPr>
              <p:cNvSpPr/>
              <p:nvPr/>
            </p:nvSpPr>
            <p:spPr>
              <a:xfrm>
                <a:off x="1220118" y="2343273"/>
                <a:ext cx="2450850" cy="2450850"/>
              </a:xfrm>
              <a:prstGeom prst="ellipse">
                <a:avLst/>
              </a:prstGeom>
              <a:solidFill>
                <a:schemeClr val="accent1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9282DCD-E429-4AB7-9230-65210A421D2D}"/>
                  </a:ext>
                </a:extLst>
              </p:cNvPr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EED6492-4071-4963-94D6-7685F7356472}"/>
                  </a:ext>
                </a:extLst>
              </p:cNvPr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3500000" scaled="1"/>
              </a:gra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/>
              </a:p>
            </p:txBody>
          </p:sp>
        </p:grp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F3C17456-BFF5-4BD9-9F84-5A0379A3E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968" y="4466446"/>
              <a:ext cx="337311" cy="457543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6411A9-89F4-43E0-AEB5-B7474F9EA5E3}"/>
              </a:ext>
            </a:extLst>
          </p:cNvPr>
          <p:cNvGrpSpPr/>
          <p:nvPr/>
        </p:nvGrpSpPr>
        <p:grpSpPr>
          <a:xfrm>
            <a:off x="2296208" y="1450840"/>
            <a:ext cx="2656270" cy="1638750"/>
            <a:chOff x="1090766" y="688621"/>
            <a:chExt cx="2656270" cy="16387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DDB5B2-706F-4219-B3D8-AA6A7C4CF866}"/>
                </a:ext>
              </a:extLst>
            </p:cNvPr>
            <p:cNvSpPr/>
            <p:nvPr/>
          </p:nvSpPr>
          <p:spPr>
            <a:xfrm>
              <a:off x="1090766" y="688621"/>
              <a:ext cx="2656270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Text Here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8070D8D-6ECA-4D0F-8CBF-D6C88F7AA0A9}"/>
                </a:ext>
              </a:extLst>
            </p:cNvPr>
            <p:cNvSpPr/>
            <p:nvPr/>
          </p:nvSpPr>
          <p:spPr>
            <a:xfrm>
              <a:off x="1090767" y="1224890"/>
              <a:ext cx="1910032" cy="1102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bg1">
                      <a:lumMod val="65000"/>
                    </a:schemeClr>
                  </a:solidFill>
                  <a:cs typeface="Segoe UI Light" panose="020B0502040204020203" pitchFamily="34" charset="0"/>
                </a:rPr>
                <a:t>The quick, brown fox jumps over a lazy dog. DJs flock by when MTV ax quiz prog. 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5DDC24-A172-4E15-9BD3-A99822F376FF}"/>
              </a:ext>
            </a:extLst>
          </p:cNvPr>
          <p:cNvGrpSpPr/>
          <p:nvPr/>
        </p:nvGrpSpPr>
        <p:grpSpPr>
          <a:xfrm>
            <a:off x="1537878" y="3500846"/>
            <a:ext cx="677651" cy="677651"/>
            <a:chOff x="4239445" y="3372546"/>
            <a:chExt cx="1324023" cy="132402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B25315D-F054-4FB9-AF43-CF60170A6567}"/>
                </a:ext>
              </a:extLst>
            </p:cNvPr>
            <p:cNvGrpSpPr/>
            <p:nvPr/>
          </p:nvGrpSpPr>
          <p:grpSpPr>
            <a:xfrm>
              <a:off x="4239445" y="3372546"/>
              <a:ext cx="1324023" cy="1324023"/>
              <a:chOff x="1220118" y="2343274"/>
              <a:chExt cx="2450851" cy="245085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FE2E703-BE1D-44B3-8634-F2113177AF05}"/>
                  </a:ext>
                </a:extLst>
              </p:cNvPr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accent2">
                  <a:alpha val="13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284FCFC-E2B7-4FBA-BD6C-2C25B5C12D06}"/>
                  </a:ext>
                </a:extLst>
              </p:cNvPr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  <a:effectLst>
                <a:outerShdw blurRad="6223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8146D1E-D4FC-48D7-9B7E-88E8C7FB859D}"/>
                  </a:ext>
                </a:extLst>
              </p:cNvPr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3500000" scaled="1"/>
              </a:gradFill>
              <a:ln>
                <a:noFill/>
              </a:ln>
              <a:effectLst>
                <a:outerShdw blurRad="812800" dist="50800" dir="5400000" sx="82000" sy="82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en-US" sz="2000" dirty="0"/>
              </a:p>
            </p:txBody>
          </p:sp>
        </p:grpSp>
        <p:sp>
          <p:nvSpPr>
            <p:cNvPr id="66" name="Freeform 110">
              <a:extLst>
                <a:ext uri="{FF2B5EF4-FFF2-40B4-BE49-F238E27FC236}">
                  <a16:creationId xmlns:a16="http://schemas.microsoft.com/office/drawing/2014/main" id="{915A5331-B5AD-4C83-A9D0-97AA7B604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935" y="3871630"/>
              <a:ext cx="402703" cy="325853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989C484-2923-40DB-A4B8-5705ECE2F165}"/>
              </a:ext>
            </a:extLst>
          </p:cNvPr>
          <p:cNvGrpSpPr/>
          <p:nvPr/>
        </p:nvGrpSpPr>
        <p:grpSpPr>
          <a:xfrm>
            <a:off x="2334010" y="3557996"/>
            <a:ext cx="2656270" cy="1882691"/>
            <a:chOff x="1090766" y="688621"/>
            <a:chExt cx="2656270" cy="188269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1C99C5-49FC-4385-BF56-9D28C2174E16}"/>
                </a:ext>
              </a:extLst>
            </p:cNvPr>
            <p:cNvSpPr/>
            <p:nvPr/>
          </p:nvSpPr>
          <p:spPr>
            <a:xfrm>
              <a:off x="1090766" y="688621"/>
              <a:ext cx="2656270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Text Here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318ACFB-BB3E-4EE3-9B29-95BAE3217866}"/>
                </a:ext>
              </a:extLst>
            </p:cNvPr>
            <p:cNvSpPr/>
            <p:nvPr/>
          </p:nvSpPr>
          <p:spPr>
            <a:xfrm>
              <a:off x="1090767" y="1210298"/>
              <a:ext cx="1689350" cy="1361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bg1">
                      <a:lumMod val="65000"/>
                    </a:schemeClr>
                  </a:solidFill>
                  <a:cs typeface="Segoe UI Light" panose="020B0502040204020203" pitchFamily="34" charset="0"/>
                </a:rPr>
                <a:t>The quick, brown fox jumps over a lazy dog. DJs flock by when MTV ax quiz prog. 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67A9FE-8B8F-4791-9B82-1842DF6E6464}"/>
              </a:ext>
            </a:extLst>
          </p:cNvPr>
          <p:cNvGrpSpPr/>
          <p:nvPr/>
        </p:nvGrpSpPr>
        <p:grpSpPr>
          <a:xfrm>
            <a:off x="4990280" y="3816241"/>
            <a:ext cx="1091767" cy="1335198"/>
            <a:chOff x="5004233" y="4465927"/>
            <a:chExt cx="1955955" cy="2392073"/>
          </a:xfrm>
        </p:grpSpPr>
        <p:graphicFrame>
          <p:nvGraphicFramePr>
            <p:cNvPr id="73" name="Chart 72">
              <a:extLst>
                <a:ext uri="{FF2B5EF4-FFF2-40B4-BE49-F238E27FC236}">
                  <a16:creationId xmlns:a16="http://schemas.microsoft.com/office/drawing/2014/main" id="{523BEEBC-7ED4-4173-A7E3-EAF4826CEBC3}"/>
                </a:ext>
              </a:extLst>
            </p:cNvPr>
            <p:cNvGraphicFramePr/>
            <p:nvPr/>
          </p:nvGraphicFramePr>
          <p:xfrm>
            <a:off x="5004233" y="4465927"/>
            <a:ext cx="1955955" cy="2392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DE157E1-FD10-441F-A62F-3A659526096D}"/>
                </a:ext>
              </a:extLst>
            </p:cNvPr>
            <p:cNvSpPr/>
            <p:nvPr/>
          </p:nvSpPr>
          <p:spPr>
            <a:xfrm>
              <a:off x="5377863" y="5057616"/>
              <a:ext cx="1208699" cy="1208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dirty="0">
                  <a:solidFill>
                    <a:schemeClr val="accent3"/>
                  </a:solidFill>
                  <a:cs typeface="Montserrat"/>
                </a:rPr>
                <a:t>78%</a:t>
              </a:r>
              <a:endParaRPr lang="en-US" sz="1200" dirty="0">
                <a:solidFill>
                  <a:schemeClr val="accent3"/>
                </a:solidFill>
                <a:cs typeface="Montserrat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1CCB40E-6A7C-40BF-A2B0-81A148D7DAAD}"/>
                </a:ext>
              </a:extLst>
            </p:cNvPr>
            <p:cNvGrpSpPr/>
            <p:nvPr/>
          </p:nvGrpSpPr>
          <p:grpSpPr>
            <a:xfrm>
              <a:off x="5077309" y="4740166"/>
              <a:ext cx="632351" cy="632351"/>
              <a:chOff x="6467404" y="3190566"/>
              <a:chExt cx="828762" cy="828762"/>
            </a:xfrm>
            <a:effectLst>
              <a:outerShdw blurRad="482600" dist="50800" dir="5400000" sx="79000" sy="79000" algn="ctr" rotWithShape="0">
                <a:srgbClr val="000000">
                  <a:alpha val="83000"/>
                </a:srgbClr>
              </a:outerShdw>
            </a:effectLst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1BEEC75-2B65-4856-9A92-D587E38B0462}"/>
                  </a:ext>
                </a:extLst>
              </p:cNvPr>
              <p:cNvSpPr/>
              <p:nvPr/>
            </p:nvSpPr>
            <p:spPr>
              <a:xfrm>
                <a:off x="6467404" y="3190566"/>
                <a:ext cx="828762" cy="82876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77" name="Freeform 32">
                <a:extLst>
                  <a:ext uri="{FF2B5EF4-FFF2-40B4-BE49-F238E27FC236}">
                    <a16:creationId xmlns:a16="http://schemas.microsoft.com/office/drawing/2014/main" id="{1BDC6942-034E-40BC-9990-0C574C988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6747" y="3314388"/>
                <a:ext cx="421670" cy="513910"/>
              </a:xfrm>
              <a:custGeom>
                <a:avLst/>
                <a:gdLst>
                  <a:gd name="T0" fmla="*/ 179092 w 59"/>
                  <a:gd name="T1" fmla="*/ 244210 h 72"/>
                  <a:gd name="T2" fmla="*/ 24108 w 59"/>
                  <a:gd name="T3" fmla="*/ 244210 h 72"/>
                  <a:gd name="T4" fmla="*/ 0 w 59"/>
                  <a:gd name="T5" fmla="*/ 178858 h 72"/>
                  <a:gd name="T6" fmla="*/ 24108 w 59"/>
                  <a:gd name="T7" fmla="*/ 110067 h 72"/>
                  <a:gd name="T8" fmla="*/ 179092 w 59"/>
                  <a:gd name="T9" fmla="*/ 110067 h 72"/>
                  <a:gd name="T10" fmla="*/ 203200 w 59"/>
                  <a:gd name="T11" fmla="*/ 178858 h 72"/>
                  <a:gd name="T12" fmla="*/ 58549 w 59"/>
                  <a:gd name="T13" fmla="*/ 144463 h 72"/>
                  <a:gd name="T14" fmla="*/ 13776 w 59"/>
                  <a:gd name="T15" fmla="*/ 130704 h 72"/>
                  <a:gd name="T16" fmla="*/ 30997 w 59"/>
                  <a:gd name="T17" fmla="*/ 144463 h 72"/>
                  <a:gd name="T18" fmla="*/ 44773 w 59"/>
                  <a:gd name="T19" fmla="*/ 220133 h 72"/>
                  <a:gd name="T20" fmla="*/ 58549 w 59"/>
                  <a:gd name="T21" fmla="*/ 144463 h 72"/>
                  <a:gd name="T22" fmla="*/ 65437 w 59"/>
                  <a:gd name="T23" fmla="*/ 55033 h 72"/>
                  <a:gd name="T24" fmla="*/ 51661 w 59"/>
                  <a:gd name="T25" fmla="*/ 92869 h 72"/>
                  <a:gd name="T26" fmla="*/ 41329 w 59"/>
                  <a:gd name="T27" fmla="*/ 27517 h 72"/>
                  <a:gd name="T28" fmla="*/ 48217 w 59"/>
                  <a:gd name="T29" fmla="*/ 0 h 72"/>
                  <a:gd name="T30" fmla="*/ 65437 w 59"/>
                  <a:gd name="T31" fmla="*/ 0 h 72"/>
                  <a:gd name="T32" fmla="*/ 96434 w 59"/>
                  <a:gd name="T33" fmla="*/ 220133 h 72"/>
                  <a:gd name="T34" fmla="*/ 82658 w 59"/>
                  <a:gd name="T35" fmla="*/ 154781 h 72"/>
                  <a:gd name="T36" fmla="*/ 75769 w 59"/>
                  <a:gd name="T37" fmla="*/ 209815 h 72"/>
                  <a:gd name="T38" fmla="*/ 72325 w 59"/>
                  <a:gd name="T39" fmla="*/ 202935 h 72"/>
                  <a:gd name="T40" fmla="*/ 58549 w 59"/>
                  <a:gd name="T41" fmla="*/ 154781 h 72"/>
                  <a:gd name="T42" fmla="*/ 61993 w 59"/>
                  <a:gd name="T43" fmla="*/ 216694 h 72"/>
                  <a:gd name="T44" fmla="*/ 82658 w 59"/>
                  <a:gd name="T45" fmla="*/ 213254 h 72"/>
                  <a:gd name="T46" fmla="*/ 96434 w 59"/>
                  <a:gd name="T47" fmla="*/ 220133 h 72"/>
                  <a:gd name="T48" fmla="*/ 113654 w 59"/>
                  <a:gd name="T49" fmla="*/ 85990 h 72"/>
                  <a:gd name="T50" fmla="*/ 86102 w 59"/>
                  <a:gd name="T51" fmla="*/ 85990 h 72"/>
                  <a:gd name="T52" fmla="*/ 79214 w 59"/>
                  <a:gd name="T53" fmla="*/ 48154 h 72"/>
                  <a:gd name="T54" fmla="*/ 99878 w 59"/>
                  <a:gd name="T55" fmla="*/ 24077 h 72"/>
                  <a:gd name="T56" fmla="*/ 117098 w 59"/>
                  <a:gd name="T57" fmla="*/ 48154 h 72"/>
                  <a:gd name="T58" fmla="*/ 103322 w 59"/>
                  <a:gd name="T59" fmla="*/ 44715 h 72"/>
                  <a:gd name="T60" fmla="*/ 92990 w 59"/>
                  <a:gd name="T61" fmla="*/ 44715 h 72"/>
                  <a:gd name="T62" fmla="*/ 99878 w 59"/>
                  <a:gd name="T63" fmla="*/ 82550 h 72"/>
                  <a:gd name="T64" fmla="*/ 103322 w 59"/>
                  <a:gd name="T65" fmla="*/ 44715 h 72"/>
                  <a:gd name="T66" fmla="*/ 141207 w 59"/>
                  <a:gd name="T67" fmla="*/ 161660 h 72"/>
                  <a:gd name="T68" fmla="*/ 117098 w 59"/>
                  <a:gd name="T69" fmla="*/ 158221 h 72"/>
                  <a:gd name="T70" fmla="*/ 106766 w 59"/>
                  <a:gd name="T71" fmla="*/ 130704 h 72"/>
                  <a:gd name="T72" fmla="*/ 117098 w 59"/>
                  <a:gd name="T73" fmla="*/ 220133 h 72"/>
                  <a:gd name="T74" fmla="*/ 130875 w 59"/>
                  <a:gd name="T75" fmla="*/ 223573 h 72"/>
                  <a:gd name="T76" fmla="*/ 141207 w 59"/>
                  <a:gd name="T77" fmla="*/ 199496 h 72"/>
                  <a:gd name="T78" fmla="*/ 130875 w 59"/>
                  <a:gd name="T79" fmla="*/ 202935 h 72"/>
                  <a:gd name="T80" fmla="*/ 117098 w 59"/>
                  <a:gd name="T81" fmla="*/ 209815 h 72"/>
                  <a:gd name="T82" fmla="*/ 123986 w 59"/>
                  <a:gd name="T83" fmla="*/ 165100 h 72"/>
                  <a:gd name="T84" fmla="*/ 130875 w 59"/>
                  <a:gd name="T85" fmla="*/ 202935 h 72"/>
                  <a:gd name="T86" fmla="*/ 151539 w 59"/>
                  <a:gd name="T87" fmla="*/ 92869 h 72"/>
                  <a:gd name="T88" fmla="*/ 137763 w 59"/>
                  <a:gd name="T89" fmla="*/ 96308 h 72"/>
                  <a:gd name="T90" fmla="*/ 127431 w 59"/>
                  <a:gd name="T91" fmla="*/ 79110 h 72"/>
                  <a:gd name="T92" fmla="*/ 141207 w 59"/>
                  <a:gd name="T93" fmla="*/ 24077 h 72"/>
                  <a:gd name="T94" fmla="*/ 141207 w 59"/>
                  <a:gd name="T95" fmla="*/ 79110 h 72"/>
                  <a:gd name="T96" fmla="*/ 151539 w 59"/>
                  <a:gd name="T97" fmla="*/ 75671 h 72"/>
                  <a:gd name="T98" fmla="*/ 165315 w 59"/>
                  <a:gd name="T99" fmla="*/ 24077 h 72"/>
                  <a:gd name="T100" fmla="*/ 189424 w 59"/>
                  <a:gd name="T101" fmla="*/ 199496 h 72"/>
                  <a:gd name="T102" fmla="*/ 175647 w 59"/>
                  <a:gd name="T103" fmla="*/ 206375 h 72"/>
                  <a:gd name="T104" fmla="*/ 165315 w 59"/>
                  <a:gd name="T105" fmla="*/ 202935 h 72"/>
                  <a:gd name="T106" fmla="*/ 189424 w 59"/>
                  <a:gd name="T107" fmla="*/ 189177 h 72"/>
                  <a:gd name="T108" fmla="*/ 185980 w 59"/>
                  <a:gd name="T109" fmla="*/ 158221 h 72"/>
                  <a:gd name="T110" fmla="*/ 154983 w 59"/>
                  <a:gd name="T111" fmla="*/ 158221 h 72"/>
                  <a:gd name="T112" fmla="*/ 151539 w 59"/>
                  <a:gd name="T113" fmla="*/ 199496 h 72"/>
                  <a:gd name="T114" fmla="*/ 172203 w 59"/>
                  <a:gd name="T115" fmla="*/ 223573 h 72"/>
                  <a:gd name="T116" fmla="*/ 189424 w 59"/>
                  <a:gd name="T117" fmla="*/ 206375 h 72"/>
                  <a:gd name="T118" fmla="*/ 175647 w 59"/>
                  <a:gd name="T119" fmla="*/ 178858 h 72"/>
                  <a:gd name="T120" fmla="*/ 165315 w 59"/>
                  <a:gd name="T121" fmla="*/ 171979 h 72"/>
                  <a:gd name="T122" fmla="*/ 175647 w 59"/>
                  <a:gd name="T123" fmla="*/ 171979 h 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" h="72">
                    <a:moveTo>
                      <a:pt x="58" y="66"/>
                    </a:moveTo>
                    <a:cubicBezTo>
                      <a:pt x="58" y="69"/>
                      <a:pt x="55" y="71"/>
                      <a:pt x="52" y="71"/>
                    </a:cubicBezTo>
                    <a:cubicBezTo>
                      <a:pt x="45" y="72"/>
                      <a:pt x="37" y="72"/>
                      <a:pt x="30" y="72"/>
                    </a:cubicBezTo>
                    <a:cubicBezTo>
                      <a:pt x="22" y="72"/>
                      <a:pt x="15" y="72"/>
                      <a:pt x="7" y="71"/>
                    </a:cubicBezTo>
                    <a:cubicBezTo>
                      <a:pt x="4" y="71"/>
                      <a:pt x="2" y="69"/>
                      <a:pt x="1" y="66"/>
                    </a:cubicBezTo>
                    <a:cubicBezTo>
                      <a:pt x="0" y="61"/>
                      <a:pt x="0" y="56"/>
                      <a:pt x="0" y="52"/>
                    </a:cubicBezTo>
                    <a:cubicBezTo>
                      <a:pt x="0" y="47"/>
                      <a:pt x="0" y="42"/>
                      <a:pt x="1" y="38"/>
                    </a:cubicBezTo>
                    <a:cubicBezTo>
                      <a:pt x="2" y="34"/>
                      <a:pt x="4" y="32"/>
                      <a:pt x="7" y="32"/>
                    </a:cubicBezTo>
                    <a:cubicBezTo>
                      <a:pt x="15" y="31"/>
                      <a:pt x="22" y="31"/>
                      <a:pt x="30" y="31"/>
                    </a:cubicBezTo>
                    <a:cubicBezTo>
                      <a:pt x="37" y="31"/>
                      <a:pt x="45" y="31"/>
                      <a:pt x="52" y="32"/>
                    </a:cubicBezTo>
                    <a:cubicBezTo>
                      <a:pt x="55" y="32"/>
                      <a:pt x="58" y="34"/>
                      <a:pt x="58" y="38"/>
                    </a:cubicBezTo>
                    <a:cubicBezTo>
                      <a:pt x="59" y="42"/>
                      <a:pt x="59" y="47"/>
                      <a:pt x="59" y="52"/>
                    </a:cubicBezTo>
                    <a:cubicBezTo>
                      <a:pt x="59" y="56"/>
                      <a:pt x="59" y="61"/>
                      <a:pt x="58" y="66"/>
                    </a:cubicBezTo>
                    <a:close/>
                    <a:moveTo>
                      <a:pt x="17" y="42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42"/>
                      <a:pt x="13" y="42"/>
                      <a:pt x="13" y="42"/>
                    </a:cubicBezTo>
                    <a:lnTo>
                      <a:pt x="17" y="42"/>
                    </a:lnTo>
                    <a:close/>
                    <a:moveTo>
                      <a:pt x="23" y="0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4"/>
                      <a:pt x="13" y="12"/>
                      <a:pt x="12" y="8"/>
                    </a:cubicBezTo>
                    <a:cubicBezTo>
                      <a:pt x="11" y="5"/>
                      <a:pt x="10" y="3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3" y="0"/>
                    </a:lnTo>
                    <a:close/>
                    <a:moveTo>
                      <a:pt x="28" y="64"/>
                    </a:moveTo>
                    <a:cubicBezTo>
                      <a:pt x="28" y="45"/>
                      <a:pt x="28" y="45"/>
                      <a:pt x="28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61"/>
                      <a:pt x="23" y="61"/>
                      <a:pt x="22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0"/>
                      <a:pt x="21" y="60"/>
                      <a:pt x="21" y="5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7" y="63"/>
                      <a:pt x="18" y="63"/>
                    </a:cubicBezTo>
                    <a:cubicBezTo>
                      <a:pt x="18" y="64"/>
                      <a:pt x="19" y="65"/>
                      <a:pt x="20" y="65"/>
                    </a:cubicBezTo>
                    <a:cubicBezTo>
                      <a:pt x="21" y="65"/>
                      <a:pt x="23" y="64"/>
                      <a:pt x="24" y="62"/>
                    </a:cubicBezTo>
                    <a:cubicBezTo>
                      <a:pt x="24" y="64"/>
                      <a:pt x="24" y="64"/>
                      <a:pt x="24" y="64"/>
                    </a:cubicBezTo>
                    <a:lnTo>
                      <a:pt x="28" y="64"/>
                    </a:lnTo>
                    <a:close/>
                    <a:moveTo>
                      <a:pt x="34" y="21"/>
                    </a:moveTo>
                    <a:cubicBezTo>
                      <a:pt x="34" y="23"/>
                      <a:pt x="34" y="24"/>
                      <a:pt x="33" y="25"/>
                    </a:cubicBezTo>
                    <a:cubicBezTo>
                      <a:pt x="32" y="27"/>
                      <a:pt x="31" y="28"/>
                      <a:pt x="29" y="28"/>
                    </a:cubicBezTo>
                    <a:cubicBezTo>
                      <a:pt x="27" y="28"/>
                      <a:pt x="26" y="27"/>
                      <a:pt x="25" y="25"/>
                    </a:cubicBezTo>
                    <a:cubicBezTo>
                      <a:pt x="24" y="24"/>
                      <a:pt x="23" y="23"/>
                      <a:pt x="23" y="2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2"/>
                      <a:pt x="24" y="10"/>
                      <a:pt x="25" y="9"/>
                    </a:cubicBezTo>
                    <a:cubicBezTo>
                      <a:pt x="26" y="8"/>
                      <a:pt x="27" y="7"/>
                      <a:pt x="29" y="7"/>
                    </a:cubicBezTo>
                    <a:cubicBezTo>
                      <a:pt x="31" y="7"/>
                      <a:pt x="32" y="8"/>
                      <a:pt x="33" y="9"/>
                    </a:cubicBezTo>
                    <a:cubicBezTo>
                      <a:pt x="34" y="10"/>
                      <a:pt x="34" y="12"/>
                      <a:pt x="34" y="14"/>
                    </a:cubicBezTo>
                    <a:lnTo>
                      <a:pt x="34" y="21"/>
                    </a:lnTo>
                    <a:close/>
                    <a:moveTo>
                      <a:pt x="30" y="13"/>
                    </a:moveTo>
                    <a:cubicBezTo>
                      <a:pt x="30" y="11"/>
                      <a:pt x="30" y="10"/>
                      <a:pt x="29" y="10"/>
                    </a:cubicBezTo>
                    <a:cubicBezTo>
                      <a:pt x="28" y="10"/>
                      <a:pt x="27" y="11"/>
                      <a:pt x="27" y="1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3"/>
                      <a:pt x="28" y="24"/>
                      <a:pt x="29" y="24"/>
                    </a:cubicBezTo>
                    <a:cubicBezTo>
                      <a:pt x="30" y="24"/>
                      <a:pt x="30" y="23"/>
                      <a:pt x="30" y="21"/>
                    </a:cubicBezTo>
                    <a:lnTo>
                      <a:pt x="30" y="13"/>
                    </a:lnTo>
                    <a:close/>
                    <a:moveTo>
                      <a:pt x="41" y="51"/>
                    </a:moveTo>
                    <a:cubicBezTo>
                      <a:pt x="41" y="49"/>
                      <a:pt x="41" y="47"/>
                      <a:pt x="41" y="47"/>
                    </a:cubicBezTo>
                    <a:cubicBezTo>
                      <a:pt x="41" y="45"/>
                      <a:pt x="40" y="44"/>
                      <a:pt x="38" y="44"/>
                    </a:cubicBezTo>
                    <a:cubicBezTo>
                      <a:pt x="37" y="44"/>
                      <a:pt x="36" y="45"/>
                      <a:pt x="34" y="4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6" y="64"/>
                      <a:pt x="37" y="65"/>
                      <a:pt x="38" y="65"/>
                    </a:cubicBezTo>
                    <a:cubicBezTo>
                      <a:pt x="40" y="65"/>
                      <a:pt x="41" y="64"/>
                      <a:pt x="41" y="62"/>
                    </a:cubicBezTo>
                    <a:cubicBezTo>
                      <a:pt x="41" y="62"/>
                      <a:pt x="41" y="60"/>
                      <a:pt x="41" y="58"/>
                    </a:cubicBezTo>
                    <a:lnTo>
                      <a:pt x="41" y="51"/>
                    </a:lnTo>
                    <a:close/>
                    <a:moveTo>
                      <a:pt x="38" y="59"/>
                    </a:moveTo>
                    <a:cubicBezTo>
                      <a:pt x="38" y="61"/>
                      <a:pt x="37" y="61"/>
                      <a:pt x="36" y="61"/>
                    </a:cubicBezTo>
                    <a:cubicBezTo>
                      <a:pt x="36" y="61"/>
                      <a:pt x="35" y="61"/>
                      <a:pt x="34" y="61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6" y="48"/>
                      <a:pt x="36" y="48"/>
                    </a:cubicBezTo>
                    <a:cubicBezTo>
                      <a:pt x="37" y="48"/>
                      <a:pt x="38" y="49"/>
                      <a:pt x="38" y="50"/>
                    </a:cubicBezTo>
                    <a:lnTo>
                      <a:pt x="38" y="59"/>
                    </a:lnTo>
                    <a:close/>
                    <a:moveTo>
                      <a:pt x="48" y="27"/>
                    </a:move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2" y="27"/>
                      <a:pt x="41" y="28"/>
                      <a:pt x="40" y="28"/>
                    </a:cubicBezTo>
                    <a:cubicBezTo>
                      <a:pt x="39" y="28"/>
                      <a:pt x="38" y="27"/>
                      <a:pt x="37" y="26"/>
                    </a:cubicBezTo>
                    <a:cubicBezTo>
                      <a:pt x="37" y="25"/>
                      <a:pt x="37" y="24"/>
                      <a:pt x="37" y="23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4"/>
                      <a:pt x="41" y="24"/>
                      <a:pt x="42" y="24"/>
                    </a:cubicBezTo>
                    <a:cubicBezTo>
                      <a:pt x="42" y="24"/>
                      <a:pt x="43" y="24"/>
                      <a:pt x="44" y="22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8" y="7"/>
                      <a:pt x="48" y="7"/>
                      <a:pt x="48" y="7"/>
                    </a:cubicBezTo>
                    <a:lnTo>
                      <a:pt x="48" y="27"/>
                    </a:lnTo>
                    <a:close/>
                    <a:moveTo>
                      <a:pt x="55" y="58"/>
                    </a:move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9"/>
                      <a:pt x="51" y="60"/>
                      <a:pt x="51" y="60"/>
                    </a:cubicBezTo>
                    <a:cubicBezTo>
                      <a:pt x="51" y="61"/>
                      <a:pt x="50" y="61"/>
                      <a:pt x="50" y="61"/>
                    </a:cubicBezTo>
                    <a:cubicBezTo>
                      <a:pt x="48" y="61"/>
                      <a:pt x="48" y="61"/>
                      <a:pt x="48" y="59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49"/>
                      <a:pt x="55" y="47"/>
                      <a:pt x="54" y="46"/>
                    </a:cubicBezTo>
                    <a:cubicBezTo>
                      <a:pt x="53" y="45"/>
                      <a:pt x="51" y="44"/>
                      <a:pt x="50" y="44"/>
                    </a:cubicBezTo>
                    <a:cubicBezTo>
                      <a:pt x="48" y="44"/>
                      <a:pt x="46" y="45"/>
                      <a:pt x="45" y="46"/>
                    </a:cubicBezTo>
                    <a:cubicBezTo>
                      <a:pt x="45" y="47"/>
                      <a:pt x="44" y="49"/>
                      <a:pt x="44" y="51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60"/>
                      <a:pt x="45" y="62"/>
                      <a:pt x="45" y="63"/>
                    </a:cubicBezTo>
                    <a:cubicBezTo>
                      <a:pt x="46" y="64"/>
                      <a:pt x="48" y="65"/>
                      <a:pt x="50" y="65"/>
                    </a:cubicBezTo>
                    <a:cubicBezTo>
                      <a:pt x="52" y="65"/>
                      <a:pt x="53" y="64"/>
                      <a:pt x="54" y="63"/>
                    </a:cubicBezTo>
                    <a:cubicBezTo>
                      <a:pt x="54" y="62"/>
                      <a:pt x="55" y="61"/>
                      <a:pt x="55" y="60"/>
                    </a:cubicBezTo>
                    <a:cubicBezTo>
                      <a:pt x="55" y="60"/>
                      <a:pt x="55" y="59"/>
                      <a:pt x="55" y="58"/>
                    </a:cubicBezTo>
                    <a:close/>
                    <a:moveTo>
                      <a:pt x="51" y="52"/>
                    </a:move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9"/>
                      <a:pt x="48" y="48"/>
                      <a:pt x="50" y="48"/>
                    </a:cubicBezTo>
                    <a:cubicBezTo>
                      <a:pt x="51" y="48"/>
                      <a:pt x="51" y="49"/>
                      <a:pt x="51" y="50"/>
                    </a:cubicBezTo>
                    <a:lnTo>
                      <a:pt x="51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C92B9D7-E9B4-46FC-949E-A4268E45C35F}"/>
              </a:ext>
            </a:extLst>
          </p:cNvPr>
          <p:cNvSpPr/>
          <p:nvPr/>
        </p:nvSpPr>
        <p:spPr>
          <a:xfrm>
            <a:off x="6082047" y="4381632"/>
            <a:ext cx="189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The quick, brown fox jumps over a lazy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902FE5-E205-4B3E-AF67-B1F268EA38CD}"/>
              </a:ext>
            </a:extLst>
          </p:cNvPr>
          <p:cNvSpPr/>
          <p:nvPr/>
        </p:nvSpPr>
        <p:spPr>
          <a:xfrm>
            <a:off x="6082047" y="4038607"/>
            <a:ext cx="1432563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1FE3D0-27A8-462A-9B0D-5DC0B4E70A52}"/>
              </a:ext>
            </a:extLst>
          </p:cNvPr>
          <p:cNvSpPr/>
          <p:nvPr/>
        </p:nvSpPr>
        <p:spPr>
          <a:xfrm>
            <a:off x="5120226" y="5148754"/>
            <a:ext cx="6402382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24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The quick, brown fox jumps over a lazy dog. DJs flock by when MTV ax quiz prog. 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49"/>
          <p:cNvSpPr>
            <a:spLocks/>
          </p:cNvSpPr>
          <p:nvPr/>
        </p:nvSpPr>
        <p:spPr bwMode="auto">
          <a:xfrm>
            <a:off x="1571151" y="4309024"/>
            <a:ext cx="512339" cy="497046"/>
          </a:xfrm>
          <a:custGeom>
            <a:avLst/>
            <a:gdLst>
              <a:gd name="T0" fmla="*/ 7 w 76"/>
              <a:gd name="T1" fmla="*/ 27 h 74"/>
              <a:gd name="T2" fmla="*/ 11 w 76"/>
              <a:gd name="T3" fmla="*/ 35 h 74"/>
              <a:gd name="T4" fmla="*/ 27 w 76"/>
              <a:gd name="T5" fmla="*/ 65 h 74"/>
              <a:gd name="T6" fmla="*/ 33 w 76"/>
              <a:gd name="T7" fmla="*/ 74 h 74"/>
              <a:gd name="T8" fmla="*/ 67 w 76"/>
              <a:gd name="T9" fmla="*/ 15 h 74"/>
              <a:gd name="T10" fmla="*/ 0 w 76"/>
              <a:gd name="T11" fmla="*/ 15 h 74"/>
              <a:gd name="T12" fmla="*/ 7 w 76"/>
              <a:gd name="T13" fmla="*/ 2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74">
                <a:moveTo>
                  <a:pt x="7" y="27"/>
                </a:moveTo>
                <a:cubicBezTo>
                  <a:pt x="8" y="30"/>
                  <a:pt x="10" y="33"/>
                  <a:pt x="11" y="35"/>
                </a:cubicBezTo>
                <a:cubicBezTo>
                  <a:pt x="16" y="46"/>
                  <a:pt x="22" y="55"/>
                  <a:pt x="27" y="65"/>
                </a:cubicBezTo>
                <a:cubicBezTo>
                  <a:pt x="29" y="68"/>
                  <a:pt x="31" y="71"/>
                  <a:pt x="33" y="74"/>
                </a:cubicBezTo>
                <a:cubicBezTo>
                  <a:pt x="61" y="57"/>
                  <a:pt x="76" y="31"/>
                  <a:pt x="67" y="15"/>
                </a:cubicBezTo>
                <a:cubicBezTo>
                  <a:pt x="58" y="0"/>
                  <a:pt x="29" y="0"/>
                  <a:pt x="0" y="15"/>
                </a:cubicBezTo>
                <a:cubicBezTo>
                  <a:pt x="2" y="19"/>
                  <a:pt x="5" y="23"/>
                  <a:pt x="7" y="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reeform 50"/>
          <p:cNvSpPr>
            <a:spLocks/>
          </p:cNvSpPr>
          <p:nvPr/>
        </p:nvSpPr>
        <p:spPr bwMode="auto">
          <a:xfrm>
            <a:off x="1571151" y="4962065"/>
            <a:ext cx="445047" cy="477164"/>
          </a:xfrm>
          <a:custGeom>
            <a:avLst/>
            <a:gdLst>
              <a:gd name="T0" fmla="*/ 56 w 66"/>
              <a:gd name="T1" fmla="*/ 35 h 71"/>
              <a:gd name="T2" fmla="*/ 13 w 66"/>
              <a:gd name="T3" fmla="*/ 0 h 71"/>
              <a:gd name="T4" fmla="*/ 16 w 66"/>
              <a:gd name="T5" fmla="*/ 63 h 71"/>
              <a:gd name="T6" fmla="*/ 66 w 66"/>
              <a:gd name="T7" fmla="*/ 41 h 71"/>
              <a:gd name="T8" fmla="*/ 56 w 66"/>
              <a:gd name="T9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1">
                <a:moveTo>
                  <a:pt x="56" y="35"/>
                </a:moveTo>
                <a:cubicBezTo>
                  <a:pt x="42" y="26"/>
                  <a:pt x="25" y="14"/>
                  <a:pt x="13" y="0"/>
                </a:cubicBezTo>
                <a:cubicBezTo>
                  <a:pt x="0" y="28"/>
                  <a:pt x="1" y="55"/>
                  <a:pt x="16" y="63"/>
                </a:cubicBezTo>
                <a:cubicBezTo>
                  <a:pt x="29" y="71"/>
                  <a:pt x="49" y="61"/>
                  <a:pt x="66" y="41"/>
                </a:cubicBezTo>
                <a:cubicBezTo>
                  <a:pt x="62" y="39"/>
                  <a:pt x="59" y="37"/>
                  <a:pt x="56" y="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reeform 51"/>
          <p:cNvSpPr>
            <a:spLocks/>
          </p:cNvSpPr>
          <p:nvPr/>
        </p:nvSpPr>
        <p:spPr bwMode="auto">
          <a:xfrm>
            <a:off x="1470212" y="2216844"/>
            <a:ext cx="471046" cy="437400"/>
          </a:xfrm>
          <a:custGeom>
            <a:avLst/>
            <a:gdLst>
              <a:gd name="T0" fmla="*/ 36 w 70"/>
              <a:gd name="T1" fmla="*/ 55 h 65"/>
              <a:gd name="T2" fmla="*/ 70 w 70"/>
              <a:gd name="T3" fmla="*/ 12 h 65"/>
              <a:gd name="T4" fmla="*/ 7 w 70"/>
              <a:gd name="T5" fmla="*/ 15 h 65"/>
              <a:gd name="T6" fmla="*/ 30 w 70"/>
              <a:gd name="T7" fmla="*/ 65 h 65"/>
              <a:gd name="T8" fmla="*/ 36 w 70"/>
              <a:gd name="T9" fmla="*/ 5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65">
                <a:moveTo>
                  <a:pt x="36" y="55"/>
                </a:moveTo>
                <a:cubicBezTo>
                  <a:pt x="45" y="41"/>
                  <a:pt x="56" y="24"/>
                  <a:pt x="70" y="12"/>
                </a:cubicBezTo>
                <a:cubicBezTo>
                  <a:pt x="43" y="0"/>
                  <a:pt x="16" y="0"/>
                  <a:pt x="7" y="15"/>
                </a:cubicBezTo>
                <a:cubicBezTo>
                  <a:pt x="0" y="28"/>
                  <a:pt x="10" y="49"/>
                  <a:pt x="30" y="65"/>
                </a:cubicBezTo>
                <a:cubicBezTo>
                  <a:pt x="32" y="62"/>
                  <a:pt x="34" y="58"/>
                  <a:pt x="36" y="5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reeform 52"/>
          <p:cNvSpPr>
            <a:spLocks/>
          </p:cNvSpPr>
          <p:nvPr/>
        </p:nvSpPr>
        <p:spPr bwMode="auto">
          <a:xfrm>
            <a:off x="3670978" y="4819833"/>
            <a:ext cx="497046" cy="512339"/>
          </a:xfrm>
          <a:custGeom>
            <a:avLst/>
            <a:gdLst>
              <a:gd name="T0" fmla="*/ 27 w 74"/>
              <a:gd name="T1" fmla="*/ 70 h 76"/>
              <a:gd name="T2" fmla="*/ 35 w 74"/>
              <a:gd name="T3" fmla="*/ 65 h 76"/>
              <a:gd name="T4" fmla="*/ 65 w 74"/>
              <a:gd name="T5" fmla="*/ 50 h 76"/>
              <a:gd name="T6" fmla="*/ 74 w 74"/>
              <a:gd name="T7" fmla="*/ 43 h 76"/>
              <a:gd name="T8" fmla="*/ 15 w 74"/>
              <a:gd name="T9" fmla="*/ 9 h 76"/>
              <a:gd name="T10" fmla="*/ 15 w 74"/>
              <a:gd name="T11" fmla="*/ 76 h 76"/>
              <a:gd name="T12" fmla="*/ 27 w 74"/>
              <a:gd name="T13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76">
                <a:moveTo>
                  <a:pt x="27" y="70"/>
                </a:moveTo>
                <a:cubicBezTo>
                  <a:pt x="30" y="68"/>
                  <a:pt x="32" y="67"/>
                  <a:pt x="35" y="65"/>
                </a:cubicBezTo>
                <a:cubicBezTo>
                  <a:pt x="45" y="60"/>
                  <a:pt x="55" y="55"/>
                  <a:pt x="65" y="50"/>
                </a:cubicBezTo>
                <a:cubicBezTo>
                  <a:pt x="68" y="48"/>
                  <a:pt x="71" y="45"/>
                  <a:pt x="74" y="43"/>
                </a:cubicBezTo>
                <a:cubicBezTo>
                  <a:pt x="56" y="15"/>
                  <a:pt x="31" y="0"/>
                  <a:pt x="15" y="9"/>
                </a:cubicBezTo>
                <a:cubicBezTo>
                  <a:pt x="0" y="18"/>
                  <a:pt x="0" y="48"/>
                  <a:pt x="15" y="76"/>
                </a:cubicBezTo>
                <a:cubicBezTo>
                  <a:pt x="19" y="74"/>
                  <a:pt x="23" y="72"/>
                  <a:pt x="27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reeform 53"/>
          <p:cNvSpPr>
            <a:spLocks/>
          </p:cNvSpPr>
          <p:nvPr/>
        </p:nvSpPr>
        <p:spPr bwMode="auto">
          <a:xfrm>
            <a:off x="4181787" y="2741418"/>
            <a:ext cx="510810" cy="498575"/>
          </a:xfrm>
          <a:custGeom>
            <a:avLst/>
            <a:gdLst>
              <a:gd name="T0" fmla="*/ 69 w 76"/>
              <a:gd name="T1" fmla="*/ 46 h 74"/>
              <a:gd name="T2" fmla="*/ 65 w 76"/>
              <a:gd name="T3" fmla="*/ 38 h 74"/>
              <a:gd name="T4" fmla="*/ 49 w 76"/>
              <a:gd name="T5" fmla="*/ 9 h 74"/>
              <a:gd name="T6" fmla="*/ 43 w 76"/>
              <a:gd name="T7" fmla="*/ 0 h 74"/>
              <a:gd name="T8" fmla="*/ 9 w 76"/>
              <a:gd name="T9" fmla="*/ 58 h 74"/>
              <a:gd name="T10" fmla="*/ 76 w 76"/>
              <a:gd name="T11" fmla="*/ 59 h 74"/>
              <a:gd name="T12" fmla="*/ 69 w 76"/>
              <a:gd name="T13" fmla="*/ 4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74">
                <a:moveTo>
                  <a:pt x="69" y="46"/>
                </a:moveTo>
                <a:cubicBezTo>
                  <a:pt x="68" y="44"/>
                  <a:pt x="66" y="41"/>
                  <a:pt x="65" y="38"/>
                </a:cubicBezTo>
                <a:cubicBezTo>
                  <a:pt x="60" y="28"/>
                  <a:pt x="54" y="19"/>
                  <a:pt x="49" y="9"/>
                </a:cubicBezTo>
                <a:cubicBezTo>
                  <a:pt x="47" y="6"/>
                  <a:pt x="45" y="3"/>
                  <a:pt x="43" y="0"/>
                </a:cubicBezTo>
                <a:cubicBezTo>
                  <a:pt x="15" y="17"/>
                  <a:pt x="0" y="43"/>
                  <a:pt x="9" y="58"/>
                </a:cubicBezTo>
                <a:cubicBezTo>
                  <a:pt x="18" y="74"/>
                  <a:pt x="47" y="74"/>
                  <a:pt x="76" y="59"/>
                </a:cubicBezTo>
                <a:cubicBezTo>
                  <a:pt x="74" y="55"/>
                  <a:pt x="71" y="51"/>
                  <a:pt x="69" y="4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reeform 54"/>
          <p:cNvSpPr>
            <a:spLocks/>
          </p:cNvSpPr>
          <p:nvPr/>
        </p:nvSpPr>
        <p:spPr bwMode="auto">
          <a:xfrm>
            <a:off x="4322489" y="4887127"/>
            <a:ext cx="477164" cy="445047"/>
          </a:xfrm>
          <a:custGeom>
            <a:avLst/>
            <a:gdLst>
              <a:gd name="T0" fmla="*/ 34 w 71"/>
              <a:gd name="T1" fmla="*/ 11 h 66"/>
              <a:gd name="T2" fmla="*/ 0 w 71"/>
              <a:gd name="T3" fmla="*/ 53 h 66"/>
              <a:gd name="T4" fmla="*/ 63 w 71"/>
              <a:gd name="T5" fmla="*/ 51 h 66"/>
              <a:gd name="T6" fmla="*/ 40 w 71"/>
              <a:gd name="T7" fmla="*/ 0 h 66"/>
              <a:gd name="T8" fmla="*/ 34 w 71"/>
              <a:gd name="T9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66">
                <a:moveTo>
                  <a:pt x="34" y="11"/>
                </a:moveTo>
                <a:cubicBezTo>
                  <a:pt x="25" y="25"/>
                  <a:pt x="14" y="42"/>
                  <a:pt x="0" y="53"/>
                </a:cubicBezTo>
                <a:cubicBezTo>
                  <a:pt x="27" y="66"/>
                  <a:pt x="54" y="66"/>
                  <a:pt x="63" y="51"/>
                </a:cubicBezTo>
                <a:cubicBezTo>
                  <a:pt x="71" y="38"/>
                  <a:pt x="61" y="17"/>
                  <a:pt x="40" y="0"/>
                </a:cubicBezTo>
                <a:cubicBezTo>
                  <a:pt x="38" y="4"/>
                  <a:pt x="36" y="8"/>
                  <a:pt x="34" y="1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reeform 55"/>
          <p:cNvSpPr>
            <a:spLocks/>
          </p:cNvSpPr>
          <p:nvPr/>
        </p:nvSpPr>
        <p:spPr bwMode="auto">
          <a:xfrm>
            <a:off x="2132430" y="2235197"/>
            <a:ext cx="504693" cy="516927"/>
          </a:xfrm>
          <a:custGeom>
            <a:avLst/>
            <a:gdLst>
              <a:gd name="T0" fmla="*/ 47 w 75"/>
              <a:gd name="T1" fmla="*/ 7 h 77"/>
              <a:gd name="T2" fmla="*/ 39 w 75"/>
              <a:gd name="T3" fmla="*/ 12 h 77"/>
              <a:gd name="T4" fmla="*/ 9 w 75"/>
              <a:gd name="T5" fmla="*/ 27 h 77"/>
              <a:gd name="T6" fmla="*/ 0 w 75"/>
              <a:gd name="T7" fmla="*/ 34 h 77"/>
              <a:gd name="T8" fmla="*/ 59 w 75"/>
              <a:gd name="T9" fmla="*/ 68 h 77"/>
              <a:gd name="T10" fmla="*/ 59 w 75"/>
              <a:gd name="T11" fmla="*/ 0 h 77"/>
              <a:gd name="T12" fmla="*/ 47 w 75"/>
              <a:gd name="T13" fmla="*/ 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77">
                <a:moveTo>
                  <a:pt x="47" y="7"/>
                </a:moveTo>
                <a:cubicBezTo>
                  <a:pt x="45" y="9"/>
                  <a:pt x="42" y="10"/>
                  <a:pt x="39" y="12"/>
                </a:cubicBezTo>
                <a:cubicBezTo>
                  <a:pt x="29" y="16"/>
                  <a:pt x="19" y="22"/>
                  <a:pt x="9" y="27"/>
                </a:cubicBezTo>
                <a:cubicBezTo>
                  <a:pt x="6" y="29"/>
                  <a:pt x="3" y="31"/>
                  <a:pt x="0" y="34"/>
                </a:cubicBezTo>
                <a:cubicBezTo>
                  <a:pt x="18" y="62"/>
                  <a:pt x="44" y="77"/>
                  <a:pt x="59" y="68"/>
                </a:cubicBezTo>
                <a:cubicBezTo>
                  <a:pt x="75" y="59"/>
                  <a:pt x="74" y="29"/>
                  <a:pt x="59" y="0"/>
                </a:cubicBezTo>
                <a:cubicBezTo>
                  <a:pt x="55" y="3"/>
                  <a:pt x="51" y="5"/>
                  <a:pt x="47" y="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Freeform 56"/>
          <p:cNvSpPr>
            <a:spLocks/>
          </p:cNvSpPr>
          <p:nvPr/>
        </p:nvSpPr>
        <p:spPr bwMode="auto">
          <a:xfrm>
            <a:off x="4249081" y="2135787"/>
            <a:ext cx="443518" cy="471046"/>
          </a:xfrm>
          <a:custGeom>
            <a:avLst/>
            <a:gdLst>
              <a:gd name="T0" fmla="*/ 10 w 66"/>
              <a:gd name="T1" fmla="*/ 36 h 70"/>
              <a:gd name="T2" fmla="*/ 53 w 66"/>
              <a:gd name="T3" fmla="*/ 70 h 70"/>
              <a:gd name="T4" fmla="*/ 51 w 66"/>
              <a:gd name="T5" fmla="*/ 8 h 70"/>
              <a:gd name="T6" fmla="*/ 0 w 66"/>
              <a:gd name="T7" fmla="*/ 30 h 70"/>
              <a:gd name="T8" fmla="*/ 10 w 66"/>
              <a:gd name="T9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0">
                <a:moveTo>
                  <a:pt x="10" y="36"/>
                </a:moveTo>
                <a:cubicBezTo>
                  <a:pt x="24" y="45"/>
                  <a:pt x="41" y="56"/>
                  <a:pt x="53" y="70"/>
                </a:cubicBezTo>
                <a:cubicBezTo>
                  <a:pt x="66" y="43"/>
                  <a:pt x="65" y="16"/>
                  <a:pt x="51" y="8"/>
                </a:cubicBezTo>
                <a:cubicBezTo>
                  <a:pt x="37" y="0"/>
                  <a:pt x="17" y="10"/>
                  <a:pt x="0" y="30"/>
                </a:cubicBezTo>
                <a:cubicBezTo>
                  <a:pt x="4" y="32"/>
                  <a:pt x="7" y="34"/>
                  <a:pt x="10" y="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reeform 57"/>
          <p:cNvSpPr>
            <a:spLocks noEditPoints="1"/>
          </p:cNvSpPr>
          <p:nvPr/>
        </p:nvSpPr>
        <p:spPr bwMode="auto">
          <a:xfrm>
            <a:off x="1167398" y="1806972"/>
            <a:ext cx="3935073" cy="3935073"/>
          </a:xfrm>
          <a:custGeom>
            <a:avLst/>
            <a:gdLst>
              <a:gd name="T0" fmla="*/ 292 w 585"/>
              <a:gd name="T1" fmla="*/ 585 h 585"/>
              <a:gd name="T2" fmla="*/ 0 w 585"/>
              <a:gd name="T3" fmla="*/ 292 h 585"/>
              <a:gd name="T4" fmla="*/ 292 w 585"/>
              <a:gd name="T5" fmla="*/ 0 h 585"/>
              <a:gd name="T6" fmla="*/ 585 w 585"/>
              <a:gd name="T7" fmla="*/ 292 h 585"/>
              <a:gd name="T8" fmla="*/ 292 w 585"/>
              <a:gd name="T9" fmla="*/ 585 h 585"/>
              <a:gd name="T10" fmla="*/ 292 w 585"/>
              <a:gd name="T11" fmla="*/ 78 h 585"/>
              <a:gd name="T12" fmla="*/ 78 w 585"/>
              <a:gd name="T13" fmla="*/ 292 h 585"/>
              <a:gd name="T14" fmla="*/ 292 w 585"/>
              <a:gd name="T15" fmla="*/ 507 h 585"/>
              <a:gd name="T16" fmla="*/ 506 w 585"/>
              <a:gd name="T17" fmla="*/ 292 h 585"/>
              <a:gd name="T18" fmla="*/ 292 w 585"/>
              <a:gd name="T19" fmla="*/ 7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" h="585">
                <a:moveTo>
                  <a:pt x="292" y="585"/>
                </a:moveTo>
                <a:cubicBezTo>
                  <a:pt x="131" y="585"/>
                  <a:pt x="0" y="454"/>
                  <a:pt x="0" y="292"/>
                </a:cubicBezTo>
                <a:cubicBezTo>
                  <a:pt x="0" y="131"/>
                  <a:pt x="131" y="0"/>
                  <a:pt x="292" y="0"/>
                </a:cubicBezTo>
                <a:cubicBezTo>
                  <a:pt x="453" y="0"/>
                  <a:pt x="585" y="131"/>
                  <a:pt x="585" y="292"/>
                </a:cubicBezTo>
                <a:cubicBezTo>
                  <a:pt x="585" y="454"/>
                  <a:pt x="453" y="585"/>
                  <a:pt x="292" y="585"/>
                </a:cubicBezTo>
                <a:close/>
                <a:moveTo>
                  <a:pt x="292" y="78"/>
                </a:moveTo>
                <a:cubicBezTo>
                  <a:pt x="174" y="78"/>
                  <a:pt x="78" y="174"/>
                  <a:pt x="78" y="292"/>
                </a:cubicBezTo>
                <a:cubicBezTo>
                  <a:pt x="78" y="410"/>
                  <a:pt x="174" y="507"/>
                  <a:pt x="292" y="507"/>
                </a:cubicBezTo>
                <a:cubicBezTo>
                  <a:pt x="410" y="507"/>
                  <a:pt x="506" y="410"/>
                  <a:pt x="506" y="292"/>
                </a:cubicBezTo>
                <a:cubicBezTo>
                  <a:pt x="506" y="174"/>
                  <a:pt x="410" y="78"/>
                  <a:pt x="292" y="7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reeform 58"/>
          <p:cNvSpPr>
            <a:spLocks/>
          </p:cNvSpPr>
          <p:nvPr/>
        </p:nvSpPr>
        <p:spPr bwMode="auto">
          <a:xfrm>
            <a:off x="2378658" y="1591331"/>
            <a:ext cx="2213001" cy="1157735"/>
          </a:xfrm>
          <a:custGeom>
            <a:avLst/>
            <a:gdLst>
              <a:gd name="T0" fmla="*/ 17 w 329"/>
              <a:gd name="T1" fmla="*/ 169 h 172"/>
              <a:gd name="T2" fmla="*/ 15 w 329"/>
              <a:gd name="T3" fmla="*/ 93 h 172"/>
              <a:gd name="T4" fmla="*/ 2 w 329"/>
              <a:gd name="T5" fmla="*/ 36 h 172"/>
              <a:gd name="T6" fmla="*/ 21 w 329"/>
              <a:gd name="T7" fmla="*/ 14 h 172"/>
              <a:gd name="T8" fmla="*/ 112 w 329"/>
              <a:gd name="T9" fmla="*/ 0 h 172"/>
              <a:gd name="T10" fmla="*/ 329 w 329"/>
              <a:gd name="T11" fmla="*/ 90 h 172"/>
              <a:gd name="T12" fmla="*/ 268 w 329"/>
              <a:gd name="T13" fmla="*/ 129 h 172"/>
              <a:gd name="T14" fmla="*/ 223 w 329"/>
              <a:gd name="T15" fmla="*/ 171 h 172"/>
              <a:gd name="T16" fmla="*/ 206 w 329"/>
              <a:gd name="T17" fmla="*/ 168 h 172"/>
              <a:gd name="T18" fmla="*/ 112 w 329"/>
              <a:gd name="T19" fmla="*/ 142 h 172"/>
              <a:gd name="T20" fmla="*/ 17 w 329"/>
              <a:gd name="T21" fmla="*/ 16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9" h="172">
                <a:moveTo>
                  <a:pt x="17" y="169"/>
                </a:moveTo>
                <a:cubicBezTo>
                  <a:pt x="34" y="159"/>
                  <a:pt x="33" y="125"/>
                  <a:pt x="15" y="93"/>
                </a:cubicBezTo>
                <a:cubicBezTo>
                  <a:pt x="4" y="73"/>
                  <a:pt x="0" y="51"/>
                  <a:pt x="2" y="36"/>
                </a:cubicBezTo>
                <a:cubicBezTo>
                  <a:pt x="4" y="25"/>
                  <a:pt x="11" y="17"/>
                  <a:pt x="21" y="14"/>
                </a:cubicBezTo>
                <a:cubicBezTo>
                  <a:pt x="50" y="5"/>
                  <a:pt x="80" y="0"/>
                  <a:pt x="112" y="0"/>
                </a:cubicBezTo>
                <a:cubicBezTo>
                  <a:pt x="198" y="0"/>
                  <a:pt x="271" y="32"/>
                  <a:pt x="329" y="90"/>
                </a:cubicBezTo>
                <a:cubicBezTo>
                  <a:pt x="313" y="80"/>
                  <a:pt x="285" y="97"/>
                  <a:pt x="268" y="129"/>
                </a:cubicBezTo>
                <a:cubicBezTo>
                  <a:pt x="256" y="152"/>
                  <a:pt x="238" y="168"/>
                  <a:pt x="223" y="171"/>
                </a:cubicBezTo>
                <a:cubicBezTo>
                  <a:pt x="217" y="172"/>
                  <a:pt x="211" y="171"/>
                  <a:pt x="206" y="168"/>
                </a:cubicBezTo>
                <a:cubicBezTo>
                  <a:pt x="178" y="151"/>
                  <a:pt x="146" y="142"/>
                  <a:pt x="112" y="142"/>
                </a:cubicBezTo>
                <a:cubicBezTo>
                  <a:pt x="78" y="142"/>
                  <a:pt x="45" y="152"/>
                  <a:pt x="17" y="1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Freeform 61"/>
          <p:cNvSpPr>
            <a:spLocks/>
          </p:cNvSpPr>
          <p:nvPr/>
        </p:nvSpPr>
        <p:spPr bwMode="auto">
          <a:xfrm>
            <a:off x="4221552" y="3018235"/>
            <a:ext cx="1090441" cy="2213001"/>
          </a:xfrm>
          <a:custGeom>
            <a:avLst/>
            <a:gdLst>
              <a:gd name="T0" fmla="*/ 3 w 162"/>
              <a:gd name="T1" fmla="*/ 17 h 329"/>
              <a:gd name="T2" fmla="*/ 74 w 162"/>
              <a:gd name="T3" fmla="*/ 15 h 329"/>
              <a:gd name="T4" fmla="*/ 129 w 162"/>
              <a:gd name="T5" fmla="*/ 2 h 329"/>
              <a:gd name="T6" fmla="*/ 149 w 162"/>
              <a:gd name="T7" fmla="*/ 20 h 329"/>
              <a:gd name="T8" fmla="*/ 162 w 162"/>
              <a:gd name="T9" fmla="*/ 112 h 329"/>
              <a:gd name="T10" fmla="*/ 78 w 162"/>
              <a:gd name="T11" fmla="*/ 329 h 329"/>
              <a:gd name="T12" fmla="*/ 40 w 162"/>
              <a:gd name="T13" fmla="*/ 268 h 329"/>
              <a:gd name="T14" fmla="*/ 1 w 162"/>
              <a:gd name="T15" fmla="*/ 223 h 329"/>
              <a:gd name="T16" fmla="*/ 4 w 162"/>
              <a:gd name="T17" fmla="*/ 206 h 329"/>
              <a:gd name="T18" fmla="*/ 28 w 162"/>
              <a:gd name="T19" fmla="*/ 112 h 329"/>
              <a:gd name="T20" fmla="*/ 3 w 162"/>
              <a:gd name="T21" fmla="*/ 1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329">
                <a:moveTo>
                  <a:pt x="3" y="17"/>
                </a:moveTo>
                <a:cubicBezTo>
                  <a:pt x="12" y="34"/>
                  <a:pt x="44" y="33"/>
                  <a:pt x="74" y="15"/>
                </a:cubicBezTo>
                <a:cubicBezTo>
                  <a:pt x="94" y="4"/>
                  <a:pt x="114" y="0"/>
                  <a:pt x="129" y="2"/>
                </a:cubicBezTo>
                <a:cubicBezTo>
                  <a:pt x="138" y="4"/>
                  <a:pt x="146" y="11"/>
                  <a:pt x="149" y="20"/>
                </a:cubicBezTo>
                <a:cubicBezTo>
                  <a:pt x="157" y="50"/>
                  <a:pt x="162" y="80"/>
                  <a:pt x="162" y="112"/>
                </a:cubicBezTo>
                <a:cubicBezTo>
                  <a:pt x="162" y="198"/>
                  <a:pt x="132" y="271"/>
                  <a:pt x="78" y="329"/>
                </a:cubicBezTo>
                <a:cubicBezTo>
                  <a:pt x="87" y="313"/>
                  <a:pt x="70" y="286"/>
                  <a:pt x="40" y="268"/>
                </a:cubicBezTo>
                <a:cubicBezTo>
                  <a:pt x="19" y="256"/>
                  <a:pt x="4" y="238"/>
                  <a:pt x="1" y="223"/>
                </a:cubicBezTo>
                <a:cubicBezTo>
                  <a:pt x="0" y="217"/>
                  <a:pt x="1" y="211"/>
                  <a:pt x="4" y="206"/>
                </a:cubicBezTo>
                <a:cubicBezTo>
                  <a:pt x="19" y="178"/>
                  <a:pt x="28" y="146"/>
                  <a:pt x="28" y="112"/>
                </a:cubicBezTo>
                <a:cubicBezTo>
                  <a:pt x="28" y="78"/>
                  <a:pt x="19" y="45"/>
                  <a:pt x="3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reeform 59"/>
          <p:cNvSpPr>
            <a:spLocks/>
          </p:cNvSpPr>
          <p:nvPr/>
        </p:nvSpPr>
        <p:spPr bwMode="auto">
          <a:xfrm>
            <a:off x="953285" y="2317783"/>
            <a:ext cx="1096559" cy="2213001"/>
          </a:xfrm>
          <a:custGeom>
            <a:avLst/>
            <a:gdLst>
              <a:gd name="T0" fmla="*/ 159 w 163"/>
              <a:gd name="T1" fmla="*/ 311 h 329"/>
              <a:gd name="T2" fmla="*/ 88 w 163"/>
              <a:gd name="T3" fmla="*/ 314 h 329"/>
              <a:gd name="T4" fmla="*/ 33 w 163"/>
              <a:gd name="T5" fmla="*/ 327 h 329"/>
              <a:gd name="T6" fmla="*/ 13 w 163"/>
              <a:gd name="T7" fmla="*/ 308 h 329"/>
              <a:gd name="T8" fmla="*/ 0 w 163"/>
              <a:gd name="T9" fmla="*/ 216 h 329"/>
              <a:gd name="T10" fmla="*/ 84 w 163"/>
              <a:gd name="T11" fmla="*/ 0 h 329"/>
              <a:gd name="T12" fmla="*/ 122 w 163"/>
              <a:gd name="T13" fmla="*/ 60 h 329"/>
              <a:gd name="T14" fmla="*/ 161 w 163"/>
              <a:gd name="T15" fmla="*/ 106 h 329"/>
              <a:gd name="T16" fmla="*/ 158 w 163"/>
              <a:gd name="T17" fmla="*/ 123 h 329"/>
              <a:gd name="T18" fmla="*/ 134 w 163"/>
              <a:gd name="T19" fmla="*/ 216 h 329"/>
              <a:gd name="T20" fmla="*/ 159 w 163"/>
              <a:gd name="T21" fmla="*/ 31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329">
                <a:moveTo>
                  <a:pt x="159" y="311"/>
                </a:moveTo>
                <a:cubicBezTo>
                  <a:pt x="150" y="295"/>
                  <a:pt x="118" y="296"/>
                  <a:pt x="88" y="314"/>
                </a:cubicBezTo>
                <a:cubicBezTo>
                  <a:pt x="69" y="325"/>
                  <a:pt x="48" y="329"/>
                  <a:pt x="33" y="327"/>
                </a:cubicBezTo>
                <a:cubicBezTo>
                  <a:pt x="24" y="325"/>
                  <a:pt x="16" y="318"/>
                  <a:pt x="13" y="308"/>
                </a:cubicBezTo>
                <a:cubicBezTo>
                  <a:pt x="5" y="279"/>
                  <a:pt x="0" y="248"/>
                  <a:pt x="0" y="216"/>
                </a:cubicBezTo>
                <a:cubicBezTo>
                  <a:pt x="0" y="131"/>
                  <a:pt x="30" y="58"/>
                  <a:pt x="84" y="0"/>
                </a:cubicBezTo>
                <a:cubicBezTo>
                  <a:pt x="75" y="16"/>
                  <a:pt x="92" y="43"/>
                  <a:pt x="122" y="60"/>
                </a:cubicBezTo>
                <a:cubicBezTo>
                  <a:pt x="144" y="73"/>
                  <a:pt x="158" y="91"/>
                  <a:pt x="161" y="106"/>
                </a:cubicBezTo>
                <a:cubicBezTo>
                  <a:pt x="163" y="112"/>
                  <a:pt x="161" y="118"/>
                  <a:pt x="158" y="123"/>
                </a:cubicBezTo>
                <a:cubicBezTo>
                  <a:pt x="143" y="151"/>
                  <a:pt x="134" y="182"/>
                  <a:pt x="134" y="216"/>
                </a:cubicBezTo>
                <a:cubicBezTo>
                  <a:pt x="134" y="251"/>
                  <a:pt x="143" y="283"/>
                  <a:pt x="159" y="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Freeform 60"/>
          <p:cNvSpPr>
            <a:spLocks/>
          </p:cNvSpPr>
          <p:nvPr/>
        </p:nvSpPr>
        <p:spPr bwMode="auto">
          <a:xfrm>
            <a:off x="1672090" y="4861126"/>
            <a:ext cx="2220647" cy="1088913"/>
          </a:xfrm>
          <a:custGeom>
            <a:avLst/>
            <a:gdLst>
              <a:gd name="T0" fmla="*/ 312 w 330"/>
              <a:gd name="T1" fmla="*/ 3 h 162"/>
              <a:gd name="T2" fmla="*/ 314 w 330"/>
              <a:gd name="T3" fmla="*/ 75 h 162"/>
              <a:gd name="T4" fmla="*/ 327 w 330"/>
              <a:gd name="T5" fmla="*/ 129 h 162"/>
              <a:gd name="T6" fmla="*/ 309 w 330"/>
              <a:gd name="T7" fmla="*/ 149 h 162"/>
              <a:gd name="T8" fmla="*/ 217 w 330"/>
              <a:gd name="T9" fmla="*/ 162 h 162"/>
              <a:gd name="T10" fmla="*/ 0 w 330"/>
              <a:gd name="T11" fmla="*/ 78 h 162"/>
              <a:gd name="T12" fmla="*/ 61 w 330"/>
              <a:gd name="T13" fmla="*/ 41 h 162"/>
              <a:gd name="T14" fmla="*/ 106 w 330"/>
              <a:gd name="T15" fmla="*/ 1 h 162"/>
              <a:gd name="T16" fmla="*/ 124 w 330"/>
              <a:gd name="T17" fmla="*/ 4 h 162"/>
              <a:gd name="T18" fmla="*/ 217 w 330"/>
              <a:gd name="T19" fmla="*/ 29 h 162"/>
              <a:gd name="T20" fmla="*/ 312 w 330"/>
              <a:gd name="T21" fmla="*/ 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" h="162">
                <a:moveTo>
                  <a:pt x="312" y="3"/>
                </a:moveTo>
                <a:cubicBezTo>
                  <a:pt x="296" y="12"/>
                  <a:pt x="297" y="44"/>
                  <a:pt x="314" y="75"/>
                </a:cubicBezTo>
                <a:cubicBezTo>
                  <a:pt x="325" y="94"/>
                  <a:pt x="330" y="115"/>
                  <a:pt x="327" y="129"/>
                </a:cubicBezTo>
                <a:cubicBezTo>
                  <a:pt x="326" y="139"/>
                  <a:pt x="318" y="146"/>
                  <a:pt x="309" y="149"/>
                </a:cubicBezTo>
                <a:cubicBezTo>
                  <a:pt x="280" y="158"/>
                  <a:pt x="249" y="162"/>
                  <a:pt x="217" y="162"/>
                </a:cubicBezTo>
                <a:cubicBezTo>
                  <a:pt x="132" y="162"/>
                  <a:pt x="58" y="132"/>
                  <a:pt x="0" y="78"/>
                </a:cubicBezTo>
                <a:cubicBezTo>
                  <a:pt x="17" y="87"/>
                  <a:pt x="44" y="71"/>
                  <a:pt x="61" y="41"/>
                </a:cubicBezTo>
                <a:cubicBezTo>
                  <a:pt x="74" y="19"/>
                  <a:pt x="91" y="4"/>
                  <a:pt x="106" y="1"/>
                </a:cubicBezTo>
                <a:cubicBezTo>
                  <a:pt x="112" y="0"/>
                  <a:pt x="118" y="1"/>
                  <a:pt x="124" y="4"/>
                </a:cubicBezTo>
                <a:cubicBezTo>
                  <a:pt x="151" y="20"/>
                  <a:pt x="183" y="29"/>
                  <a:pt x="217" y="29"/>
                </a:cubicBezTo>
                <a:cubicBezTo>
                  <a:pt x="252" y="29"/>
                  <a:pt x="284" y="19"/>
                  <a:pt x="312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5850586">
            <a:off x="3542864" y="3658756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FFFFFF"/>
                </a:solidFill>
                <a:latin typeface="+mn-lt"/>
              </a:rPr>
              <a:t>Insert title</a:t>
            </a:r>
          </a:p>
        </p:txBody>
      </p:sp>
      <p:sp>
        <p:nvSpPr>
          <p:cNvPr id="56" name="TextBox 55"/>
          <p:cNvSpPr txBox="1"/>
          <p:nvPr/>
        </p:nvSpPr>
        <p:spPr>
          <a:xfrm rot="16650586">
            <a:off x="860052" y="3275094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FFFFFF"/>
                </a:solidFill>
                <a:latin typeface="+mn-lt"/>
              </a:rPr>
              <a:t>Insert title</a:t>
            </a:r>
          </a:p>
        </p:txBody>
      </p:sp>
      <p:sp>
        <p:nvSpPr>
          <p:cNvPr id="57" name="TextBox 56"/>
          <p:cNvSpPr txBox="1"/>
          <p:nvPr/>
        </p:nvSpPr>
        <p:spPr>
          <a:xfrm rot="450586">
            <a:off x="2434670" y="2073261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FFFFFF"/>
                </a:solidFill>
                <a:latin typeface="+mn-lt"/>
              </a:rPr>
              <a:t>Insert title</a:t>
            </a:r>
          </a:p>
        </p:txBody>
      </p:sp>
      <p:sp>
        <p:nvSpPr>
          <p:cNvPr id="59" name="TextBox 58"/>
          <p:cNvSpPr txBox="1"/>
          <p:nvPr/>
        </p:nvSpPr>
        <p:spPr>
          <a:xfrm rot="450586">
            <a:off x="1968245" y="4807584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FFFFFF"/>
                </a:solidFill>
                <a:latin typeface="+mn-lt"/>
              </a:rPr>
              <a:t>Insert title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14429" y="1962424"/>
            <a:ext cx="441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  <a:cs typeface="Montserrat" panose="02000000000000000000" pitchFamily="2" charset="0"/>
              </a:rPr>
              <a:t>details</a:t>
            </a:r>
            <a:r>
              <a:rPr lang="en-US" sz="2400" dirty="0">
                <a:solidFill>
                  <a:schemeClr val="accent1"/>
                </a:solidFill>
              </a:rPr>
              <a:t> are not the details. They make </a:t>
            </a:r>
            <a:r>
              <a:rPr lang="en-US" sz="2400" dirty="0">
                <a:solidFill>
                  <a:schemeClr val="accent1"/>
                </a:solidFill>
                <a:cs typeface="Montserrat" panose="02000000000000000000" pitchFamily="2" charset="0"/>
              </a:rPr>
              <a:t>the design.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14429" y="2994044"/>
            <a:ext cx="41554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Proin sed libero in magna ultrices gravida sit ametat diam.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 placerat gravida magna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vel fermentum.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Aenean nunc purus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716227" y="4344145"/>
            <a:ext cx="914400" cy="914400"/>
          </a:xfrm>
          <a:prstGeom prst="ellipse">
            <a:avLst/>
          </a:prstGeom>
          <a:solidFill>
            <a:srgbClr val="FFC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78921" y="4344145"/>
            <a:ext cx="914400" cy="9144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041615" y="4344145"/>
            <a:ext cx="914400" cy="914400"/>
          </a:xfrm>
          <a:prstGeom prst="ellipse">
            <a:avLst/>
          </a:prstGeom>
          <a:solidFill>
            <a:srgbClr val="26262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204309" y="4344145"/>
            <a:ext cx="914400" cy="9144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73" name="Text Placeholder 32"/>
          <p:cNvSpPr txBox="1">
            <a:spLocks/>
          </p:cNvSpPr>
          <p:nvPr/>
        </p:nvSpPr>
        <p:spPr>
          <a:xfrm>
            <a:off x="10357067" y="5413129"/>
            <a:ext cx="608885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 D</a:t>
            </a:r>
          </a:p>
        </p:txBody>
      </p:sp>
      <p:sp>
        <p:nvSpPr>
          <p:cNvPr id="74" name="Text Placeholder 32"/>
          <p:cNvSpPr txBox="1">
            <a:spLocks/>
          </p:cNvSpPr>
          <p:nvPr/>
        </p:nvSpPr>
        <p:spPr>
          <a:xfrm>
            <a:off x="6871390" y="5432872"/>
            <a:ext cx="604075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 A</a:t>
            </a:r>
          </a:p>
        </p:txBody>
      </p:sp>
      <p:sp>
        <p:nvSpPr>
          <p:cNvPr id="75" name="Text Placeholder 32"/>
          <p:cNvSpPr txBox="1">
            <a:spLocks/>
          </p:cNvSpPr>
          <p:nvPr/>
        </p:nvSpPr>
        <p:spPr>
          <a:xfrm>
            <a:off x="8037289" y="5435997"/>
            <a:ext cx="597664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 B</a:t>
            </a:r>
          </a:p>
        </p:txBody>
      </p:sp>
      <p:sp>
        <p:nvSpPr>
          <p:cNvPr id="76" name="Text Placeholder 32"/>
          <p:cNvSpPr txBox="1">
            <a:spLocks/>
          </p:cNvSpPr>
          <p:nvPr/>
        </p:nvSpPr>
        <p:spPr>
          <a:xfrm>
            <a:off x="9200785" y="5435412"/>
            <a:ext cx="596061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 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74818" y="4650556"/>
            <a:ext cx="59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037512" y="4650556"/>
            <a:ext cx="59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00206" y="4650556"/>
            <a:ext cx="59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362900" y="4650556"/>
            <a:ext cx="59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AE37EA2B-D286-4D82-A51B-60FFFCA09A25}"/>
              </a:ext>
            </a:extLst>
          </p:cNvPr>
          <p:cNvSpPr txBox="1">
            <a:spLocks/>
          </p:cNvSpPr>
          <p:nvPr/>
        </p:nvSpPr>
        <p:spPr>
          <a:xfrm>
            <a:off x="517092" y="934791"/>
            <a:ext cx="11157817" cy="48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Type the subtitle of your great here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BB019012-0356-4B22-BE8F-7F3986AF7333}"/>
              </a:ext>
            </a:extLst>
          </p:cNvPr>
          <p:cNvSpPr txBox="1">
            <a:spLocks/>
          </p:cNvSpPr>
          <p:nvPr/>
        </p:nvSpPr>
        <p:spPr>
          <a:xfrm>
            <a:off x="508001" y="330390"/>
            <a:ext cx="11157817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589921972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D814660-C0CA-4B70-8A74-EE9187FF7B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r="28189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A45D92D-11BE-4FFB-8661-A466EC0580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r="30620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7369E1-5AE8-42EC-A511-AC6C721B723C}"/>
              </a:ext>
            </a:extLst>
          </p:cNvPr>
          <p:cNvSpPr/>
          <p:nvPr/>
        </p:nvSpPr>
        <p:spPr>
          <a:xfrm>
            <a:off x="0" y="0"/>
            <a:ext cx="52578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2A493C7-58C0-49A3-9D3A-B04F414D5A99}"/>
              </a:ext>
            </a:extLst>
          </p:cNvPr>
          <p:cNvSpPr/>
          <p:nvPr/>
        </p:nvSpPr>
        <p:spPr>
          <a:xfrm>
            <a:off x="5829193" y="4462699"/>
            <a:ext cx="5516038" cy="1745673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>
            <a:noFill/>
          </a:ln>
          <a:effectLst>
            <a:outerShdw blurRad="1079500" dist="469900" dir="5400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6CA076-4AB6-48E1-AFEB-09DE66BB0331}"/>
              </a:ext>
            </a:extLst>
          </p:cNvPr>
          <p:cNvSpPr/>
          <p:nvPr/>
        </p:nvSpPr>
        <p:spPr>
          <a:xfrm>
            <a:off x="6070437" y="4656638"/>
            <a:ext cx="175800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13500000" scaled="1"/>
                </a:gradFill>
                <a:cs typeface="Segoe UI" panose="020B0502040204020203" pitchFamily="34" charset="0"/>
              </a:rPr>
              <a:t>56</a:t>
            </a:r>
            <a:r>
              <a:rPr lang="en-US" sz="4400" baseline="300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13500000" scaled="1"/>
                </a:gradFill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55BC4E-DE06-41C9-A1C2-3813FD43A383}"/>
              </a:ext>
            </a:extLst>
          </p:cNvPr>
          <p:cNvSpPr/>
          <p:nvPr/>
        </p:nvSpPr>
        <p:spPr>
          <a:xfrm>
            <a:off x="6070437" y="5554276"/>
            <a:ext cx="52115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dirty="0">
                <a:solidFill>
                  <a:schemeClr val="bg1">
                    <a:lumMod val="65000"/>
                  </a:schemeClr>
                </a:solidFill>
              </a:rPr>
              <a:t>dolor sit, amet, consectetur, adipiscivelit, sed quia non numquam quia non numquam</a:t>
            </a:r>
            <a:endParaRPr lang="en-US" sz="1100" dirty="0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BF1F2763-0876-48A0-B26D-7618CEB3690B}"/>
              </a:ext>
            </a:extLst>
          </p:cNvPr>
          <p:cNvSpPr/>
          <p:nvPr/>
        </p:nvSpPr>
        <p:spPr>
          <a:xfrm>
            <a:off x="10738491" y="5022356"/>
            <a:ext cx="160111" cy="36887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92AB11-0863-4C8F-A069-9C7FBA5BE545}"/>
              </a:ext>
            </a:extLst>
          </p:cNvPr>
          <p:cNvSpPr/>
          <p:nvPr/>
        </p:nvSpPr>
        <p:spPr>
          <a:xfrm>
            <a:off x="6998519" y="5039022"/>
            <a:ext cx="2836751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Business </a:t>
            </a:r>
            <a:r>
              <a:rPr lang="en-US" sz="16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  <a:cs typeface="Segoe UI" panose="020B0502040204020203" pitchFamily="34" charset="0"/>
              </a:rPr>
              <a:t>Fact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 Here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C54CD0-49E7-41B4-999F-87022BDB318C}"/>
              </a:ext>
            </a:extLst>
          </p:cNvPr>
          <p:cNvSpPr/>
          <p:nvPr/>
        </p:nvSpPr>
        <p:spPr>
          <a:xfrm>
            <a:off x="846769" y="3821213"/>
            <a:ext cx="333671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cs typeface="Segoe UI Light" panose="020B0502040204020203" pitchFamily="34" charset="0"/>
              </a:rPr>
              <a:t>The quick, brown fox jumps over a lazy dog. DJs flock by when MTV ax quiz prog. Junk MTV quiz graced by fox whelps. DJs flock by when MTV ax quiz prog. </a:t>
            </a:r>
            <a:endParaRPr lang="en-US" sz="1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E34042C-3413-4D25-9470-499E235BA9F6}"/>
              </a:ext>
            </a:extLst>
          </p:cNvPr>
          <p:cNvSpPr/>
          <p:nvPr/>
        </p:nvSpPr>
        <p:spPr>
          <a:xfrm>
            <a:off x="910025" y="5172458"/>
            <a:ext cx="1879600" cy="437543"/>
          </a:xfrm>
          <a:prstGeom prst="roundRect">
            <a:avLst>
              <a:gd name="adj" fmla="val 20277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596900" sx="102000" sy="102000" algn="ctr" rotWithShape="0">
                    <a:prstClr val="black">
                      <a:alpha val="56000"/>
                    </a:prstClr>
                  </a:outerShdw>
                </a:effectLst>
              </a:rPr>
              <a:t>CHECK THIS OUT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44C02C1-35E0-4FD4-A7EC-9A4E6362A2D1}"/>
              </a:ext>
            </a:extLst>
          </p:cNvPr>
          <p:cNvSpPr/>
          <p:nvPr/>
        </p:nvSpPr>
        <p:spPr>
          <a:xfrm>
            <a:off x="846768" y="2859935"/>
            <a:ext cx="34632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dirty="0">
                <a:solidFill>
                  <a:schemeClr val="bg1"/>
                </a:solidFill>
                <a:cs typeface="Segoe UI Light" panose="020B0502040204020203" pitchFamily="34" charset="0"/>
              </a:rPr>
              <a:t>The quick, brown fox jumps over a lazy dog. </a:t>
            </a:r>
            <a:endParaRPr lang="en-US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CFBBF69-8621-4764-B9A8-30285A3B8E3F}"/>
              </a:ext>
            </a:extLst>
          </p:cNvPr>
          <p:cNvSpPr/>
          <p:nvPr/>
        </p:nvSpPr>
        <p:spPr>
          <a:xfrm>
            <a:off x="802386" y="2222600"/>
            <a:ext cx="2132703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aseline="30000" dirty="0">
                <a:solidFill>
                  <a:schemeClr val="bg1"/>
                </a:solidFill>
                <a:cs typeface="Segoe UI" panose="020B0502040204020203" pitchFamily="34" charset="0"/>
              </a:rPr>
              <a:t>$</a:t>
            </a:r>
            <a:r>
              <a:rPr lang="en-US" sz="3200" dirty="0">
                <a:solidFill>
                  <a:schemeClr val="bg1"/>
                </a:solidFill>
                <a:cs typeface="Segoe UI" panose="020B0502040204020203" pitchFamily="34" charset="0"/>
              </a:rPr>
              <a:t>761m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DB057B-D0D1-42C4-8F95-F566D24F8586}"/>
              </a:ext>
            </a:extLst>
          </p:cNvPr>
          <p:cNvSpPr txBox="1"/>
          <p:nvPr/>
        </p:nvSpPr>
        <p:spPr>
          <a:xfrm>
            <a:off x="846768" y="1251690"/>
            <a:ext cx="3463227" cy="59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dirty="0">
                <a:solidFill>
                  <a:schemeClr val="bg1"/>
                </a:solidFill>
              </a:rPr>
              <a:t>Clean</a:t>
            </a:r>
            <a:r>
              <a:rPr lang="en-US" sz="4400" b="1" dirty="0">
                <a:solidFill>
                  <a:schemeClr val="bg1"/>
                </a:solidFill>
              </a:rPr>
              <a:t> Sheet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7D4E4B9-6837-456E-9274-FB2A20F51A5A}"/>
              </a:ext>
            </a:extLst>
          </p:cNvPr>
          <p:cNvGrpSpPr/>
          <p:nvPr/>
        </p:nvGrpSpPr>
        <p:grpSpPr>
          <a:xfrm>
            <a:off x="1005049" y="1837406"/>
            <a:ext cx="512690" cy="131061"/>
            <a:chOff x="795585" y="3421099"/>
            <a:chExt cx="1066015" cy="27250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E7DE3C1F-1B24-408C-87B9-8B65AFEE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FA7F4E22-F677-4332-B20D-A0D8708FE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28CB6779-EE85-4FD7-9B60-9C444471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884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89FC3AA-C72F-418D-BECA-D3DA6BDA5E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2" b="26332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B4E8F3-E115-44F5-ADBC-C36A27BA11EB}"/>
              </a:ext>
            </a:extLst>
          </p:cNvPr>
          <p:cNvSpPr/>
          <p:nvPr/>
        </p:nvSpPr>
        <p:spPr>
          <a:xfrm>
            <a:off x="8682804" y="3382593"/>
            <a:ext cx="2975705" cy="27386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4064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B67A7A-1C62-4E20-9848-4F52A727D32E}"/>
              </a:ext>
            </a:extLst>
          </p:cNvPr>
          <p:cNvSpPr/>
          <p:nvPr/>
        </p:nvSpPr>
        <p:spPr>
          <a:xfrm>
            <a:off x="10581564" y="726530"/>
            <a:ext cx="1055466" cy="1055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4757A3-AB3D-4C42-9E45-8995EB3515FE}"/>
              </a:ext>
            </a:extLst>
          </p:cNvPr>
          <p:cNvSpPr/>
          <p:nvPr/>
        </p:nvSpPr>
        <p:spPr>
          <a:xfrm>
            <a:off x="10628153" y="758343"/>
            <a:ext cx="115466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3"/>
                </a:solidFill>
                <a:cs typeface="Segoe UI" panose="020B0502040204020203" pitchFamily="34" charset="0"/>
              </a:rPr>
              <a:t>14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8C8F2F-9B73-43C1-8BA2-B4BF63ADA619}"/>
              </a:ext>
            </a:extLst>
          </p:cNvPr>
          <p:cNvSpPr/>
          <p:nvPr/>
        </p:nvSpPr>
        <p:spPr>
          <a:xfrm>
            <a:off x="10642539" y="1341424"/>
            <a:ext cx="101597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EA9E47-4A0D-4D0B-A9F6-1B7F34A520F0}"/>
              </a:ext>
            </a:extLst>
          </p:cNvPr>
          <p:cNvSpPr/>
          <p:nvPr/>
        </p:nvSpPr>
        <p:spPr>
          <a:xfrm>
            <a:off x="3642924" y="4063682"/>
            <a:ext cx="405935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C000"/>
                </a:solidFill>
                <a:cs typeface="Segoe UI" panose="020B0502040204020203" pitchFamily="34" charset="0"/>
              </a:rPr>
              <a:t>Sports </a:t>
            </a:r>
            <a:r>
              <a:rPr lang="en-US" sz="3200" b="1" dirty="0">
                <a:solidFill>
                  <a:srgbClr val="262626"/>
                </a:solidFill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F69C8D-E29B-45B2-B364-5EC39E7B2D03}"/>
              </a:ext>
            </a:extLst>
          </p:cNvPr>
          <p:cNvSpPr/>
          <p:nvPr/>
        </p:nvSpPr>
        <p:spPr>
          <a:xfrm>
            <a:off x="3642924" y="4749242"/>
            <a:ext cx="4853226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The quick, brown fox jumps over a lazy dog. DJs flock by when MTV ax quiz prog. Junk MTV quiz graced by fox whelps. when quiz prog. Junk whelps. when quiz prog. Junk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47E90B-BEEF-49F7-B99B-73C5BDF064D8}"/>
              </a:ext>
            </a:extLst>
          </p:cNvPr>
          <p:cNvSpPr/>
          <p:nvPr/>
        </p:nvSpPr>
        <p:spPr>
          <a:xfrm>
            <a:off x="3647118" y="3792186"/>
            <a:ext cx="2112048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cs typeface="Segoe UI" panose="020B0502040204020203" pitchFamily="34" charset="0"/>
              </a:rPr>
              <a:t>Introducing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1A1F49-8F02-4DF8-9488-C597052718D0}"/>
              </a:ext>
            </a:extLst>
          </p:cNvPr>
          <p:cNvSpPr txBox="1"/>
          <p:nvPr/>
        </p:nvSpPr>
        <p:spPr>
          <a:xfrm>
            <a:off x="9084133" y="3872697"/>
            <a:ext cx="2574376" cy="115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</a:rPr>
              <a:t>Place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DDECBE-4C55-46F7-9D74-62C6CDFBA3D4}"/>
              </a:ext>
            </a:extLst>
          </p:cNvPr>
          <p:cNvSpPr/>
          <p:nvPr/>
        </p:nvSpPr>
        <p:spPr>
          <a:xfrm>
            <a:off x="9123995" y="5159990"/>
            <a:ext cx="2347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chemeClr val="bg1">
                    <a:lumMod val="65000"/>
                  </a:schemeClr>
                </a:solidFill>
                <a:cs typeface="Segoe UI Light" panose="020B0502040204020203" pitchFamily="34" charset="0"/>
              </a:rPr>
              <a:t>The quick, brown fox jumps over a lazy </a:t>
            </a:r>
            <a:endParaRPr lang="en-US" sz="1600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74BA6BE-10CE-4552-921A-874858F075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r="26813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2BD6596-7063-4015-9A6E-8F2D4EAA10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b="9995"/>
          <a:stretch>
            <a:fillRect/>
          </a:stretch>
        </p:blipFill>
        <p:spPr/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2B73FA1-4CFA-4340-9AF2-C135650430C3}"/>
              </a:ext>
            </a:extLst>
          </p:cNvPr>
          <p:cNvSpPr/>
          <p:nvPr/>
        </p:nvSpPr>
        <p:spPr>
          <a:xfrm>
            <a:off x="2125485" y="736758"/>
            <a:ext cx="1055466" cy="1055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40FCF6-F0C3-4E2E-AF67-EB22B917EAD8}"/>
              </a:ext>
            </a:extLst>
          </p:cNvPr>
          <p:cNvSpPr/>
          <p:nvPr/>
        </p:nvSpPr>
        <p:spPr>
          <a:xfrm>
            <a:off x="566928" y="5065775"/>
            <a:ext cx="1055466" cy="1055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72D1B8-1446-4F2D-B53A-1AD11CDA2CD8}"/>
              </a:ext>
            </a:extLst>
          </p:cNvPr>
          <p:cNvSpPr/>
          <p:nvPr/>
        </p:nvSpPr>
        <p:spPr>
          <a:xfrm>
            <a:off x="610327" y="5102351"/>
            <a:ext cx="115466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3"/>
                </a:solidFill>
                <a:cs typeface="Segoe UI" panose="020B0502040204020203" pitchFamily="34" charset="0"/>
              </a:rPr>
              <a:t>28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4A5841-BF1B-4587-BC6E-002C90C715B9}"/>
              </a:ext>
            </a:extLst>
          </p:cNvPr>
          <p:cNvSpPr/>
          <p:nvPr/>
        </p:nvSpPr>
        <p:spPr>
          <a:xfrm>
            <a:off x="624713" y="5685432"/>
            <a:ext cx="101597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64BA38-026B-4A8C-92B3-9ABAFFA83E8A}"/>
              </a:ext>
            </a:extLst>
          </p:cNvPr>
          <p:cNvSpPr/>
          <p:nvPr/>
        </p:nvSpPr>
        <p:spPr>
          <a:xfrm>
            <a:off x="2150595" y="772603"/>
            <a:ext cx="115466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3"/>
                </a:solidFill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C160BF-2AB2-4F0A-9FC9-5BFB8CB7EADC}"/>
              </a:ext>
            </a:extLst>
          </p:cNvPr>
          <p:cNvSpPr/>
          <p:nvPr/>
        </p:nvSpPr>
        <p:spPr>
          <a:xfrm>
            <a:off x="2164981" y="1355684"/>
            <a:ext cx="101597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Your Target 1</a:t>
            </a:r>
          </a:p>
        </p:txBody>
      </p:sp>
    </p:spTree>
    <p:extLst>
      <p:ext uri="{BB962C8B-B14F-4D97-AF65-F5344CB8AC3E}">
        <p14:creationId xmlns:p14="http://schemas.microsoft.com/office/powerpoint/2010/main" val="2320980585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BE0DDA-43E8-4CF8-B763-29AF734E28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312" b="39075"/>
          <a:stretch/>
        </p:blipFill>
        <p:spPr>
          <a:xfrm>
            <a:off x="1201782" y="2194558"/>
            <a:ext cx="9788434" cy="5164752"/>
          </a:xfr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06883E-F379-4A4A-B74C-80FB11AEDF71}"/>
              </a:ext>
            </a:extLst>
          </p:cNvPr>
          <p:cNvSpPr/>
          <p:nvPr/>
        </p:nvSpPr>
        <p:spPr>
          <a:xfrm>
            <a:off x="1201783" y="2194557"/>
            <a:ext cx="9788434" cy="5164752"/>
          </a:xfrm>
          <a:prstGeom prst="roundRect">
            <a:avLst>
              <a:gd name="adj" fmla="val 8096"/>
            </a:avLst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4DC88-A27D-4B9E-A37A-DB2CC37CDA32}"/>
              </a:ext>
            </a:extLst>
          </p:cNvPr>
          <p:cNvSpPr/>
          <p:nvPr/>
        </p:nvSpPr>
        <p:spPr>
          <a:xfrm>
            <a:off x="3457485" y="1040249"/>
            <a:ext cx="2031274" cy="2047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0538F-9054-4555-B001-32304D3E3DCB}"/>
              </a:ext>
            </a:extLst>
          </p:cNvPr>
          <p:cNvSpPr/>
          <p:nvPr/>
        </p:nvSpPr>
        <p:spPr>
          <a:xfrm>
            <a:off x="441697" y="4153437"/>
            <a:ext cx="2031274" cy="2047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243FA-877A-4B36-AE75-D52BBF4111B9}"/>
              </a:ext>
            </a:extLst>
          </p:cNvPr>
          <p:cNvSpPr/>
          <p:nvPr/>
        </p:nvSpPr>
        <p:spPr>
          <a:xfrm>
            <a:off x="9778748" y="4183624"/>
            <a:ext cx="2031274" cy="2047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F47D65-B9F8-4D77-8873-1FED3177FF9F}"/>
              </a:ext>
            </a:extLst>
          </p:cNvPr>
          <p:cNvSpPr/>
          <p:nvPr/>
        </p:nvSpPr>
        <p:spPr>
          <a:xfrm>
            <a:off x="6728824" y="1040249"/>
            <a:ext cx="2031274" cy="2047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9D37C8-D458-4923-92DC-68E13EB29CD2}"/>
              </a:ext>
            </a:extLst>
          </p:cNvPr>
          <p:cNvSpPr/>
          <p:nvPr/>
        </p:nvSpPr>
        <p:spPr>
          <a:xfrm>
            <a:off x="3923206" y="1881220"/>
            <a:ext cx="1154664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28%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2B825F6-F4BD-4C47-8815-6AA0CCC06920}"/>
              </a:ext>
            </a:extLst>
          </p:cNvPr>
          <p:cNvSpPr/>
          <p:nvPr/>
        </p:nvSpPr>
        <p:spPr>
          <a:xfrm>
            <a:off x="3777740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4BE42-AB37-4071-9D68-B218EF621D35}"/>
              </a:ext>
            </a:extLst>
          </p:cNvPr>
          <p:cNvSpPr/>
          <p:nvPr/>
        </p:nvSpPr>
        <p:spPr>
          <a:xfrm>
            <a:off x="10243700" y="5024595"/>
            <a:ext cx="1154664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63%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0C68618-5817-48B1-A416-80C2762CCAEF}"/>
              </a:ext>
            </a:extLst>
          </p:cNvPr>
          <p:cNvSpPr/>
          <p:nvPr/>
        </p:nvSpPr>
        <p:spPr>
          <a:xfrm>
            <a:off x="10098234" y="5402550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92F33F-AD82-455D-94FC-94E15BEF0D83}"/>
              </a:ext>
            </a:extLst>
          </p:cNvPr>
          <p:cNvSpPr/>
          <p:nvPr/>
        </p:nvSpPr>
        <p:spPr>
          <a:xfrm>
            <a:off x="7196571" y="1881220"/>
            <a:ext cx="1154664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13%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9B260BD-4827-4D28-9724-D0058987F83C}"/>
              </a:ext>
            </a:extLst>
          </p:cNvPr>
          <p:cNvSpPr/>
          <p:nvPr/>
        </p:nvSpPr>
        <p:spPr>
          <a:xfrm>
            <a:off x="7051105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E8E782-0898-482A-A691-DD73F3E72698}"/>
              </a:ext>
            </a:extLst>
          </p:cNvPr>
          <p:cNvSpPr/>
          <p:nvPr/>
        </p:nvSpPr>
        <p:spPr>
          <a:xfrm>
            <a:off x="909252" y="4994408"/>
            <a:ext cx="1154664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63%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5818047-B24B-46A2-9281-09CA44AF76B8}"/>
              </a:ext>
            </a:extLst>
          </p:cNvPr>
          <p:cNvSpPr/>
          <p:nvPr/>
        </p:nvSpPr>
        <p:spPr>
          <a:xfrm>
            <a:off x="763786" y="5372363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94D4F9-7CEB-455E-983D-02BA7E30549B}"/>
              </a:ext>
            </a:extLst>
          </p:cNvPr>
          <p:cNvSpPr/>
          <p:nvPr/>
        </p:nvSpPr>
        <p:spPr>
          <a:xfrm>
            <a:off x="3457485" y="1040249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EBAF27-3A76-44D7-B4AB-39A8B57EF11E}"/>
              </a:ext>
            </a:extLst>
          </p:cNvPr>
          <p:cNvSpPr/>
          <p:nvPr/>
        </p:nvSpPr>
        <p:spPr>
          <a:xfrm>
            <a:off x="441697" y="4153436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85459A-DE03-4A0B-AFA8-DB1A66BCBDF1}"/>
              </a:ext>
            </a:extLst>
          </p:cNvPr>
          <p:cNvSpPr/>
          <p:nvPr/>
        </p:nvSpPr>
        <p:spPr>
          <a:xfrm>
            <a:off x="9778748" y="4151314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927595-0AC3-401C-BBBA-559C2352AA55}"/>
              </a:ext>
            </a:extLst>
          </p:cNvPr>
          <p:cNvSpPr/>
          <p:nvPr/>
        </p:nvSpPr>
        <p:spPr>
          <a:xfrm>
            <a:off x="6728824" y="1007938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EA157A-5925-4DE4-9350-FDA677DCFD6D}"/>
              </a:ext>
            </a:extLst>
          </p:cNvPr>
          <p:cNvSpPr/>
          <p:nvPr/>
        </p:nvSpPr>
        <p:spPr>
          <a:xfrm>
            <a:off x="3774950" y="1286584"/>
            <a:ext cx="1390650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D209DA-71EA-4080-ACB3-99AF8AD71F98}"/>
              </a:ext>
            </a:extLst>
          </p:cNvPr>
          <p:cNvSpPr/>
          <p:nvPr/>
        </p:nvSpPr>
        <p:spPr>
          <a:xfrm>
            <a:off x="10095444" y="4429959"/>
            <a:ext cx="1390650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43E160-F83C-47C9-BB7D-59A452C83706}"/>
              </a:ext>
            </a:extLst>
          </p:cNvPr>
          <p:cNvSpPr/>
          <p:nvPr/>
        </p:nvSpPr>
        <p:spPr>
          <a:xfrm>
            <a:off x="7048315" y="1286584"/>
            <a:ext cx="1390650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0E1C61-0A91-4274-9066-036851B14405}"/>
              </a:ext>
            </a:extLst>
          </p:cNvPr>
          <p:cNvSpPr/>
          <p:nvPr/>
        </p:nvSpPr>
        <p:spPr>
          <a:xfrm>
            <a:off x="760996" y="4399772"/>
            <a:ext cx="1390650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Segoe UI" panose="020B0502040204020203" pitchFamily="34" charset="0"/>
              </a:rPr>
              <a:t>Your Target 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E0FE70-2DFA-41D6-9D3A-5054ED3C5A53}"/>
              </a:ext>
            </a:extLst>
          </p:cNvPr>
          <p:cNvSpPr/>
          <p:nvPr/>
        </p:nvSpPr>
        <p:spPr>
          <a:xfrm>
            <a:off x="4066322" y="4228777"/>
            <a:ext cx="405935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cs typeface="Segoe UI" panose="020B0502040204020203" pitchFamily="34" charset="0"/>
              </a:rPr>
              <a:t>Sports Presentation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146D2E-8EFA-4227-B863-9B0881CC49E1}"/>
              </a:ext>
            </a:extLst>
          </p:cNvPr>
          <p:cNvSpPr/>
          <p:nvPr/>
        </p:nvSpPr>
        <p:spPr>
          <a:xfrm>
            <a:off x="3515979" y="4914337"/>
            <a:ext cx="5415593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dirty="0">
                <a:solidFill>
                  <a:schemeClr val="bg1"/>
                </a:solidFill>
                <a:cs typeface="Segoe UI Light" panose="020B0502040204020203" pitchFamily="34" charset="0"/>
              </a:rPr>
              <a:t>The quick, brown fox jumps over a lazy dog. DJs flock by when MTV ax quiz prog. Junk MTV quiz graced by fox whelps. when quiz prog. Junk MTV quiz graced </a:t>
            </a:r>
            <a:endParaRPr lang="en-US" sz="1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162007-95CA-4C1C-9D0B-060093AB6D11}"/>
              </a:ext>
            </a:extLst>
          </p:cNvPr>
          <p:cNvSpPr/>
          <p:nvPr/>
        </p:nvSpPr>
        <p:spPr>
          <a:xfrm>
            <a:off x="5039975" y="3957281"/>
            <a:ext cx="2112048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Introducing</a:t>
            </a:r>
          </a:p>
        </p:txBody>
      </p:sp>
    </p:spTree>
    <p:extLst>
      <p:ext uri="{BB962C8B-B14F-4D97-AF65-F5344CB8AC3E}">
        <p14:creationId xmlns:p14="http://schemas.microsoft.com/office/powerpoint/2010/main" val="3296381941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C5392F81-04DE-4701-A071-B93F9D3F2B62}"/>
              </a:ext>
            </a:extLst>
          </p:cNvPr>
          <p:cNvSpPr/>
          <p:nvPr/>
        </p:nvSpPr>
        <p:spPr>
          <a:xfrm flipH="1" flipV="1">
            <a:off x="0" y="0"/>
            <a:ext cx="12194438" cy="49743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5"/>
              <a:gd name="connsiteY0" fmla="*/ 4022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15 w 10015"/>
              <a:gd name="connsiteY3" fmla="*/ 10000 h 10000"/>
              <a:gd name="connsiteX4" fmla="*/ 0 w 10015"/>
              <a:gd name="connsiteY4" fmla="*/ 4022 h 10000"/>
              <a:gd name="connsiteX0" fmla="*/ 2 w 10002"/>
              <a:gd name="connsiteY0" fmla="*/ 4353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53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3" y="8007"/>
                  <a:pt x="7" y="6346"/>
                  <a:pt x="2" y="435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22749A0-287B-4CF2-860E-D7982F7B6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7859"/>
          <a:stretch>
            <a:fillRect/>
          </a:stretch>
        </p:blipFill>
        <p:spPr/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478D902-B49D-4CA5-80F1-E5B97EE6DF5C}"/>
              </a:ext>
            </a:extLst>
          </p:cNvPr>
          <p:cNvSpPr/>
          <p:nvPr/>
        </p:nvSpPr>
        <p:spPr>
          <a:xfrm>
            <a:off x="988161" y="3949217"/>
            <a:ext cx="3481439" cy="1745673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>
            <a:noFill/>
          </a:ln>
          <a:effectLst>
            <a:outerShdw blurRad="1079500" dist="469900" dir="5400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BD6C1E-BFA9-4840-B023-A32E97CB28C0}"/>
              </a:ext>
            </a:extLst>
          </p:cNvPr>
          <p:cNvSpPr/>
          <p:nvPr/>
        </p:nvSpPr>
        <p:spPr>
          <a:xfrm>
            <a:off x="1229405" y="3971371"/>
            <a:ext cx="175800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13500000" scaled="1"/>
                </a:gradFill>
                <a:cs typeface="Segoe UI" panose="020B0502040204020203" pitchFamily="34" charset="0"/>
              </a:rPr>
              <a:t>56</a:t>
            </a:r>
            <a:r>
              <a:rPr lang="en-US" sz="4400" baseline="300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13500000" scaled="1"/>
                </a:gradFill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A91B05-1375-405E-8A21-302091F2B15F}"/>
              </a:ext>
            </a:extLst>
          </p:cNvPr>
          <p:cNvSpPr/>
          <p:nvPr/>
        </p:nvSpPr>
        <p:spPr>
          <a:xfrm>
            <a:off x="1229405" y="5040794"/>
            <a:ext cx="30735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dirty="0">
                <a:solidFill>
                  <a:schemeClr val="bg1">
                    <a:lumMod val="65000"/>
                  </a:schemeClr>
                </a:solidFill>
              </a:rPr>
              <a:t>dolor sit, amet, consectetur, adipiscivelit, sed quia non numquam quia non numquam</a:t>
            </a:r>
            <a:endParaRPr lang="en-US" sz="1100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4AB5812C-A30B-48A6-A4DB-6DC4803AF6C6}"/>
              </a:ext>
            </a:extLst>
          </p:cNvPr>
          <p:cNvSpPr/>
          <p:nvPr/>
        </p:nvSpPr>
        <p:spPr>
          <a:xfrm>
            <a:off x="4054330" y="4200380"/>
            <a:ext cx="160111" cy="36887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E2D186-0572-48A7-B7FC-A70EE7F27118}"/>
              </a:ext>
            </a:extLst>
          </p:cNvPr>
          <p:cNvSpPr/>
          <p:nvPr/>
        </p:nvSpPr>
        <p:spPr>
          <a:xfrm>
            <a:off x="1229405" y="4620999"/>
            <a:ext cx="2836751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Business </a:t>
            </a:r>
            <a:r>
              <a:rPr lang="en-US" sz="16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  <a:cs typeface="Segoe UI" panose="020B0502040204020203" pitchFamily="34" charset="0"/>
              </a:rPr>
              <a:t>Fact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 Here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CB240B2-5A00-4F29-8E93-39AFC0B7CDE3}"/>
              </a:ext>
            </a:extLst>
          </p:cNvPr>
          <p:cNvSpPr/>
          <p:nvPr/>
        </p:nvSpPr>
        <p:spPr>
          <a:xfrm>
            <a:off x="4805840" y="3949217"/>
            <a:ext cx="3481439" cy="1745673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>
            <a:noFill/>
          </a:ln>
          <a:effectLst>
            <a:outerShdw blurRad="1079500" dist="469900" dir="54000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D6F7965-D07D-4976-8D44-4F4694357676}"/>
              </a:ext>
            </a:extLst>
          </p:cNvPr>
          <p:cNvSpPr/>
          <p:nvPr/>
        </p:nvSpPr>
        <p:spPr>
          <a:xfrm>
            <a:off x="5047084" y="3971371"/>
            <a:ext cx="175800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13500000" scaled="1"/>
                </a:gradFill>
                <a:cs typeface="Segoe UI" panose="020B0502040204020203" pitchFamily="34" charset="0"/>
              </a:rPr>
              <a:t>56</a:t>
            </a:r>
            <a:r>
              <a:rPr lang="en-US" sz="4400" baseline="300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13500000" scaled="1"/>
                </a:gradFill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08D67B-D2C5-49E2-BD5D-960DE5457E87}"/>
              </a:ext>
            </a:extLst>
          </p:cNvPr>
          <p:cNvSpPr/>
          <p:nvPr/>
        </p:nvSpPr>
        <p:spPr>
          <a:xfrm>
            <a:off x="5047084" y="5040794"/>
            <a:ext cx="30735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dirty="0">
                <a:solidFill>
                  <a:schemeClr val="bg1">
                    <a:lumMod val="65000"/>
                  </a:schemeClr>
                </a:solidFill>
              </a:rPr>
              <a:t>dolor sit, amet, consectetur, adipiscivelit, sed quia non numquam quia non numquam</a:t>
            </a:r>
            <a:endParaRPr lang="en-US" sz="1100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B2BEFF55-CED6-41BF-A9A0-9E0E757BABA8}"/>
              </a:ext>
            </a:extLst>
          </p:cNvPr>
          <p:cNvSpPr/>
          <p:nvPr/>
        </p:nvSpPr>
        <p:spPr>
          <a:xfrm>
            <a:off x="7872009" y="4200380"/>
            <a:ext cx="160111" cy="36887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2DC2D9-A084-470F-84BD-6A58B29A525F}"/>
              </a:ext>
            </a:extLst>
          </p:cNvPr>
          <p:cNvSpPr/>
          <p:nvPr/>
        </p:nvSpPr>
        <p:spPr>
          <a:xfrm>
            <a:off x="5047084" y="4620999"/>
            <a:ext cx="2836751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Business </a:t>
            </a:r>
            <a:r>
              <a:rPr lang="en-US" sz="16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</a:gradFill>
                <a:cs typeface="Segoe UI" panose="020B0502040204020203" pitchFamily="34" charset="0"/>
              </a:rPr>
              <a:t>Fact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 Here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5C4D3E-7989-4C5E-97E9-BB257F207817}"/>
              </a:ext>
            </a:extLst>
          </p:cNvPr>
          <p:cNvSpPr/>
          <p:nvPr/>
        </p:nvSpPr>
        <p:spPr>
          <a:xfrm>
            <a:off x="870255" y="1058218"/>
            <a:ext cx="444310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Sports </a:t>
            </a:r>
            <a:r>
              <a:rPr lang="en-US" sz="4000" b="1" dirty="0">
                <a:solidFill>
                  <a:srgbClr val="262626"/>
                </a:solidFill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1D8FB1-0DEE-4D02-8DBA-493635747D7E}"/>
              </a:ext>
            </a:extLst>
          </p:cNvPr>
          <p:cNvSpPr/>
          <p:nvPr/>
        </p:nvSpPr>
        <p:spPr>
          <a:xfrm>
            <a:off x="870255" y="2348652"/>
            <a:ext cx="5579881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/>
                </a:solidFill>
                <a:cs typeface="Segoe UI Light" panose="020B0502040204020203" pitchFamily="34" charset="0"/>
              </a:rPr>
              <a:t>The quick, brown fox jumps over a lazy dog. DJs flock by when MTV ax quiz prog. Junk MTV quiz graced by fox whelps. when quiz prog. Junk MTV quiz graced MTV quiz graced MTV quiz graced </a:t>
            </a:r>
            <a:endParaRPr lang="en-US" sz="14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D9E74B-2372-44B2-B4A8-3DE475231C9D}"/>
              </a:ext>
            </a:extLst>
          </p:cNvPr>
          <p:cNvSpPr/>
          <p:nvPr/>
        </p:nvSpPr>
        <p:spPr>
          <a:xfrm>
            <a:off x="874449" y="841586"/>
            <a:ext cx="2112048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600" dirty="0">
                <a:solidFill>
                  <a:schemeClr val="bg1">
                    <a:lumMod val="85000"/>
                  </a:schemeClr>
                </a:solidFill>
                <a:cs typeface="Segoe UI" panose="020B0502040204020203" pitchFamily="34" charset="0"/>
              </a:rPr>
              <a:t>Introducing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43DFDC9-E691-43CA-9A0E-9A07636ACAFE}"/>
              </a:ext>
            </a:extLst>
          </p:cNvPr>
          <p:cNvGrpSpPr/>
          <p:nvPr/>
        </p:nvGrpSpPr>
        <p:grpSpPr>
          <a:xfrm>
            <a:off x="1005049" y="1835029"/>
            <a:ext cx="512690" cy="131061"/>
            <a:chOff x="795585" y="3421099"/>
            <a:chExt cx="1066015" cy="27250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3BDE095-F067-40FF-A507-5EBDE5722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54508777-8CA0-4CC7-AC35-B793C85D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FEB5258-62B5-4150-8A2C-495345CD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5983E03B-C50C-44B1-B533-75E1C7084CC4}"/>
              </a:ext>
            </a:extLst>
          </p:cNvPr>
          <p:cNvSpPr/>
          <p:nvPr/>
        </p:nvSpPr>
        <p:spPr>
          <a:xfrm>
            <a:off x="9742704" y="4200381"/>
            <a:ext cx="3251394" cy="325139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 w="165100">
            <a:solidFill>
              <a:schemeClr val="bg1">
                <a:alpha val="54000"/>
              </a:schemeClr>
            </a:solidFill>
          </a:ln>
          <a:effectLst>
            <a:outerShdw blurRad="5969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539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Gill Sans</vt:lpstr>
      <vt:lpstr>Segoe UI Black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Eon Studios</dc:creator>
  <cp:lastModifiedBy>Ammar Khan</cp:lastModifiedBy>
  <cp:revision>5</cp:revision>
  <dcterms:created xsi:type="dcterms:W3CDTF">2019-06-19T06:09:57Z</dcterms:created>
  <dcterms:modified xsi:type="dcterms:W3CDTF">2019-06-19T06:49:33Z</dcterms:modified>
</cp:coreProperties>
</file>