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7" r:id="rId2"/>
    <p:sldId id="258" r:id="rId3"/>
    <p:sldId id="260" r:id="rId4"/>
    <p:sldId id="261" r:id="rId5"/>
    <p:sldId id="262" r:id="rId6"/>
    <p:sldId id="263" r:id="rId7"/>
    <p:sldId id="264" r:id="rId8"/>
    <p:sldId id="268" r:id="rId9"/>
    <p:sldId id="265" r:id="rId10"/>
    <p:sldId id="266" r:id="rId11"/>
  </p:sldIdLst>
  <p:sldSz cx="12192000" cy="6858000"/>
  <p:notesSz cx="6858000" cy="9144000"/>
  <p:embeddedFontLst>
    <p:embeddedFont>
      <p:font typeface="Arial Black" panose="020B0A04020102020204" pitchFamily="34" charset="0"/>
      <p:bold r:id="rId1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6A6A6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79" autoAdjust="0"/>
    <p:restoredTop sz="94660"/>
  </p:normalViewPr>
  <p:slideViewPr>
    <p:cSldViewPr snapToGrid="0" showGuides="1">
      <p:cViewPr varScale="1">
        <p:scale>
          <a:sx n="107" d="100"/>
          <a:sy n="107" d="100"/>
        </p:scale>
        <p:origin x="138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6A4-F14B-AB20-071520D3E31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6A4-F14B-AB20-071520D3E31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6A4-F14B-AB20-071520D3E3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93858832"/>
        <c:axId val="2116188496"/>
      </c:barChart>
      <c:catAx>
        <c:axId val="2093858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16188496"/>
        <c:crosses val="autoZero"/>
        <c:auto val="1"/>
        <c:lblAlgn val="ctr"/>
        <c:lblOffset val="100"/>
        <c:noMultiLvlLbl val="0"/>
      </c:catAx>
      <c:valAx>
        <c:axId val="21161884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938588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FE1473C-3742-534C-8CE4-C0C6FF4B6A0D}" type="doc">
      <dgm:prSet loTypeId="urn:microsoft.com/office/officeart/2005/8/layout/venn1" loCatId="" qsTypeId="urn:microsoft.com/office/officeart/2005/8/quickstyle/simple1" qsCatId="simple" csTypeId="urn:microsoft.com/office/officeart/2005/8/colors/colorful1" csCatId="colorful" phldr="1"/>
      <dgm:spPr/>
    </dgm:pt>
    <dgm:pt modelId="{28DA0672-3F91-684C-8B95-C24DF14AACEE}">
      <dgm:prSet phldrT="[Text]"/>
      <dgm:spPr/>
      <dgm:t>
        <a:bodyPr/>
        <a:lstStyle/>
        <a:p>
          <a:r>
            <a:rPr lang="en-US" dirty="0" err="1"/>
            <a:t>uno</a:t>
          </a:r>
          <a:endParaRPr lang="en-US" dirty="0"/>
        </a:p>
      </dgm:t>
    </dgm:pt>
    <dgm:pt modelId="{A484FDF8-2CDF-BF44-9434-643A1F3AD48A}" type="parTrans" cxnId="{C94F8192-A3EC-674E-93A2-7DA3F53D1028}">
      <dgm:prSet/>
      <dgm:spPr/>
      <dgm:t>
        <a:bodyPr/>
        <a:lstStyle/>
        <a:p>
          <a:endParaRPr lang="en-US"/>
        </a:p>
      </dgm:t>
    </dgm:pt>
    <dgm:pt modelId="{8884425E-0457-1B41-B131-31F729D0CEB9}" type="sibTrans" cxnId="{C94F8192-A3EC-674E-93A2-7DA3F53D1028}">
      <dgm:prSet/>
      <dgm:spPr/>
      <dgm:t>
        <a:bodyPr/>
        <a:lstStyle/>
        <a:p>
          <a:endParaRPr lang="en-US"/>
        </a:p>
      </dgm:t>
    </dgm:pt>
    <dgm:pt modelId="{1C848073-9611-4F4D-8CA0-3AF389B51D53}">
      <dgm:prSet phldrT="[Text]"/>
      <dgm:spPr/>
      <dgm:t>
        <a:bodyPr/>
        <a:lstStyle/>
        <a:p>
          <a:r>
            <a:rPr lang="en-US" dirty="0" err="1"/>
            <a:t>tres</a:t>
          </a:r>
          <a:endParaRPr lang="en-US" dirty="0"/>
        </a:p>
      </dgm:t>
    </dgm:pt>
    <dgm:pt modelId="{64D7D088-FEB5-4B46-8559-A361E3BDE51F}" type="parTrans" cxnId="{410E8896-0E9F-6E44-A56B-2E1CB505AD80}">
      <dgm:prSet/>
      <dgm:spPr/>
      <dgm:t>
        <a:bodyPr/>
        <a:lstStyle/>
        <a:p>
          <a:endParaRPr lang="en-US"/>
        </a:p>
      </dgm:t>
    </dgm:pt>
    <dgm:pt modelId="{385A98B0-BC9B-694B-A3C6-D1B20769D4E8}" type="sibTrans" cxnId="{410E8896-0E9F-6E44-A56B-2E1CB505AD80}">
      <dgm:prSet/>
      <dgm:spPr/>
      <dgm:t>
        <a:bodyPr/>
        <a:lstStyle/>
        <a:p>
          <a:endParaRPr lang="en-US"/>
        </a:p>
      </dgm:t>
    </dgm:pt>
    <dgm:pt modelId="{D95AAD7A-4FCF-4C45-9AD8-85589997655D}">
      <dgm:prSet phldrT="[Text]"/>
      <dgm:spPr/>
      <dgm:t>
        <a:bodyPr/>
        <a:lstStyle/>
        <a:p>
          <a:r>
            <a:rPr lang="en-US"/>
            <a:t>dos</a:t>
          </a:r>
          <a:endParaRPr lang="en-US" dirty="0"/>
        </a:p>
      </dgm:t>
    </dgm:pt>
    <dgm:pt modelId="{5DF40BC2-1E58-1145-A637-3AEACED80437}" type="parTrans" cxnId="{C2DCDE72-2E68-A645-B873-2DCF68D12A78}">
      <dgm:prSet/>
      <dgm:spPr/>
      <dgm:t>
        <a:bodyPr/>
        <a:lstStyle/>
        <a:p>
          <a:endParaRPr lang="en-US"/>
        </a:p>
      </dgm:t>
    </dgm:pt>
    <dgm:pt modelId="{0E2CFE4C-B0FD-8245-82D9-A8D47A14BDE7}" type="sibTrans" cxnId="{C2DCDE72-2E68-A645-B873-2DCF68D12A78}">
      <dgm:prSet/>
      <dgm:spPr/>
      <dgm:t>
        <a:bodyPr/>
        <a:lstStyle/>
        <a:p>
          <a:endParaRPr lang="en-US"/>
        </a:p>
      </dgm:t>
    </dgm:pt>
    <dgm:pt modelId="{45A1DC91-CAAE-A343-A648-6BA1FB480759}" type="pres">
      <dgm:prSet presAssocID="{AFE1473C-3742-534C-8CE4-C0C6FF4B6A0D}" presName="compositeShape" presStyleCnt="0">
        <dgm:presLayoutVars>
          <dgm:chMax val="7"/>
          <dgm:dir/>
          <dgm:resizeHandles val="exact"/>
        </dgm:presLayoutVars>
      </dgm:prSet>
      <dgm:spPr/>
    </dgm:pt>
    <dgm:pt modelId="{6561BBF9-B651-BF44-8686-765189261F59}" type="pres">
      <dgm:prSet presAssocID="{28DA0672-3F91-684C-8B95-C24DF14AACEE}" presName="circ1" presStyleLbl="vennNode1" presStyleIdx="0" presStyleCnt="3"/>
      <dgm:spPr/>
    </dgm:pt>
    <dgm:pt modelId="{43CFC6F4-8767-8540-83E8-2296D54A8A41}" type="pres">
      <dgm:prSet presAssocID="{28DA0672-3F91-684C-8B95-C24DF14AACEE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BCA66AA1-4D56-3344-9C5A-3533A90616C4}" type="pres">
      <dgm:prSet presAssocID="{1C848073-9611-4F4D-8CA0-3AF389B51D53}" presName="circ2" presStyleLbl="vennNode1" presStyleIdx="1" presStyleCnt="3"/>
      <dgm:spPr/>
    </dgm:pt>
    <dgm:pt modelId="{10D7556E-419D-3248-B00C-9ED69FC99572}" type="pres">
      <dgm:prSet presAssocID="{1C848073-9611-4F4D-8CA0-3AF389B51D53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668F3E19-C280-9949-B3D4-206D12981563}" type="pres">
      <dgm:prSet presAssocID="{D95AAD7A-4FCF-4C45-9AD8-85589997655D}" presName="circ3" presStyleLbl="vennNode1" presStyleIdx="2" presStyleCnt="3"/>
      <dgm:spPr/>
    </dgm:pt>
    <dgm:pt modelId="{17F588AC-8A31-9242-8A47-B89FC02BEF09}" type="pres">
      <dgm:prSet presAssocID="{D95AAD7A-4FCF-4C45-9AD8-85589997655D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0B331D03-676A-6047-B1E9-DBDC5BA75FB9}" type="presOf" srcId="{1C848073-9611-4F4D-8CA0-3AF389B51D53}" destId="{10D7556E-419D-3248-B00C-9ED69FC99572}" srcOrd="1" destOrd="0" presId="urn:microsoft.com/office/officeart/2005/8/layout/venn1"/>
    <dgm:cxn modelId="{ED059805-9A9E-F947-BA31-CE4DB15BCC2F}" type="presOf" srcId="{D95AAD7A-4FCF-4C45-9AD8-85589997655D}" destId="{17F588AC-8A31-9242-8A47-B89FC02BEF09}" srcOrd="1" destOrd="0" presId="urn:microsoft.com/office/officeart/2005/8/layout/venn1"/>
    <dgm:cxn modelId="{330E480A-2A55-054A-B1F6-8AE2499E520C}" type="presOf" srcId="{1C848073-9611-4F4D-8CA0-3AF389B51D53}" destId="{BCA66AA1-4D56-3344-9C5A-3533A90616C4}" srcOrd="0" destOrd="0" presId="urn:microsoft.com/office/officeart/2005/8/layout/venn1"/>
    <dgm:cxn modelId="{C2DCDE72-2E68-A645-B873-2DCF68D12A78}" srcId="{AFE1473C-3742-534C-8CE4-C0C6FF4B6A0D}" destId="{D95AAD7A-4FCF-4C45-9AD8-85589997655D}" srcOrd="2" destOrd="0" parTransId="{5DF40BC2-1E58-1145-A637-3AEACED80437}" sibTransId="{0E2CFE4C-B0FD-8245-82D9-A8D47A14BDE7}"/>
    <dgm:cxn modelId="{E54A5E7E-0DFE-4745-A931-2988B97A347E}" type="presOf" srcId="{28DA0672-3F91-684C-8B95-C24DF14AACEE}" destId="{43CFC6F4-8767-8540-83E8-2296D54A8A41}" srcOrd="1" destOrd="0" presId="urn:microsoft.com/office/officeart/2005/8/layout/venn1"/>
    <dgm:cxn modelId="{C94F8192-A3EC-674E-93A2-7DA3F53D1028}" srcId="{AFE1473C-3742-534C-8CE4-C0C6FF4B6A0D}" destId="{28DA0672-3F91-684C-8B95-C24DF14AACEE}" srcOrd="0" destOrd="0" parTransId="{A484FDF8-2CDF-BF44-9434-643A1F3AD48A}" sibTransId="{8884425E-0457-1B41-B131-31F729D0CEB9}"/>
    <dgm:cxn modelId="{410E8896-0E9F-6E44-A56B-2E1CB505AD80}" srcId="{AFE1473C-3742-534C-8CE4-C0C6FF4B6A0D}" destId="{1C848073-9611-4F4D-8CA0-3AF389B51D53}" srcOrd="1" destOrd="0" parTransId="{64D7D088-FEB5-4B46-8559-A361E3BDE51F}" sibTransId="{385A98B0-BC9B-694B-A3C6-D1B20769D4E8}"/>
    <dgm:cxn modelId="{531E889C-9E87-2B4A-9485-546A93A4844E}" type="presOf" srcId="{D95AAD7A-4FCF-4C45-9AD8-85589997655D}" destId="{668F3E19-C280-9949-B3D4-206D12981563}" srcOrd="0" destOrd="0" presId="urn:microsoft.com/office/officeart/2005/8/layout/venn1"/>
    <dgm:cxn modelId="{846961D5-4BEF-D14B-A84C-300A1553A08C}" type="presOf" srcId="{AFE1473C-3742-534C-8CE4-C0C6FF4B6A0D}" destId="{45A1DC91-CAAE-A343-A648-6BA1FB480759}" srcOrd="0" destOrd="0" presId="urn:microsoft.com/office/officeart/2005/8/layout/venn1"/>
    <dgm:cxn modelId="{3B7196D8-0DBE-1E42-8CFF-70B6FF6D11CA}" type="presOf" srcId="{28DA0672-3F91-684C-8B95-C24DF14AACEE}" destId="{6561BBF9-B651-BF44-8686-765189261F59}" srcOrd="0" destOrd="0" presId="urn:microsoft.com/office/officeart/2005/8/layout/venn1"/>
    <dgm:cxn modelId="{C9731AAD-F8E9-7B49-9EC4-5054DD7E213F}" type="presParOf" srcId="{45A1DC91-CAAE-A343-A648-6BA1FB480759}" destId="{6561BBF9-B651-BF44-8686-765189261F59}" srcOrd="0" destOrd="0" presId="urn:microsoft.com/office/officeart/2005/8/layout/venn1"/>
    <dgm:cxn modelId="{DAA1A357-3000-944D-99F7-373B165AAEEC}" type="presParOf" srcId="{45A1DC91-CAAE-A343-A648-6BA1FB480759}" destId="{43CFC6F4-8767-8540-83E8-2296D54A8A41}" srcOrd="1" destOrd="0" presId="urn:microsoft.com/office/officeart/2005/8/layout/venn1"/>
    <dgm:cxn modelId="{36D94D2D-0CE0-9C4D-95C8-D2FD5CE48FAC}" type="presParOf" srcId="{45A1DC91-CAAE-A343-A648-6BA1FB480759}" destId="{BCA66AA1-4D56-3344-9C5A-3533A90616C4}" srcOrd="2" destOrd="0" presId="urn:microsoft.com/office/officeart/2005/8/layout/venn1"/>
    <dgm:cxn modelId="{02817132-CB9A-1D4F-8CF1-F709678F58D7}" type="presParOf" srcId="{45A1DC91-CAAE-A343-A648-6BA1FB480759}" destId="{10D7556E-419D-3248-B00C-9ED69FC99572}" srcOrd="3" destOrd="0" presId="urn:microsoft.com/office/officeart/2005/8/layout/venn1"/>
    <dgm:cxn modelId="{7E5F0D48-0F34-F748-AFDB-9ACE35C99C0A}" type="presParOf" srcId="{45A1DC91-CAAE-A343-A648-6BA1FB480759}" destId="{668F3E19-C280-9949-B3D4-206D12981563}" srcOrd="4" destOrd="0" presId="urn:microsoft.com/office/officeart/2005/8/layout/venn1"/>
    <dgm:cxn modelId="{D25D9DD7-FD62-B441-B4D5-C9F9D7EEE39B}" type="presParOf" srcId="{45A1DC91-CAAE-A343-A648-6BA1FB480759}" destId="{17F588AC-8A31-9242-8A47-B89FC02BEF09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61BBF9-B651-BF44-8686-765189261F59}">
      <dsp:nvSpPr>
        <dsp:cNvPr id="0" name=""/>
        <dsp:cNvSpPr/>
      </dsp:nvSpPr>
      <dsp:spPr>
        <a:xfrm>
          <a:off x="2618739" y="71893"/>
          <a:ext cx="3450907" cy="3450907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 err="1"/>
            <a:t>uno</a:t>
          </a:r>
          <a:endParaRPr lang="en-US" sz="6500" kern="1200" dirty="0"/>
        </a:p>
      </dsp:txBody>
      <dsp:txXfrm>
        <a:off x="3078860" y="675802"/>
        <a:ext cx="2530665" cy="1552908"/>
      </dsp:txXfrm>
    </dsp:sp>
    <dsp:sp modelId="{BCA66AA1-4D56-3344-9C5A-3533A90616C4}">
      <dsp:nvSpPr>
        <dsp:cNvPr id="0" name=""/>
        <dsp:cNvSpPr/>
      </dsp:nvSpPr>
      <dsp:spPr>
        <a:xfrm>
          <a:off x="3863942" y="2228710"/>
          <a:ext cx="3450907" cy="3450907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 err="1"/>
            <a:t>tres</a:t>
          </a:r>
          <a:endParaRPr lang="en-US" sz="6500" kern="1200" dirty="0"/>
        </a:p>
      </dsp:txBody>
      <dsp:txXfrm>
        <a:off x="4919344" y="3120195"/>
        <a:ext cx="2070544" cy="1897998"/>
      </dsp:txXfrm>
    </dsp:sp>
    <dsp:sp modelId="{668F3E19-C280-9949-B3D4-206D12981563}">
      <dsp:nvSpPr>
        <dsp:cNvPr id="0" name=""/>
        <dsp:cNvSpPr/>
      </dsp:nvSpPr>
      <dsp:spPr>
        <a:xfrm>
          <a:off x="1373537" y="2228710"/>
          <a:ext cx="3450907" cy="3450907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/>
            <a:t>dos</a:t>
          </a:r>
          <a:endParaRPr lang="en-US" sz="6500" kern="1200" dirty="0"/>
        </a:p>
      </dsp:txBody>
      <dsp:txXfrm>
        <a:off x="1698497" y="3120195"/>
        <a:ext cx="2070544" cy="18979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56C18B2-1458-8C49-B6E1-82A02E7F9DE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28384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CECD6A-DE86-064E-9055-BF6C1303C55D}"/>
              </a:ext>
            </a:extLst>
          </p:cNvPr>
          <p:cNvSpPr/>
          <p:nvPr userDrawn="1"/>
        </p:nvSpPr>
        <p:spPr>
          <a:xfrm>
            <a:off x="0" y="6283842"/>
            <a:ext cx="12192000" cy="57415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16FFC5-B934-42A9-87C6-6F08764211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087" y="1291772"/>
            <a:ext cx="8640000" cy="4847772"/>
          </a:xfrm>
        </p:spPr>
        <p:txBody>
          <a:bodyPr anchor="b">
            <a:normAutofit/>
          </a:bodyPr>
          <a:lstStyle>
            <a:lvl1pPr algn="l">
              <a:defRPr sz="6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PH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6B1841-78AF-4A75-AE00-382CDA1F4E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087" y="6358227"/>
            <a:ext cx="11988799" cy="425387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PH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62778E-7642-3649-B225-CB07BE7BEB49}"/>
              </a:ext>
            </a:extLst>
          </p:cNvPr>
          <p:cNvSpPr txBox="1"/>
          <p:nvPr userDrawn="1"/>
        </p:nvSpPr>
        <p:spPr>
          <a:xfrm>
            <a:off x="-222738" y="287215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460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martArt Placeholder 5">
            <a:extLst>
              <a:ext uri="{FF2B5EF4-FFF2-40B4-BE49-F238E27FC236}">
                <a16:creationId xmlns:a16="http://schemas.microsoft.com/office/drawing/2014/main" id="{F37A2E29-5DCB-4431-993E-1AFC83E9310D}"/>
              </a:ext>
            </a:extLst>
          </p:cNvPr>
          <p:cNvSpPr>
            <a:spLocks noGrp="1"/>
          </p:cNvSpPr>
          <p:nvPr>
            <p:ph type="dgm" sz="quarter" idx="10"/>
          </p:nvPr>
        </p:nvSpPr>
        <p:spPr>
          <a:xfrm>
            <a:off x="213583" y="261257"/>
            <a:ext cx="8688891" cy="5752874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SmartArt graphic</a:t>
            </a:r>
            <a:endParaRPr lang="en-PH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A28BAD8-E285-9A4F-A22E-7031E7106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8417" y="261257"/>
            <a:ext cx="2880000" cy="2931886"/>
          </a:xfrm>
        </p:spPr>
        <p:txBody>
          <a:bodyPr anchor="t"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PH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58FD7445-2311-0E42-972F-E30485AB2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098417" y="3193143"/>
            <a:ext cx="2880000" cy="2820988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701B58A-2CCE-2545-BD1D-75C5F7963944}"/>
              </a:ext>
            </a:extLst>
          </p:cNvPr>
          <p:cNvSpPr/>
          <p:nvPr userDrawn="1"/>
        </p:nvSpPr>
        <p:spPr>
          <a:xfrm>
            <a:off x="0" y="6283842"/>
            <a:ext cx="12192000" cy="57415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05378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C9344DD-9774-41C7-8E55-674A169C50DB}"/>
              </a:ext>
            </a:extLst>
          </p:cNvPr>
          <p:cNvSpPr txBox="1"/>
          <p:nvPr userDrawn="1"/>
        </p:nvSpPr>
        <p:spPr>
          <a:xfrm>
            <a:off x="322997" y="218363"/>
            <a:ext cx="115460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4000" dirty="0">
                <a:solidFill>
                  <a:srgbClr val="000000"/>
                </a:solidFill>
                <a:latin typeface="+mj-lt"/>
              </a:rPr>
              <a:t>DESIGN REFERENCE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692FC9-E9E7-40D2-9738-605A8AADF8C4}"/>
              </a:ext>
            </a:extLst>
          </p:cNvPr>
          <p:cNvSpPr txBox="1"/>
          <p:nvPr userDrawn="1"/>
        </p:nvSpPr>
        <p:spPr>
          <a:xfrm>
            <a:off x="322997" y="926249"/>
            <a:ext cx="57730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3200" dirty="0">
                <a:solidFill>
                  <a:srgbClr val="000000"/>
                </a:solidFill>
                <a:latin typeface="+mj-lt"/>
              </a:rPr>
              <a:t>FONTS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C430C2-C2D1-4DE0-95DA-1534DAC9FB6D}"/>
              </a:ext>
            </a:extLst>
          </p:cNvPr>
          <p:cNvSpPr txBox="1"/>
          <p:nvPr userDrawn="1"/>
        </p:nvSpPr>
        <p:spPr>
          <a:xfrm>
            <a:off x="322997" y="1511024"/>
            <a:ext cx="6114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2400" dirty="0">
                <a:solidFill>
                  <a:srgbClr val="000000"/>
                </a:solidFill>
                <a:latin typeface="+mj-lt"/>
              </a:rPr>
              <a:t>HEADER // ARIAL BLACK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2D055F-D285-4FC3-B889-74648528C381}"/>
              </a:ext>
            </a:extLst>
          </p:cNvPr>
          <p:cNvSpPr txBox="1"/>
          <p:nvPr userDrawn="1"/>
        </p:nvSpPr>
        <p:spPr>
          <a:xfrm>
            <a:off x="322996" y="1966453"/>
            <a:ext cx="61141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2000" dirty="0">
                <a:solidFill>
                  <a:srgbClr val="000000"/>
                </a:solidFill>
                <a:latin typeface="+mn-lt"/>
              </a:rPr>
              <a:t>BODY // ARIAL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F81F00-6CB2-4437-BAB1-0E5CC221BBAE}"/>
              </a:ext>
            </a:extLst>
          </p:cNvPr>
          <p:cNvSpPr txBox="1"/>
          <p:nvPr userDrawn="1"/>
        </p:nvSpPr>
        <p:spPr>
          <a:xfrm>
            <a:off x="322997" y="2883547"/>
            <a:ext cx="57730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3200" dirty="0">
                <a:solidFill>
                  <a:srgbClr val="000000"/>
                </a:solidFill>
                <a:latin typeface="+mj-lt"/>
              </a:rPr>
              <a:t>SWATCHES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A5C65E5-09F5-4651-A9FD-82C7F244100A}"/>
              </a:ext>
            </a:extLst>
          </p:cNvPr>
          <p:cNvSpPr/>
          <p:nvPr userDrawn="1"/>
        </p:nvSpPr>
        <p:spPr>
          <a:xfrm>
            <a:off x="322996" y="3536560"/>
            <a:ext cx="982639" cy="98263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FB664E-34C4-499E-BB88-8131AB41A214}"/>
              </a:ext>
            </a:extLst>
          </p:cNvPr>
          <p:cNvSpPr txBox="1"/>
          <p:nvPr userDrawn="1"/>
        </p:nvSpPr>
        <p:spPr>
          <a:xfrm>
            <a:off x="1305635" y="3566215"/>
            <a:ext cx="482222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PH" dirty="0">
                <a:solidFill>
                  <a:srgbClr val="000000"/>
                </a:solidFill>
              </a:rPr>
              <a:t>R:</a:t>
            </a:r>
          </a:p>
          <a:p>
            <a:pPr algn="r"/>
            <a:r>
              <a:rPr lang="en-PH" dirty="0">
                <a:solidFill>
                  <a:srgbClr val="000000"/>
                </a:solidFill>
              </a:rPr>
              <a:t>G:</a:t>
            </a:r>
          </a:p>
          <a:p>
            <a:pPr algn="r"/>
            <a:r>
              <a:rPr lang="en-PH" dirty="0">
                <a:solidFill>
                  <a:srgbClr val="000000"/>
                </a:solidFill>
              </a:rPr>
              <a:t>B: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2826A1-BE68-4CB8-9293-81B93E27AC27}"/>
              </a:ext>
            </a:extLst>
          </p:cNvPr>
          <p:cNvSpPr txBox="1"/>
          <p:nvPr userDrawn="1"/>
        </p:nvSpPr>
        <p:spPr>
          <a:xfrm>
            <a:off x="1665024" y="3566217"/>
            <a:ext cx="623250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PH" dirty="0">
                <a:solidFill>
                  <a:srgbClr val="000000"/>
                </a:solidFill>
              </a:rPr>
              <a:t>76</a:t>
            </a:r>
          </a:p>
          <a:p>
            <a:pPr algn="l"/>
            <a:r>
              <a:rPr lang="en-PH" dirty="0">
                <a:solidFill>
                  <a:srgbClr val="000000"/>
                </a:solidFill>
              </a:rPr>
              <a:t>171</a:t>
            </a:r>
          </a:p>
          <a:p>
            <a:pPr algn="l"/>
            <a:r>
              <a:rPr lang="en-PH" dirty="0">
                <a:solidFill>
                  <a:srgbClr val="000000"/>
                </a:solidFill>
              </a:rPr>
              <a:t>193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B837D48-EDB7-4E96-9C60-6E35757BAEC9}"/>
              </a:ext>
            </a:extLst>
          </p:cNvPr>
          <p:cNvSpPr/>
          <p:nvPr userDrawn="1"/>
        </p:nvSpPr>
        <p:spPr>
          <a:xfrm>
            <a:off x="2397458" y="3536560"/>
            <a:ext cx="982639" cy="98263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BEBAF46-8770-4CF0-9E2E-F237EA0727A5}"/>
              </a:ext>
            </a:extLst>
          </p:cNvPr>
          <p:cNvSpPr txBox="1"/>
          <p:nvPr userDrawn="1"/>
        </p:nvSpPr>
        <p:spPr>
          <a:xfrm>
            <a:off x="3380097" y="3566215"/>
            <a:ext cx="482222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PH" dirty="0">
                <a:solidFill>
                  <a:srgbClr val="000000"/>
                </a:solidFill>
              </a:rPr>
              <a:t>R:</a:t>
            </a:r>
          </a:p>
          <a:p>
            <a:pPr algn="r"/>
            <a:r>
              <a:rPr lang="en-PH" dirty="0">
                <a:solidFill>
                  <a:srgbClr val="000000"/>
                </a:solidFill>
              </a:rPr>
              <a:t>G:</a:t>
            </a:r>
          </a:p>
          <a:p>
            <a:pPr algn="r"/>
            <a:r>
              <a:rPr lang="en-PH" dirty="0">
                <a:solidFill>
                  <a:srgbClr val="000000"/>
                </a:solidFill>
              </a:rPr>
              <a:t>B: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70AAB5B-76DD-4E73-9450-18A622CE1DB0}"/>
              </a:ext>
            </a:extLst>
          </p:cNvPr>
          <p:cNvSpPr txBox="1"/>
          <p:nvPr userDrawn="1"/>
        </p:nvSpPr>
        <p:spPr>
          <a:xfrm>
            <a:off x="3739486" y="3566217"/>
            <a:ext cx="623250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PH" dirty="0">
                <a:solidFill>
                  <a:srgbClr val="000000"/>
                </a:solidFill>
              </a:rPr>
              <a:t>235</a:t>
            </a:r>
          </a:p>
          <a:p>
            <a:pPr algn="l"/>
            <a:r>
              <a:rPr lang="en-PH" dirty="0">
                <a:solidFill>
                  <a:srgbClr val="000000"/>
                </a:solidFill>
              </a:rPr>
              <a:t>99</a:t>
            </a:r>
          </a:p>
          <a:p>
            <a:pPr algn="l"/>
            <a:r>
              <a:rPr lang="en-PH" dirty="0">
                <a:solidFill>
                  <a:srgbClr val="000000"/>
                </a:solidFill>
              </a:rPr>
              <a:t>65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7E5A1F7-396E-4EAB-BD69-F8B2096D8404}"/>
              </a:ext>
            </a:extLst>
          </p:cNvPr>
          <p:cNvSpPr/>
          <p:nvPr userDrawn="1"/>
        </p:nvSpPr>
        <p:spPr>
          <a:xfrm>
            <a:off x="4471917" y="3536560"/>
            <a:ext cx="982639" cy="98263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5A9E8BD-5610-4B41-8984-C2E45004702D}"/>
              </a:ext>
            </a:extLst>
          </p:cNvPr>
          <p:cNvSpPr txBox="1"/>
          <p:nvPr userDrawn="1"/>
        </p:nvSpPr>
        <p:spPr>
          <a:xfrm>
            <a:off x="5454556" y="3566215"/>
            <a:ext cx="482222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PH" dirty="0">
                <a:solidFill>
                  <a:srgbClr val="000000"/>
                </a:solidFill>
              </a:rPr>
              <a:t>R:</a:t>
            </a:r>
          </a:p>
          <a:p>
            <a:pPr algn="r"/>
            <a:r>
              <a:rPr lang="en-PH" dirty="0">
                <a:solidFill>
                  <a:srgbClr val="000000"/>
                </a:solidFill>
              </a:rPr>
              <a:t>G:</a:t>
            </a:r>
          </a:p>
          <a:p>
            <a:pPr algn="r"/>
            <a:r>
              <a:rPr lang="en-PH" dirty="0">
                <a:solidFill>
                  <a:srgbClr val="000000"/>
                </a:solidFill>
              </a:rPr>
              <a:t>B: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8408117-840F-4169-A916-45AA4421E285}"/>
              </a:ext>
            </a:extLst>
          </p:cNvPr>
          <p:cNvSpPr txBox="1"/>
          <p:nvPr userDrawn="1"/>
        </p:nvSpPr>
        <p:spPr>
          <a:xfrm>
            <a:off x="5813945" y="3566217"/>
            <a:ext cx="623250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PH" dirty="0">
                <a:solidFill>
                  <a:srgbClr val="000000"/>
                </a:solidFill>
              </a:rPr>
              <a:t>200</a:t>
            </a:r>
          </a:p>
          <a:p>
            <a:pPr algn="l"/>
            <a:r>
              <a:rPr lang="en-PH" dirty="0">
                <a:solidFill>
                  <a:srgbClr val="000000"/>
                </a:solidFill>
              </a:rPr>
              <a:t>214</a:t>
            </a:r>
          </a:p>
          <a:p>
            <a:pPr algn="l"/>
            <a:r>
              <a:rPr lang="en-PH" dirty="0">
                <a:solidFill>
                  <a:srgbClr val="000000"/>
                </a:solidFill>
              </a:rPr>
              <a:t>215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8E8C0A4-E9E7-4E90-8FCF-1E2DC6EE8162}"/>
              </a:ext>
            </a:extLst>
          </p:cNvPr>
          <p:cNvSpPr/>
          <p:nvPr userDrawn="1"/>
        </p:nvSpPr>
        <p:spPr>
          <a:xfrm>
            <a:off x="322996" y="4736213"/>
            <a:ext cx="982639" cy="98263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3FE52D9-6701-4DE9-8EFA-C89D4BE6BC88}"/>
              </a:ext>
            </a:extLst>
          </p:cNvPr>
          <p:cNvSpPr txBox="1"/>
          <p:nvPr userDrawn="1"/>
        </p:nvSpPr>
        <p:spPr>
          <a:xfrm>
            <a:off x="1305635" y="4765868"/>
            <a:ext cx="482222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PH" dirty="0">
                <a:solidFill>
                  <a:srgbClr val="000000"/>
                </a:solidFill>
              </a:rPr>
              <a:t>R:</a:t>
            </a:r>
          </a:p>
          <a:p>
            <a:pPr algn="r"/>
            <a:r>
              <a:rPr lang="en-PH" dirty="0">
                <a:solidFill>
                  <a:srgbClr val="000000"/>
                </a:solidFill>
              </a:rPr>
              <a:t>G:</a:t>
            </a:r>
          </a:p>
          <a:p>
            <a:pPr algn="r"/>
            <a:r>
              <a:rPr lang="en-PH" dirty="0">
                <a:solidFill>
                  <a:srgbClr val="000000"/>
                </a:solidFill>
              </a:rPr>
              <a:t>B: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970D1AD-F62D-45E4-97DF-C76B3660E981}"/>
              </a:ext>
            </a:extLst>
          </p:cNvPr>
          <p:cNvSpPr txBox="1"/>
          <p:nvPr userDrawn="1"/>
        </p:nvSpPr>
        <p:spPr>
          <a:xfrm>
            <a:off x="1665024" y="4765870"/>
            <a:ext cx="623250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PH" dirty="0">
                <a:solidFill>
                  <a:srgbClr val="000000"/>
                </a:solidFill>
              </a:rPr>
              <a:t>245</a:t>
            </a:r>
          </a:p>
          <a:p>
            <a:pPr algn="l"/>
            <a:r>
              <a:rPr lang="en-PH" dirty="0">
                <a:solidFill>
                  <a:srgbClr val="000000"/>
                </a:solidFill>
              </a:rPr>
              <a:t>200</a:t>
            </a:r>
          </a:p>
          <a:p>
            <a:pPr algn="l"/>
            <a:r>
              <a:rPr lang="en-PH" dirty="0">
                <a:solidFill>
                  <a:srgbClr val="000000"/>
                </a:solidFill>
              </a:rPr>
              <a:t>69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5A7B881-E7DC-4647-A6AB-B0C07D1FA9CA}"/>
              </a:ext>
            </a:extLst>
          </p:cNvPr>
          <p:cNvSpPr/>
          <p:nvPr userDrawn="1"/>
        </p:nvSpPr>
        <p:spPr>
          <a:xfrm>
            <a:off x="2397458" y="4736213"/>
            <a:ext cx="982639" cy="982639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9D21121-DE27-40FF-9569-5D767BE46E51}"/>
              </a:ext>
            </a:extLst>
          </p:cNvPr>
          <p:cNvSpPr txBox="1"/>
          <p:nvPr userDrawn="1"/>
        </p:nvSpPr>
        <p:spPr>
          <a:xfrm>
            <a:off x="3380097" y="4765868"/>
            <a:ext cx="482222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PH" dirty="0">
                <a:solidFill>
                  <a:srgbClr val="000000"/>
                </a:solidFill>
              </a:rPr>
              <a:t>R:</a:t>
            </a:r>
          </a:p>
          <a:p>
            <a:pPr algn="r"/>
            <a:r>
              <a:rPr lang="en-PH" dirty="0">
                <a:solidFill>
                  <a:srgbClr val="000000"/>
                </a:solidFill>
              </a:rPr>
              <a:t>G:</a:t>
            </a:r>
          </a:p>
          <a:p>
            <a:pPr algn="r"/>
            <a:r>
              <a:rPr lang="en-PH" dirty="0">
                <a:solidFill>
                  <a:srgbClr val="000000"/>
                </a:solidFill>
              </a:rPr>
              <a:t>B: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19631B1-9C96-4EF6-96A5-8793AEE55C64}"/>
              </a:ext>
            </a:extLst>
          </p:cNvPr>
          <p:cNvSpPr txBox="1"/>
          <p:nvPr userDrawn="1"/>
        </p:nvSpPr>
        <p:spPr>
          <a:xfrm>
            <a:off x="3739486" y="4765870"/>
            <a:ext cx="623250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PH" dirty="0">
                <a:solidFill>
                  <a:srgbClr val="000000"/>
                </a:solidFill>
              </a:rPr>
              <a:t>85</a:t>
            </a:r>
          </a:p>
          <a:p>
            <a:pPr algn="l"/>
            <a:r>
              <a:rPr lang="en-PH" dirty="0">
                <a:solidFill>
                  <a:srgbClr val="000000"/>
                </a:solidFill>
              </a:rPr>
              <a:t>145</a:t>
            </a:r>
          </a:p>
          <a:p>
            <a:pPr algn="l"/>
            <a:r>
              <a:rPr lang="en-PH" dirty="0">
                <a:solidFill>
                  <a:srgbClr val="000000"/>
                </a:solidFill>
              </a:rPr>
              <a:t>193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771B40E-F3E9-48A2-95FC-F53E026AA40A}"/>
              </a:ext>
            </a:extLst>
          </p:cNvPr>
          <p:cNvSpPr/>
          <p:nvPr userDrawn="1"/>
        </p:nvSpPr>
        <p:spPr>
          <a:xfrm>
            <a:off x="4471917" y="4736213"/>
            <a:ext cx="982639" cy="982639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745B455-18CB-4C96-81D0-EC1123BB143A}"/>
              </a:ext>
            </a:extLst>
          </p:cNvPr>
          <p:cNvSpPr txBox="1"/>
          <p:nvPr userDrawn="1"/>
        </p:nvSpPr>
        <p:spPr>
          <a:xfrm>
            <a:off x="5454556" y="4765868"/>
            <a:ext cx="482222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PH" dirty="0">
                <a:solidFill>
                  <a:srgbClr val="000000"/>
                </a:solidFill>
              </a:rPr>
              <a:t>R:</a:t>
            </a:r>
          </a:p>
          <a:p>
            <a:pPr algn="r"/>
            <a:r>
              <a:rPr lang="en-PH" dirty="0">
                <a:solidFill>
                  <a:srgbClr val="000000"/>
                </a:solidFill>
              </a:rPr>
              <a:t>G:</a:t>
            </a:r>
          </a:p>
          <a:p>
            <a:pPr algn="r"/>
            <a:r>
              <a:rPr lang="en-PH" dirty="0">
                <a:solidFill>
                  <a:srgbClr val="000000"/>
                </a:solidFill>
              </a:rPr>
              <a:t>B: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1DFD528-1FA0-4479-8115-809EEAEAEABD}"/>
              </a:ext>
            </a:extLst>
          </p:cNvPr>
          <p:cNvSpPr txBox="1"/>
          <p:nvPr userDrawn="1"/>
        </p:nvSpPr>
        <p:spPr>
          <a:xfrm>
            <a:off x="5813945" y="4765870"/>
            <a:ext cx="623250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PH" dirty="0">
                <a:solidFill>
                  <a:srgbClr val="000000"/>
                </a:solidFill>
              </a:rPr>
              <a:t>220</a:t>
            </a:r>
          </a:p>
          <a:p>
            <a:pPr algn="l"/>
            <a:r>
              <a:rPr lang="en-PH" dirty="0">
                <a:solidFill>
                  <a:srgbClr val="000000"/>
                </a:solidFill>
              </a:rPr>
              <a:t>24</a:t>
            </a:r>
          </a:p>
          <a:p>
            <a:pPr algn="l"/>
            <a:r>
              <a:rPr lang="en-PH" dirty="0">
                <a:solidFill>
                  <a:srgbClr val="000000"/>
                </a:solidFill>
              </a:rPr>
              <a:t>30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5508195-F2EE-472C-979F-8DCAABC0D601}"/>
              </a:ext>
            </a:extLst>
          </p:cNvPr>
          <p:cNvSpPr txBox="1"/>
          <p:nvPr userDrawn="1"/>
        </p:nvSpPr>
        <p:spPr>
          <a:xfrm>
            <a:off x="6096000" y="6332561"/>
            <a:ext cx="57730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PH" sz="1200" dirty="0">
                <a:solidFill>
                  <a:srgbClr val="A6A6A6"/>
                </a:solidFill>
              </a:rPr>
              <a:t>PowerPoint Presentation Template by Regina Suarez</a:t>
            </a:r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C966194B-974A-431E-B0D9-C797D13C38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2996" y="6332561"/>
            <a:ext cx="1034956" cy="365125"/>
          </a:xfrm>
        </p:spPr>
        <p:txBody>
          <a:bodyPr/>
          <a:lstStyle/>
          <a:p>
            <a:fld id="{4F9EC162-BA84-48D9-9A6E-3FD00020E31A}" type="datetimeFigureOut">
              <a:rPr lang="en-PH" smtClean="0"/>
              <a:t>6/24/2019</a:t>
            </a:fld>
            <a:endParaRPr lang="en-PH"/>
          </a:p>
        </p:txBody>
      </p:sp>
      <p:sp>
        <p:nvSpPr>
          <p:cNvPr id="31" name="Footer Placeholder 4">
            <a:extLst>
              <a:ext uri="{FF2B5EF4-FFF2-40B4-BE49-F238E27FC236}">
                <a16:creationId xmlns:a16="http://schemas.microsoft.com/office/drawing/2014/main" id="{50DF729D-4749-4C02-8BA0-2D46885D6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98325" y="6332561"/>
            <a:ext cx="1552434" cy="365125"/>
          </a:xfrm>
        </p:spPr>
        <p:txBody>
          <a:bodyPr/>
          <a:lstStyle/>
          <a:p>
            <a:endParaRPr lang="en-PH"/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12128B50-07FC-4105-8470-1F27FD011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50759" y="6332561"/>
            <a:ext cx="1034956" cy="365125"/>
          </a:xfrm>
        </p:spPr>
        <p:txBody>
          <a:bodyPr/>
          <a:lstStyle/>
          <a:p>
            <a:fld id="{895DA59C-A7D6-42E7-8586-DAFEB5759D22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3385383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6FFC5-B934-42A9-87C6-6F08764211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6B1841-78AF-4A75-AE00-382CDA1F4E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2512167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12838-FA42-4440-8EFF-ADD8DC17B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B8414E-A108-4296-A5A1-F2B7C8EF41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626757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4D646-876C-48D1-8035-E1DF86780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E2767B-E271-48CB-AA14-166A26419D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CA57E8-16E4-4298-9AFD-371310FBD8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FF70A1-374E-4365-90A6-9555172A33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7699D9-6E7E-4968-897B-B4F8004BDC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8550202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17F8C8C-E2F6-4DAD-9CDC-8C6D7BF1D4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684A4-D606-4426-A78B-43CAF62CF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6CC8EB-042C-4F8C-999D-B88364A877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44031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F8258F2-0107-7147-9D60-BDD2D6EBF1FB}"/>
              </a:ext>
            </a:extLst>
          </p:cNvPr>
          <p:cNvSpPr/>
          <p:nvPr userDrawn="1"/>
        </p:nvSpPr>
        <p:spPr>
          <a:xfrm>
            <a:off x="0" y="0"/>
            <a:ext cx="12192000" cy="288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563A7C5-1273-F149-B116-96D2354BC78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880000"/>
            <a:ext cx="12192000" cy="3403842"/>
          </a:xfrm>
        </p:spPr>
        <p:txBody>
          <a:bodyPr anchor="b"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312838-FA42-4440-8EFF-ADD8DC17B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678" y="3054391"/>
            <a:ext cx="7920000" cy="2852737"/>
          </a:xfrm>
        </p:spPr>
        <p:txBody>
          <a:bodyPr anchor="t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PH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B8414E-A108-4296-A5A1-F2B7C8EF41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9678" y="1190600"/>
            <a:ext cx="7920000" cy="1500187"/>
          </a:xfrm>
        </p:spPr>
        <p:txBody>
          <a:bodyPr anchor="b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8440103-A57F-4941-BA39-883F0824683B}"/>
              </a:ext>
            </a:extLst>
          </p:cNvPr>
          <p:cNvSpPr/>
          <p:nvPr userDrawn="1"/>
        </p:nvSpPr>
        <p:spPr>
          <a:xfrm>
            <a:off x="0" y="6283842"/>
            <a:ext cx="12192000" cy="57415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394930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aption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F4402-7820-4CF8-96BB-A78B94232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99" y="258243"/>
            <a:ext cx="4372430" cy="3600000"/>
          </a:xfrm>
        </p:spPr>
        <p:txBody>
          <a:bodyPr anchor="t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P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B92D97-B973-41CF-AB58-9F458D574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4229" y="1856961"/>
            <a:ext cx="7159172" cy="4320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E4C01E-9FD1-4BE6-B6F2-C3E7F8F802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8599" y="4013104"/>
            <a:ext cx="4372430" cy="2163857"/>
          </a:xfrm>
        </p:spPr>
        <p:txBody>
          <a:bodyPr anchor="b">
            <a:normAutofit/>
          </a:bodyPr>
          <a:lstStyle>
            <a:lvl1pPr marL="0" indent="0">
              <a:buNone/>
              <a:defRPr sz="18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CDB3BC-AB44-E640-8940-4DAC40F81878}"/>
              </a:ext>
            </a:extLst>
          </p:cNvPr>
          <p:cNvSpPr/>
          <p:nvPr userDrawn="1"/>
        </p:nvSpPr>
        <p:spPr>
          <a:xfrm>
            <a:off x="0" y="6283842"/>
            <a:ext cx="12192000" cy="57415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2586934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87FE26A-6052-4E82-A99C-2E34426D4E8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976914"/>
            <a:ext cx="12192000" cy="230692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PH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51DE116-AB2A-CF49-A071-3A63A779A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99" y="258243"/>
            <a:ext cx="4372430" cy="3600000"/>
          </a:xfrm>
        </p:spPr>
        <p:txBody>
          <a:bodyPr anchor="t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PH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C6777BD-4373-3945-9A7C-B5D746C6C3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4229" y="258243"/>
            <a:ext cx="7159172" cy="3600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64AC47-6215-264C-9D76-10948AB11CF9}"/>
              </a:ext>
            </a:extLst>
          </p:cNvPr>
          <p:cNvSpPr/>
          <p:nvPr userDrawn="1"/>
        </p:nvSpPr>
        <p:spPr>
          <a:xfrm>
            <a:off x="0" y="6283842"/>
            <a:ext cx="12192000" cy="57415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571785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E2767B-E271-48CB-AA14-166A26419D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04229" y="258243"/>
            <a:ext cx="7159172" cy="805724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2B9178B-280D-BF40-A5AF-085000973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99" y="258243"/>
            <a:ext cx="4372430" cy="3600000"/>
          </a:xfrm>
        </p:spPr>
        <p:txBody>
          <a:bodyPr anchor="t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PH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5108EE5-6DA3-B643-839F-DDDD1266983C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804229" y="1092995"/>
            <a:ext cx="7159172" cy="2016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4E7AF07-8AAF-0449-B707-C048BA60BBAD}"/>
              </a:ext>
            </a:extLst>
          </p:cNvPr>
          <p:cNvSpPr/>
          <p:nvPr userDrawn="1"/>
        </p:nvSpPr>
        <p:spPr>
          <a:xfrm>
            <a:off x="0" y="6283842"/>
            <a:ext cx="12192000" cy="57415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D9CB7F28-80D7-254E-9E49-5659B9E9D23D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4804229" y="3262700"/>
            <a:ext cx="7159172" cy="805724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6BF3EAD-3E10-9C4D-9BB0-EA031F5D1FC7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804229" y="4097452"/>
            <a:ext cx="7159172" cy="2016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248669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Captio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E11DD0F-5980-754F-B73D-3BBA7F08C55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28384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17F8C8C-E2F6-4DAD-9CDC-8C6D7BF1D4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35999" y="981921"/>
            <a:ext cx="7920000" cy="4320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5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6CC8EB-042C-4F8C-999D-B88364A877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129881" y="5283200"/>
            <a:ext cx="3932237" cy="789246"/>
          </a:xfrm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58E555-29DE-8046-86A1-B46541F43A56}"/>
              </a:ext>
            </a:extLst>
          </p:cNvPr>
          <p:cNvSpPr/>
          <p:nvPr userDrawn="1"/>
        </p:nvSpPr>
        <p:spPr>
          <a:xfrm>
            <a:off x="0" y="6283842"/>
            <a:ext cx="12192000" cy="57415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954262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87E0B-8DF8-45A7-80B1-2C8CAC290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188" y="261257"/>
            <a:ext cx="2880000" cy="2931886"/>
          </a:xfrm>
        </p:spPr>
        <p:txBody>
          <a:bodyPr anchor="b"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PH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98863E-490D-469B-A6F7-1C8A845D00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338286" y="0"/>
            <a:ext cx="8829628" cy="6283842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P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2BFBE9-C9B6-4DE8-B8CB-70C560FA5D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0188" y="3193143"/>
            <a:ext cx="2880000" cy="28209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D9A5A6-5454-8F41-9125-21DE5B2FC5A4}"/>
              </a:ext>
            </a:extLst>
          </p:cNvPr>
          <p:cNvSpPr/>
          <p:nvPr userDrawn="1"/>
        </p:nvSpPr>
        <p:spPr>
          <a:xfrm>
            <a:off x="0" y="6283842"/>
            <a:ext cx="12192000" cy="57415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26329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98863E-490D-469B-A6F7-1C8A845D00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67914" cy="6283842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PH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D9A5A6-5454-8F41-9125-21DE5B2FC5A4}"/>
              </a:ext>
            </a:extLst>
          </p:cNvPr>
          <p:cNvSpPr/>
          <p:nvPr userDrawn="1"/>
        </p:nvSpPr>
        <p:spPr>
          <a:xfrm>
            <a:off x="0" y="6283842"/>
            <a:ext cx="12192000" cy="57415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11971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23F55C6C-72CA-40EC-AD94-3029B82D11C3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3310844" y="261257"/>
            <a:ext cx="8650967" cy="5752874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chart</a:t>
            </a:r>
            <a:endParaRPr lang="en-PH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1B40179-4B96-F445-B2EB-BD5D9198F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188" y="261257"/>
            <a:ext cx="2880000" cy="2931886"/>
          </a:xfrm>
        </p:spPr>
        <p:txBody>
          <a:bodyPr anchor="t"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PH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B201F778-D5D7-BA4F-9874-8479B505A9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0188" y="3193143"/>
            <a:ext cx="2880000" cy="2820988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0556CCE-77F7-B649-846B-773C79BE14A2}"/>
              </a:ext>
            </a:extLst>
          </p:cNvPr>
          <p:cNvSpPr/>
          <p:nvPr userDrawn="1"/>
        </p:nvSpPr>
        <p:spPr>
          <a:xfrm>
            <a:off x="0" y="6283842"/>
            <a:ext cx="12192000" cy="57415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99640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ABFA5C-212E-4D97-BD2D-6B7CC6322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AD2118-E345-4CA8-AD5B-F4BF52F822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8DD210-723C-4263-A1D7-876EB623B7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9EC162-BA84-48D9-9A6E-3FD00020E31A}" type="datetimeFigureOut">
              <a:rPr lang="en-PH" smtClean="0"/>
              <a:t>6/24/2019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BA1F07-DADC-476B-A384-5325A19A9D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86BF5E-C934-4858-8702-D294C4113D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5DA59C-A7D6-42E7-8586-DAFEB5759D22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348259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65" r:id="rId3"/>
    <p:sldLayoutId id="2147483661" r:id="rId4"/>
    <p:sldLayoutId id="2147483653" r:id="rId5"/>
    <p:sldLayoutId id="2147483656" r:id="rId6"/>
    <p:sldLayoutId id="2147483657" r:id="rId7"/>
    <p:sldLayoutId id="2147483666" r:id="rId8"/>
    <p:sldLayoutId id="2147483663" r:id="rId9"/>
    <p:sldLayoutId id="2147483664" r:id="rId10"/>
    <p:sldLayoutId id="2147483660" r:id="rId11"/>
    <p:sldLayoutId id="2147483667" r:id="rId12"/>
    <p:sldLayoutId id="2147483668" r:id="rId13"/>
    <p:sldLayoutId id="2147483670" r:id="rId14"/>
    <p:sldLayoutId id="2147483671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2D41461E-64DF-1442-A429-A0E359B7C60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42" b="15642"/>
          <a:stretch>
            <a:fillRect/>
          </a:stretch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61BA98-B2AB-4B0A-ADE0-E49555591FF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PH" dirty="0"/>
              <a:t>Title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0A9A28-3F83-47A0-B5B3-788EAFCA272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PH" dirty="0"/>
              <a:t>Integer </a:t>
            </a:r>
            <a:r>
              <a:rPr lang="en-PH" dirty="0" err="1"/>
              <a:t>interdum</a:t>
            </a:r>
            <a:r>
              <a:rPr lang="en-PH" dirty="0"/>
              <a:t> </a:t>
            </a:r>
            <a:r>
              <a:rPr lang="en-PH" dirty="0" err="1"/>
              <a:t>nisl</a:t>
            </a:r>
            <a:r>
              <a:rPr lang="en-PH" dirty="0"/>
              <a:t> at </a:t>
            </a:r>
            <a:r>
              <a:rPr lang="en-PH" dirty="0" err="1"/>
              <a:t>sem</a:t>
            </a:r>
            <a:r>
              <a:rPr lang="en-PH" dirty="0"/>
              <a:t> </a:t>
            </a:r>
            <a:r>
              <a:rPr lang="en-PH" dirty="0" err="1"/>
              <a:t>facilisis</a:t>
            </a:r>
            <a:r>
              <a:rPr lang="en-PH" dirty="0"/>
              <a:t> </a:t>
            </a:r>
            <a:r>
              <a:rPr lang="en-PH" dirty="0" err="1"/>
              <a:t>consectetur</a:t>
            </a:r>
            <a:r>
              <a:rPr lang="en-PH" dirty="0"/>
              <a:t> non </a:t>
            </a:r>
            <a:r>
              <a:rPr lang="en-PH" dirty="0" err="1"/>
              <a:t>facilisis</a:t>
            </a:r>
            <a:r>
              <a:rPr lang="en-PH" dirty="0"/>
              <a:t> magna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65203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SmartArt Placeholder 4">
            <a:extLst>
              <a:ext uri="{FF2B5EF4-FFF2-40B4-BE49-F238E27FC236}">
                <a16:creationId xmlns:a16="http://schemas.microsoft.com/office/drawing/2014/main" id="{4613A207-5FDF-2A4B-A726-F15CD2792323}"/>
              </a:ext>
            </a:extLst>
          </p:cNvPr>
          <p:cNvGraphicFramePr>
            <a:graphicFrameLocks noGrp="1"/>
          </p:cNvGraphicFramePr>
          <p:nvPr>
            <p:ph type="dgm" sz="quarter" idx="10"/>
            <p:extLst>
              <p:ext uri="{D42A27DB-BD31-4B8C-83A1-F6EECF244321}">
                <p14:modId xmlns:p14="http://schemas.microsoft.com/office/powerpoint/2010/main" val="3063215483"/>
              </p:ext>
            </p:extLst>
          </p:nvPr>
        </p:nvGraphicFramePr>
        <p:xfrm>
          <a:off x="214313" y="261938"/>
          <a:ext cx="8688387" cy="5751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376B1302-B28D-419C-9431-FA753557A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Header, Caption &amp; SmartArt Slide</a:t>
            </a:r>
            <a:endParaRPr lang="en-PH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EBF714-5BAE-46F9-8423-9BA18A85B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PH" dirty="0" err="1"/>
              <a:t>Suspendisse</a:t>
            </a:r>
            <a:r>
              <a:rPr lang="en-PH" dirty="0"/>
              <a:t> in dui </a:t>
            </a:r>
            <a:r>
              <a:rPr lang="en-PH" dirty="0" err="1"/>
              <a:t>tristique</a:t>
            </a:r>
            <a:r>
              <a:rPr lang="en-PH" dirty="0"/>
              <a:t>, </a:t>
            </a:r>
            <a:r>
              <a:rPr lang="en-PH" dirty="0" err="1"/>
              <a:t>blandit</a:t>
            </a:r>
            <a:r>
              <a:rPr lang="en-PH" dirty="0"/>
              <a:t> ipsum id, pharetra </a:t>
            </a:r>
            <a:r>
              <a:rPr lang="en-PH" dirty="0" err="1"/>
              <a:t>enim</a:t>
            </a:r>
            <a:r>
              <a:rPr lang="en-PH" dirty="0"/>
              <a:t>. Duis </a:t>
            </a:r>
            <a:r>
              <a:rPr lang="en-PH" dirty="0" err="1"/>
              <a:t>eu</a:t>
            </a:r>
            <a:r>
              <a:rPr lang="en-PH" dirty="0"/>
              <a:t> </a:t>
            </a:r>
            <a:r>
              <a:rPr lang="en-PH" dirty="0" err="1"/>
              <a:t>odio</a:t>
            </a:r>
            <a:r>
              <a:rPr lang="en-PH" dirty="0"/>
              <a:t> </a:t>
            </a:r>
            <a:r>
              <a:rPr lang="en-PH" dirty="0" err="1"/>
              <a:t>orci</a:t>
            </a:r>
            <a:r>
              <a:rPr lang="en-PH" dirty="0"/>
              <a:t>. </a:t>
            </a:r>
            <a:r>
              <a:rPr lang="en-PH" dirty="0" err="1"/>
              <a:t>Quisque</a:t>
            </a:r>
            <a:r>
              <a:rPr lang="en-PH" dirty="0"/>
              <a:t> </a:t>
            </a:r>
            <a:r>
              <a:rPr lang="en-PH" dirty="0" err="1"/>
              <a:t>tempor</a:t>
            </a:r>
            <a:r>
              <a:rPr lang="en-PH" dirty="0"/>
              <a:t> </a:t>
            </a:r>
            <a:r>
              <a:rPr lang="en-PH" dirty="0" err="1"/>
              <a:t>augue</a:t>
            </a:r>
            <a:r>
              <a:rPr lang="en-PH" dirty="0"/>
              <a:t> </a:t>
            </a:r>
            <a:r>
              <a:rPr lang="en-PH" dirty="0" err="1"/>
              <a:t>sed</a:t>
            </a:r>
            <a:r>
              <a:rPr lang="en-PH" dirty="0"/>
              <a:t> </a:t>
            </a:r>
            <a:r>
              <a:rPr lang="en-PH" dirty="0" err="1"/>
              <a:t>felis</a:t>
            </a:r>
            <a:r>
              <a:rPr lang="en-PH" dirty="0"/>
              <a:t> </a:t>
            </a:r>
            <a:r>
              <a:rPr lang="en-PH" dirty="0" err="1"/>
              <a:t>faucibus</a:t>
            </a:r>
            <a:r>
              <a:rPr lang="en-PH" dirty="0"/>
              <a:t> </a:t>
            </a:r>
            <a:r>
              <a:rPr lang="en-PH" dirty="0" err="1"/>
              <a:t>imperdiet</a:t>
            </a:r>
            <a:r>
              <a:rPr lang="en-PH" dirty="0"/>
              <a:t>. </a:t>
            </a:r>
            <a:r>
              <a:rPr lang="en-PH" dirty="0" err="1"/>
              <a:t>Mauris</a:t>
            </a:r>
            <a:r>
              <a:rPr lang="en-PH" dirty="0"/>
              <a:t> et </a:t>
            </a:r>
            <a:r>
              <a:rPr lang="en-PH" dirty="0" err="1"/>
              <a:t>urna</a:t>
            </a:r>
            <a:r>
              <a:rPr lang="en-PH" dirty="0"/>
              <a:t> </a:t>
            </a:r>
            <a:r>
              <a:rPr lang="en-PH" dirty="0" err="1"/>
              <a:t>tellus</a:t>
            </a:r>
            <a:r>
              <a:rPr lang="en-PH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761739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C5CAAD22-E3F1-0A4F-8196-E8AE1B8F0AA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39" b="23339"/>
          <a:stretch>
            <a:fillRect/>
          </a:stretch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24D350-C4FA-4EB2-BC59-5B42E885A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Section Slide</a:t>
            </a:r>
            <a:endParaRPr lang="en-PH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492F42-FAEB-48B5-847A-1A7F2FA5B0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PH" dirty="0" err="1"/>
              <a:t>Praesent</a:t>
            </a:r>
            <a:r>
              <a:rPr lang="en-PH" dirty="0"/>
              <a:t> </a:t>
            </a:r>
            <a:r>
              <a:rPr lang="en-PH" dirty="0" err="1"/>
              <a:t>ut</a:t>
            </a:r>
            <a:r>
              <a:rPr lang="en-PH" dirty="0"/>
              <a:t> nisi </a:t>
            </a:r>
            <a:r>
              <a:rPr lang="en-PH" dirty="0" err="1"/>
              <a:t>sagittis</a:t>
            </a:r>
            <a:r>
              <a:rPr lang="en-PH" dirty="0"/>
              <a:t>, </a:t>
            </a:r>
            <a:r>
              <a:rPr lang="en-PH" dirty="0" err="1"/>
              <a:t>scelerisque</a:t>
            </a:r>
            <a:r>
              <a:rPr lang="en-PH" dirty="0"/>
              <a:t> dolor </a:t>
            </a:r>
            <a:r>
              <a:rPr lang="en-PH" dirty="0" err="1"/>
              <a:t>ut</a:t>
            </a:r>
            <a:r>
              <a:rPr lang="en-PH" dirty="0"/>
              <a:t>, </a:t>
            </a:r>
            <a:r>
              <a:rPr lang="en-PH" dirty="0" err="1"/>
              <a:t>vulputate</a:t>
            </a:r>
            <a:r>
              <a:rPr lang="en-PH" dirty="0"/>
              <a:t> ipsum</a:t>
            </a:r>
          </a:p>
        </p:txBody>
      </p:sp>
    </p:spTree>
    <p:extLst>
      <p:ext uri="{BB962C8B-B14F-4D97-AF65-F5344CB8AC3E}">
        <p14:creationId xmlns:p14="http://schemas.microsoft.com/office/powerpoint/2010/main" val="40991119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CA737-A593-4AA9-8E6C-DF506AEE8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Header, Caption &amp; Content Slide</a:t>
            </a:r>
            <a:endParaRPr lang="en-P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974EC0-6373-43BD-9388-285FB14483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PH" dirty="0" err="1"/>
              <a:t>Praesent</a:t>
            </a:r>
            <a:r>
              <a:rPr lang="en-PH" dirty="0"/>
              <a:t> ac </a:t>
            </a:r>
            <a:r>
              <a:rPr lang="en-PH" dirty="0" err="1"/>
              <a:t>purus</a:t>
            </a:r>
            <a:r>
              <a:rPr lang="en-PH" dirty="0"/>
              <a:t> </a:t>
            </a:r>
            <a:r>
              <a:rPr lang="en-PH" dirty="0" err="1"/>
              <a:t>fringilla</a:t>
            </a:r>
            <a:r>
              <a:rPr lang="en-PH" dirty="0"/>
              <a:t>, </a:t>
            </a:r>
            <a:r>
              <a:rPr lang="en-PH" dirty="0" err="1"/>
              <a:t>faucibus</a:t>
            </a:r>
            <a:r>
              <a:rPr lang="en-PH" dirty="0"/>
              <a:t> </a:t>
            </a:r>
            <a:r>
              <a:rPr lang="en-PH" dirty="0" err="1"/>
              <a:t>risus</a:t>
            </a:r>
            <a:r>
              <a:rPr lang="en-PH" dirty="0"/>
              <a:t> et, </a:t>
            </a:r>
            <a:r>
              <a:rPr lang="en-PH" dirty="0" err="1"/>
              <a:t>suscipit</a:t>
            </a:r>
            <a:r>
              <a:rPr lang="en-PH" dirty="0"/>
              <a:t> ligula. </a:t>
            </a:r>
            <a:r>
              <a:rPr lang="en-PH" dirty="0" err="1"/>
              <a:t>Aenean</a:t>
            </a:r>
            <a:r>
              <a:rPr lang="en-PH" dirty="0"/>
              <a:t> </a:t>
            </a:r>
            <a:r>
              <a:rPr lang="en-PH" dirty="0" err="1"/>
              <a:t>elit</a:t>
            </a:r>
            <a:r>
              <a:rPr lang="en-PH" dirty="0"/>
              <a:t> </a:t>
            </a:r>
            <a:r>
              <a:rPr lang="en-PH" dirty="0" err="1"/>
              <a:t>nunc</a:t>
            </a:r>
            <a:r>
              <a:rPr lang="en-PH" dirty="0"/>
              <a:t>, </a:t>
            </a:r>
            <a:r>
              <a:rPr lang="en-PH" dirty="0" err="1"/>
              <a:t>placerat</a:t>
            </a:r>
            <a:r>
              <a:rPr lang="en-PH" dirty="0"/>
              <a:t> </a:t>
            </a:r>
            <a:r>
              <a:rPr lang="en-PH" dirty="0" err="1"/>
              <a:t>varius</a:t>
            </a:r>
            <a:r>
              <a:rPr lang="en-PH" dirty="0"/>
              <a:t> </a:t>
            </a:r>
            <a:r>
              <a:rPr lang="en-PH" dirty="0" err="1"/>
              <a:t>elit</a:t>
            </a:r>
            <a:r>
              <a:rPr lang="en-PH" dirty="0"/>
              <a:t> </a:t>
            </a:r>
            <a:r>
              <a:rPr lang="en-PH" dirty="0" err="1"/>
              <a:t>eget</a:t>
            </a:r>
            <a:r>
              <a:rPr lang="en-PH" dirty="0"/>
              <a:t>, </a:t>
            </a:r>
            <a:r>
              <a:rPr lang="en-PH" dirty="0" err="1"/>
              <a:t>suscipit</a:t>
            </a:r>
            <a:r>
              <a:rPr lang="en-PH" dirty="0"/>
              <a:t> pharetra </a:t>
            </a:r>
            <a:r>
              <a:rPr lang="en-PH" dirty="0" err="1"/>
              <a:t>purus</a:t>
            </a:r>
            <a:r>
              <a:rPr lang="en-PH" dirty="0"/>
              <a:t>. </a:t>
            </a:r>
            <a:r>
              <a:rPr lang="en-PH" dirty="0" err="1"/>
              <a:t>Sed</a:t>
            </a:r>
            <a:r>
              <a:rPr lang="en-PH" dirty="0"/>
              <a:t> </a:t>
            </a:r>
            <a:r>
              <a:rPr lang="en-PH" dirty="0" err="1"/>
              <a:t>tincidunt</a:t>
            </a:r>
            <a:r>
              <a:rPr lang="en-PH" dirty="0"/>
              <a:t> dictum </a:t>
            </a:r>
            <a:r>
              <a:rPr lang="en-PH" dirty="0" err="1"/>
              <a:t>justo</a:t>
            </a:r>
            <a:r>
              <a:rPr lang="en-PH" dirty="0"/>
              <a:t>, in </a:t>
            </a:r>
            <a:r>
              <a:rPr lang="en-PH" dirty="0" err="1"/>
              <a:t>viverra</a:t>
            </a:r>
            <a:r>
              <a:rPr lang="en-PH" dirty="0"/>
              <a:t> </a:t>
            </a:r>
            <a:r>
              <a:rPr lang="en-PH" dirty="0" err="1"/>
              <a:t>metus</a:t>
            </a:r>
            <a:r>
              <a:rPr lang="en-PH" dirty="0"/>
              <a:t> </a:t>
            </a:r>
            <a:r>
              <a:rPr lang="en-PH" dirty="0" err="1"/>
              <a:t>ornare</a:t>
            </a:r>
            <a:r>
              <a:rPr lang="en-PH" dirty="0"/>
              <a:t> </a:t>
            </a:r>
            <a:r>
              <a:rPr lang="en-PH" dirty="0" err="1"/>
              <a:t>ut.</a:t>
            </a:r>
            <a:r>
              <a:rPr lang="en-PH" dirty="0"/>
              <a:t> Cras </a:t>
            </a:r>
            <a:r>
              <a:rPr lang="en-PH" dirty="0" err="1"/>
              <a:t>nisl</a:t>
            </a:r>
            <a:r>
              <a:rPr lang="en-PH" dirty="0"/>
              <a:t> </a:t>
            </a:r>
            <a:r>
              <a:rPr lang="en-PH" dirty="0" err="1"/>
              <a:t>neque</a:t>
            </a:r>
            <a:r>
              <a:rPr lang="en-PH" dirty="0"/>
              <a:t>, </a:t>
            </a:r>
            <a:r>
              <a:rPr lang="en-PH" dirty="0" err="1"/>
              <a:t>ultricies</a:t>
            </a:r>
            <a:r>
              <a:rPr lang="en-PH" dirty="0"/>
              <a:t> id </a:t>
            </a:r>
            <a:r>
              <a:rPr lang="en-PH" dirty="0" err="1"/>
              <a:t>massa</a:t>
            </a:r>
            <a:r>
              <a:rPr lang="en-PH" dirty="0"/>
              <a:t> </a:t>
            </a:r>
            <a:r>
              <a:rPr lang="en-PH" dirty="0" err="1"/>
              <a:t>quis</a:t>
            </a:r>
            <a:r>
              <a:rPr lang="en-PH" dirty="0"/>
              <a:t>, </a:t>
            </a:r>
            <a:r>
              <a:rPr lang="en-PH" dirty="0" err="1"/>
              <a:t>sagittis</a:t>
            </a:r>
            <a:r>
              <a:rPr lang="en-PH" dirty="0"/>
              <a:t> </a:t>
            </a:r>
            <a:r>
              <a:rPr lang="en-PH" dirty="0" err="1"/>
              <a:t>tincidunt</a:t>
            </a:r>
            <a:r>
              <a:rPr lang="en-PH" dirty="0"/>
              <a:t> </a:t>
            </a:r>
            <a:r>
              <a:rPr lang="en-PH" dirty="0" err="1"/>
              <a:t>enim</a:t>
            </a:r>
            <a:r>
              <a:rPr lang="en-PH" dirty="0"/>
              <a:t>. </a:t>
            </a:r>
            <a:r>
              <a:rPr lang="en-PH" dirty="0" err="1"/>
              <a:t>Aliquam</a:t>
            </a:r>
            <a:r>
              <a:rPr lang="en-PH" dirty="0"/>
              <a:t> </a:t>
            </a:r>
            <a:r>
              <a:rPr lang="en-PH" dirty="0" err="1"/>
              <a:t>nec</a:t>
            </a:r>
            <a:r>
              <a:rPr lang="en-PH" dirty="0"/>
              <a:t> </a:t>
            </a:r>
            <a:r>
              <a:rPr lang="en-PH" dirty="0" err="1"/>
              <a:t>sagittis</a:t>
            </a:r>
            <a:r>
              <a:rPr lang="en-PH" dirty="0"/>
              <a:t> ligula. Integer </a:t>
            </a:r>
            <a:r>
              <a:rPr lang="en-PH" dirty="0" err="1"/>
              <a:t>justo</a:t>
            </a:r>
            <a:r>
              <a:rPr lang="en-PH" dirty="0"/>
              <a:t> </a:t>
            </a:r>
            <a:r>
              <a:rPr lang="en-PH" dirty="0" err="1"/>
              <a:t>lacus</a:t>
            </a:r>
            <a:r>
              <a:rPr lang="en-PH" dirty="0"/>
              <a:t>, </a:t>
            </a:r>
            <a:r>
              <a:rPr lang="en-PH" dirty="0" err="1"/>
              <a:t>molestie</a:t>
            </a:r>
            <a:r>
              <a:rPr lang="en-PH" dirty="0"/>
              <a:t> </a:t>
            </a:r>
            <a:r>
              <a:rPr lang="en-PH" dirty="0" err="1"/>
              <a:t>eu</a:t>
            </a:r>
            <a:r>
              <a:rPr lang="en-PH" dirty="0"/>
              <a:t> </a:t>
            </a:r>
            <a:r>
              <a:rPr lang="en-PH" dirty="0" err="1"/>
              <a:t>massa</a:t>
            </a:r>
            <a:r>
              <a:rPr lang="en-PH" dirty="0"/>
              <a:t> at, </a:t>
            </a:r>
            <a:r>
              <a:rPr lang="en-PH" dirty="0" err="1"/>
              <a:t>lacinia</a:t>
            </a:r>
            <a:r>
              <a:rPr lang="en-PH" dirty="0"/>
              <a:t> </a:t>
            </a:r>
            <a:r>
              <a:rPr lang="en-PH" dirty="0" err="1"/>
              <a:t>molestie</a:t>
            </a:r>
            <a:r>
              <a:rPr lang="en-PH" dirty="0"/>
              <a:t> </a:t>
            </a:r>
            <a:r>
              <a:rPr lang="en-PH" dirty="0" err="1"/>
              <a:t>arcu</a:t>
            </a:r>
            <a:r>
              <a:rPr lang="en-PH" dirty="0"/>
              <a:t>. </a:t>
            </a:r>
            <a:r>
              <a:rPr lang="en-PH" dirty="0" err="1"/>
              <a:t>Etiam</a:t>
            </a:r>
            <a:r>
              <a:rPr lang="en-PH" dirty="0"/>
              <a:t> </a:t>
            </a:r>
            <a:r>
              <a:rPr lang="en-PH" dirty="0" err="1"/>
              <a:t>eget</a:t>
            </a:r>
            <a:r>
              <a:rPr lang="en-PH" dirty="0"/>
              <a:t> tempus </a:t>
            </a:r>
            <a:r>
              <a:rPr lang="en-PH" dirty="0" err="1"/>
              <a:t>risus</a:t>
            </a:r>
            <a:r>
              <a:rPr lang="en-PH" dirty="0"/>
              <a:t>. In </a:t>
            </a:r>
            <a:r>
              <a:rPr lang="en-PH" dirty="0" err="1"/>
              <a:t>ultrices</a:t>
            </a:r>
            <a:r>
              <a:rPr lang="en-PH" dirty="0"/>
              <a:t> </a:t>
            </a:r>
            <a:r>
              <a:rPr lang="en-PH" dirty="0" err="1"/>
              <a:t>consectetur</a:t>
            </a:r>
            <a:r>
              <a:rPr lang="en-PH" dirty="0"/>
              <a:t> pharetra.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DDBB1E-EAE2-4067-9CB5-0F6CF82C1B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PH" dirty="0"/>
              <a:t>Integer </a:t>
            </a:r>
            <a:r>
              <a:rPr lang="en-PH" dirty="0" err="1"/>
              <a:t>vestibulum</a:t>
            </a:r>
            <a:r>
              <a:rPr lang="en-PH" dirty="0"/>
              <a:t> </a:t>
            </a:r>
            <a:r>
              <a:rPr lang="en-PH" dirty="0" err="1"/>
              <a:t>ultricies</a:t>
            </a:r>
            <a:r>
              <a:rPr lang="en-PH" dirty="0"/>
              <a:t> </a:t>
            </a:r>
            <a:r>
              <a:rPr lang="en-PH" dirty="0" err="1"/>
              <a:t>quam</a:t>
            </a:r>
            <a:r>
              <a:rPr lang="en-PH" dirty="0"/>
              <a:t>. Nunc </a:t>
            </a:r>
            <a:r>
              <a:rPr lang="en-PH" dirty="0" err="1"/>
              <a:t>ornare</a:t>
            </a:r>
            <a:r>
              <a:rPr lang="en-PH" dirty="0"/>
              <a:t> </a:t>
            </a:r>
            <a:r>
              <a:rPr lang="en-PH" dirty="0" err="1"/>
              <a:t>metus</a:t>
            </a:r>
            <a:r>
              <a:rPr lang="en-PH" dirty="0"/>
              <a:t> </a:t>
            </a:r>
            <a:r>
              <a:rPr lang="en-PH" dirty="0" err="1"/>
              <a:t>nec</a:t>
            </a:r>
            <a:r>
              <a:rPr lang="en-PH" dirty="0"/>
              <a:t> </a:t>
            </a:r>
            <a:r>
              <a:rPr lang="en-PH" dirty="0" err="1"/>
              <a:t>nunc</a:t>
            </a:r>
            <a:r>
              <a:rPr lang="en-PH" dirty="0"/>
              <a:t> </a:t>
            </a:r>
            <a:r>
              <a:rPr lang="en-PH" dirty="0" err="1"/>
              <a:t>rutrum</a:t>
            </a:r>
            <a:r>
              <a:rPr lang="en-PH" dirty="0"/>
              <a:t> </a:t>
            </a:r>
            <a:r>
              <a:rPr lang="en-PH" dirty="0" err="1"/>
              <a:t>malesuada</a:t>
            </a:r>
            <a:r>
              <a:rPr lang="en-PH" dirty="0"/>
              <a:t> non sit </a:t>
            </a:r>
            <a:r>
              <a:rPr lang="en-PH" dirty="0" err="1"/>
              <a:t>amet</a:t>
            </a:r>
            <a:r>
              <a:rPr lang="en-PH" dirty="0"/>
              <a:t> </a:t>
            </a:r>
            <a:r>
              <a:rPr lang="en-PH" dirty="0" err="1"/>
              <a:t>purus</a:t>
            </a:r>
            <a:r>
              <a:rPr lang="en-PH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331345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778EAF3-13FD-4F05-89A0-5AF4ED0C9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Header, Photo &amp; Content Slide</a:t>
            </a:r>
            <a:endParaRPr lang="en-PH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CB0639-A91E-41C3-B915-AC41F6BD7D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PH" dirty="0" err="1"/>
              <a:t>Curabitur</a:t>
            </a:r>
            <a:r>
              <a:rPr lang="en-PH" dirty="0"/>
              <a:t> </a:t>
            </a:r>
            <a:r>
              <a:rPr lang="en-PH" dirty="0" err="1"/>
              <a:t>commodo</a:t>
            </a:r>
            <a:r>
              <a:rPr lang="en-PH" dirty="0"/>
              <a:t> </a:t>
            </a:r>
            <a:r>
              <a:rPr lang="en-PH" dirty="0" err="1"/>
              <a:t>tincidunt</a:t>
            </a:r>
            <a:r>
              <a:rPr lang="en-PH" dirty="0"/>
              <a:t> </a:t>
            </a:r>
            <a:r>
              <a:rPr lang="en-PH" dirty="0" err="1"/>
              <a:t>felis</a:t>
            </a:r>
            <a:r>
              <a:rPr lang="en-PH" dirty="0"/>
              <a:t> </a:t>
            </a:r>
            <a:r>
              <a:rPr lang="en-PH" dirty="0" err="1"/>
              <a:t>nec</a:t>
            </a:r>
            <a:r>
              <a:rPr lang="en-PH" dirty="0"/>
              <a:t> </a:t>
            </a:r>
            <a:r>
              <a:rPr lang="en-PH" dirty="0" err="1"/>
              <a:t>faucibus</a:t>
            </a:r>
            <a:r>
              <a:rPr lang="en-PH" dirty="0"/>
              <a:t>. </a:t>
            </a:r>
            <a:r>
              <a:rPr lang="en-PH" dirty="0" err="1"/>
              <a:t>Praesent</a:t>
            </a:r>
            <a:r>
              <a:rPr lang="en-PH" dirty="0"/>
              <a:t> </a:t>
            </a:r>
            <a:r>
              <a:rPr lang="en-PH" dirty="0" err="1"/>
              <a:t>congue</a:t>
            </a:r>
            <a:r>
              <a:rPr lang="en-PH" dirty="0"/>
              <a:t> a </a:t>
            </a:r>
            <a:r>
              <a:rPr lang="en-PH" dirty="0" err="1"/>
              <a:t>erat</a:t>
            </a:r>
            <a:r>
              <a:rPr lang="en-PH" dirty="0"/>
              <a:t> sit </a:t>
            </a:r>
            <a:r>
              <a:rPr lang="en-PH" dirty="0" err="1"/>
              <a:t>amet</a:t>
            </a:r>
            <a:r>
              <a:rPr lang="en-PH" dirty="0"/>
              <a:t> </a:t>
            </a:r>
            <a:r>
              <a:rPr lang="en-PH" dirty="0" err="1"/>
              <a:t>suscipit</a:t>
            </a:r>
            <a:r>
              <a:rPr lang="en-PH" dirty="0"/>
              <a:t>. </a:t>
            </a:r>
            <a:r>
              <a:rPr lang="en-PH" dirty="0" err="1"/>
              <a:t>Mauris</a:t>
            </a:r>
            <a:r>
              <a:rPr lang="en-PH" dirty="0"/>
              <a:t> </a:t>
            </a:r>
            <a:r>
              <a:rPr lang="en-PH" dirty="0" err="1"/>
              <a:t>hendrerit</a:t>
            </a:r>
            <a:r>
              <a:rPr lang="en-PH" dirty="0"/>
              <a:t> </a:t>
            </a:r>
            <a:r>
              <a:rPr lang="en-PH" dirty="0" err="1"/>
              <a:t>egestas</a:t>
            </a:r>
            <a:r>
              <a:rPr lang="en-PH" dirty="0"/>
              <a:t> </a:t>
            </a:r>
            <a:r>
              <a:rPr lang="en-PH" dirty="0" err="1"/>
              <a:t>tortor</a:t>
            </a:r>
            <a:r>
              <a:rPr lang="en-PH" dirty="0"/>
              <a:t> et </a:t>
            </a:r>
            <a:r>
              <a:rPr lang="en-PH" dirty="0" err="1"/>
              <a:t>fermentum</a:t>
            </a:r>
            <a:r>
              <a:rPr lang="en-PH" dirty="0"/>
              <a:t>. Integer </a:t>
            </a:r>
            <a:r>
              <a:rPr lang="en-PH" dirty="0" err="1"/>
              <a:t>auctor</a:t>
            </a:r>
            <a:r>
              <a:rPr lang="en-PH" dirty="0"/>
              <a:t> </a:t>
            </a:r>
            <a:r>
              <a:rPr lang="en-PH" dirty="0" err="1"/>
              <a:t>felis</a:t>
            </a:r>
            <a:r>
              <a:rPr lang="en-PH" dirty="0"/>
              <a:t> </a:t>
            </a:r>
            <a:r>
              <a:rPr lang="en-PH" dirty="0" err="1"/>
              <a:t>quis</a:t>
            </a:r>
            <a:r>
              <a:rPr lang="en-PH" dirty="0"/>
              <a:t> nisi pulvinar </a:t>
            </a:r>
            <a:r>
              <a:rPr lang="en-PH" dirty="0" err="1"/>
              <a:t>rutrum</a:t>
            </a:r>
            <a:r>
              <a:rPr lang="en-PH" dirty="0"/>
              <a:t>.</a:t>
            </a:r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880E8F83-FCBC-F446-9074-E656CDCC8B8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11" b="3581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316751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BEF978-EDBE-4E1A-BD84-840D34A99B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PH" b="0" dirty="0"/>
              <a:t>Integer </a:t>
            </a:r>
            <a:r>
              <a:rPr lang="en-PH" b="0" dirty="0" err="1"/>
              <a:t>scelerisque</a:t>
            </a:r>
            <a:endParaRPr lang="en-PH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B83FF2-6AC2-4FD7-985B-2620A73FF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Header, </a:t>
            </a:r>
            <a:br>
              <a:rPr lang="en-US" dirty="0"/>
            </a:br>
            <a:r>
              <a:rPr lang="en-US" dirty="0"/>
              <a:t>Sub-headers &amp; 2-Content Slide</a:t>
            </a:r>
            <a:endParaRPr lang="en-PH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749CDF-A9A2-4DC2-ACDA-08AD9F8FF8E9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PH" dirty="0" err="1"/>
              <a:t>Phasellus</a:t>
            </a:r>
            <a:r>
              <a:rPr lang="en-PH" dirty="0"/>
              <a:t> gravida nisi ac </a:t>
            </a:r>
            <a:r>
              <a:rPr lang="en-PH" dirty="0" err="1"/>
              <a:t>sollicitudin</a:t>
            </a:r>
            <a:r>
              <a:rPr lang="en-PH" dirty="0"/>
              <a:t> semper. </a:t>
            </a:r>
            <a:r>
              <a:rPr lang="en-PH" dirty="0" err="1"/>
              <a:t>Ut</a:t>
            </a:r>
            <a:r>
              <a:rPr lang="en-PH" dirty="0"/>
              <a:t> dictum, </a:t>
            </a:r>
            <a:r>
              <a:rPr lang="en-PH" dirty="0" err="1"/>
              <a:t>erat</a:t>
            </a:r>
            <a:r>
              <a:rPr lang="en-PH" dirty="0"/>
              <a:t> </a:t>
            </a:r>
            <a:r>
              <a:rPr lang="en-PH" dirty="0" err="1"/>
              <a:t>pretium</a:t>
            </a:r>
            <a:r>
              <a:rPr lang="en-PH" dirty="0"/>
              <a:t> </a:t>
            </a:r>
            <a:r>
              <a:rPr lang="en-PH" dirty="0" err="1"/>
              <a:t>tristique</a:t>
            </a:r>
            <a:r>
              <a:rPr lang="en-PH" dirty="0"/>
              <a:t> </a:t>
            </a:r>
            <a:r>
              <a:rPr lang="en-PH" dirty="0" err="1"/>
              <a:t>mattis</a:t>
            </a:r>
            <a:r>
              <a:rPr lang="en-PH" dirty="0"/>
              <a:t>, </a:t>
            </a:r>
            <a:r>
              <a:rPr lang="en-PH" dirty="0" err="1"/>
              <a:t>justo</a:t>
            </a:r>
            <a:r>
              <a:rPr lang="en-PH" dirty="0"/>
              <a:t> </a:t>
            </a:r>
            <a:r>
              <a:rPr lang="en-PH" dirty="0" err="1"/>
              <a:t>metus</a:t>
            </a:r>
            <a:r>
              <a:rPr lang="en-PH" dirty="0"/>
              <a:t> </a:t>
            </a:r>
            <a:r>
              <a:rPr lang="en-PH" dirty="0" err="1"/>
              <a:t>scelerisque</a:t>
            </a:r>
            <a:r>
              <a:rPr lang="en-PH" dirty="0"/>
              <a:t> </a:t>
            </a:r>
            <a:r>
              <a:rPr lang="en-PH" dirty="0" err="1"/>
              <a:t>lacus</a:t>
            </a:r>
            <a:r>
              <a:rPr lang="en-PH" dirty="0"/>
              <a:t>, et </a:t>
            </a:r>
            <a:r>
              <a:rPr lang="en-PH" dirty="0" err="1"/>
              <a:t>tempor</a:t>
            </a:r>
            <a:r>
              <a:rPr lang="en-PH" dirty="0"/>
              <a:t> </a:t>
            </a:r>
            <a:r>
              <a:rPr lang="en-PH" dirty="0" err="1"/>
              <a:t>orci</a:t>
            </a:r>
            <a:r>
              <a:rPr lang="en-PH" dirty="0"/>
              <a:t> nisi </a:t>
            </a:r>
            <a:r>
              <a:rPr lang="en-PH" dirty="0" err="1"/>
              <a:t>eu</a:t>
            </a:r>
            <a:r>
              <a:rPr lang="en-PH" dirty="0"/>
              <a:t> ex.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A029DA-3677-43EE-9F86-CC60DB4F60A7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en-PH" b="0" dirty="0"/>
              <a:t>Justo sit </a:t>
            </a:r>
            <a:r>
              <a:rPr lang="en-PH" b="0" dirty="0" err="1"/>
              <a:t>amet</a:t>
            </a:r>
            <a:r>
              <a:rPr lang="en-PH" b="0" dirty="0"/>
              <a:t> </a:t>
            </a:r>
            <a:r>
              <a:rPr lang="en-PH" b="0" dirty="0" err="1"/>
              <a:t>mollis</a:t>
            </a:r>
            <a:r>
              <a:rPr lang="en-PH" b="0" dirty="0"/>
              <a:t> </a:t>
            </a:r>
            <a:r>
              <a:rPr lang="en-PH" b="0" dirty="0" err="1"/>
              <a:t>ultrices</a:t>
            </a:r>
            <a:endParaRPr lang="en-PH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0D7A85-A4B8-4A62-BE37-62AC931AEBCB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n-PH" dirty="0" err="1"/>
              <a:t>Fusce</a:t>
            </a:r>
            <a:r>
              <a:rPr lang="en-PH" dirty="0"/>
              <a:t> </a:t>
            </a:r>
            <a:r>
              <a:rPr lang="en-PH" dirty="0" err="1"/>
              <a:t>rhoncus</a:t>
            </a:r>
            <a:r>
              <a:rPr lang="en-PH" dirty="0"/>
              <a:t> id mi </a:t>
            </a:r>
            <a:r>
              <a:rPr lang="en-PH" dirty="0" err="1"/>
              <a:t>sed</a:t>
            </a:r>
            <a:r>
              <a:rPr lang="en-PH" dirty="0"/>
              <a:t> </a:t>
            </a:r>
            <a:r>
              <a:rPr lang="en-PH" dirty="0" err="1"/>
              <a:t>molestie</a:t>
            </a:r>
            <a:r>
              <a:rPr lang="en-PH" dirty="0"/>
              <a:t>. </a:t>
            </a:r>
            <a:r>
              <a:rPr lang="en-PH" dirty="0" err="1"/>
              <a:t>Nullam</a:t>
            </a:r>
            <a:r>
              <a:rPr lang="en-PH" dirty="0"/>
              <a:t> </a:t>
            </a:r>
            <a:r>
              <a:rPr lang="en-PH" dirty="0" err="1"/>
              <a:t>ut</a:t>
            </a:r>
            <a:r>
              <a:rPr lang="en-PH" dirty="0"/>
              <a:t> libero vitae ex </a:t>
            </a:r>
            <a:r>
              <a:rPr lang="en-PH" dirty="0" err="1"/>
              <a:t>rutrum</a:t>
            </a:r>
            <a:r>
              <a:rPr lang="en-PH" dirty="0"/>
              <a:t> </a:t>
            </a:r>
            <a:r>
              <a:rPr lang="en-PH" dirty="0" err="1"/>
              <a:t>rhoncus</a:t>
            </a:r>
            <a:r>
              <a:rPr lang="en-PH" dirty="0"/>
              <a:t>. </a:t>
            </a:r>
            <a:r>
              <a:rPr lang="en-PH" dirty="0" err="1"/>
              <a:t>Suspendisse</a:t>
            </a:r>
            <a:r>
              <a:rPr lang="en-PH" dirty="0"/>
              <a:t> </a:t>
            </a:r>
            <a:r>
              <a:rPr lang="en-PH" dirty="0" err="1"/>
              <a:t>tincidunt</a:t>
            </a:r>
            <a:r>
              <a:rPr lang="en-PH" dirty="0"/>
              <a:t> </a:t>
            </a:r>
            <a:r>
              <a:rPr lang="en-PH" dirty="0" err="1"/>
              <a:t>malesuada</a:t>
            </a:r>
            <a:r>
              <a:rPr lang="en-PH" dirty="0"/>
              <a:t> </a:t>
            </a:r>
            <a:r>
              <a:rPr lang="en-PH" dirty="0" err="1"/>
              <a:t>sapien</a:t>
            </a:r>
            <a:r>
              <a:rPr lang="en-PH" dirty="0"/>
              <a:t>, vitae </a:t>
            </a:r>
            <a:r>
              <a:rPr lang="en-PH" dirty="0" err="1"/>
              <a:t>pellentesque</a:t>
            </a:r>
            <a:r>
              <a:rPr lang="en-PH" dirty="0"/>
              <a:t> </a:t>
            </a:r>
            <a:r>
              <a:rPr lang="en-PH" dirty="0" err="1"/>
              <a:t>nulla</a:t>
            </a:r>
            <a:r>
              <a:rPr lang="en-PH" dirty="0"/>
              <a:t> </a:t>
            </a:r>
            <a:r>
              <a:rPr lang="en-PH" dirty="0" err="1"/>
              <a:t>blandit</a:t>
            </a:r>
            <a:r>
              <a:rPr lang="en-PH" dirty="0"/>
              <a:t> </a:t>
            </a:r>
            <a:r>
              <a:rPr lang="en-PH" dirty="0" err="1"/>
              <a:t>eu</a:t>
            </a:r>
            <a:r>
              <a:rPr lang="en-PH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664822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7D04E3D6-6495-D047-B145-165378A78A6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48" b="11348"/>
          <a:stretch>
            <a:fillRect/>
          </a:stretch>
        </p:blipFill>
        <p:spPr/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667DE3E-22D7-F74A-A930-6D2595468699}"/>
              </a:ext>
            </a:extLst>
          </p:cNvPr>
          <p:cNvSpPr/>
          <p:nvPr/>
        </p:nvSpPr>
        <p:spPr>
          <a:xfrm>
            <a:off x="0" y="0"/>
            <a:ext cx="12192000" cy="6303818"/>
          </a:xfrm>
          <a:prstGeom prst="rect">
            <a:avLst/>
          </a:prstGeom>
          <a:solidFill>
            <a:schemeClr val="tx1">
              <a:lumMod val="50000"/>
              <a:lumOff val="50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D6C93E4-258C-42AF-AC65-23A9EF098F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PH" dirty="0"/>
              <a:t>In </a:t>
            </a:r>
            <a:r>
              <a:rPr lang="en-PH" dirty="0" err="1"/>
              <a:t>sed</a:t>
            </a:r>
            <a:r>
              <a:rPr lang="en-PH" dirty="0"/>
              <a:t> </a:t>
            </a:r>
            <a:r>
              <a:rPr lang="en-PH" dirty="0" err="1"/>
              <a:t>lacus</a:t>
            </a:r>
            <a:r>
              <a:rPr lang="en-PH" dirty="0"/>
              <a:t> sit </a:t>
            </a:r>
            <a:r>
              <a:rPr lang="en-PH" dirty="0" err="1"/>
              <a:t>amet</a:t>
            </a:r>
            <a:r>
              <a:rPr lang="en-PH" dirty="0"/>
              <a:t> </a:t>
            </a:r>
            <a:r>
              <a:rPr lang="en-PH" dirty="0" err="1"/>
              <a:t>purus</a:t>
            </a:r>
            <a:r>
              <a:rPr lang="en-PH" dirty="0"/>
              <a:t> </a:t>
            </a:r>
            <a:r>
              <a:rPr lang="en-PH" dirty="0" err="1"/>
              <a:t>vestibulum</a:t>
            </a:r>
            <a:r>
              <a:rPr lang="en-PH" dirty="0"/>
              <a:t> </a:t>
            </a:r>
            <a:r>
              <a:rPr lang="en-PH" dirty="0" err="1"/>
              <a:t>vulputate</a:t>
            </a:r>
            <a:r>
              <a:rPr lang="en-PH" dirty="0"/>
              <a:t>. </a:t>
            </a:r>
            <a:r>
              <a:rPr lang="en-PH" dirty="0" err="1"/>
              <a:t>Sed</a:t>
            </a:r>
            <a:r>
              <a:rPr lang="en-PH" dirty="0"/>
              <a:t> gravida </a:t>
            </a:r>
            <a:r>
              <a:rPr lang="en-PH" dirty="0" err="1"/>
              <a:t>enim</a:t>
            </a:r>
            <a:r>
              <a:rPr lang="en-PH" dirty="0"/>
              <a:t> ac </a:t>
            </a:r>
            <a:r>
              <a:rPr lang="en-PH" dirty="0" err="1"/>
              <a:t>varius</a:t>
            </a:r>
            <a:r>
              <a:rPr lang="en-PH" dirty="0"/>
              <a:t> </a:t>
            </a:r>
            <a:r>
              <a:rPr lang="en-PH" dirty="0" err="1"/>
              <a:t>blandit</a:t>
            </a:r>
            <a:r>
              <a:rPr lang="en-PH" dirty="0"/>
              <a:t>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2581B8-BCE5-4729-8799-BC5EA54AA9F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PH" dirty="0"/>
              <a:t>Ut </a:t>
            </a:r>
            <a:r>
              <a:rPr lang="en-PH" dirty="0" err="1"/>
              <a:t>malesuada</a:t>
            </a:r>
            <a:r>
              <a:rPr lang="en-PH" dirty="0"/>
              <a:t> </a:t>
            </a:r>
            <a:r>
              <a:rPr lang="en-PH" dirty="0" err="1"/>
              <a:t>mattis</a:t>
            </a:r>
            <a:r>
              <a:rPr lang="en-PH" dirty="0"/>
              <a:t> </a:t>
            </a:r>
            <a:r>
              <a:rPr lang="en-PH" dirty="0" err="1"/>
              <a:t>sapien</a:t>
            </a:r>
            <a:r>
              <a:rPr lang="en-PH" dirty="0"/>
              <a:t> </a:t>
            </a:r>
            <a:r>
              <a:rPr lang="en-PH" dirty="0" err="1"/>
              <a:t>eu</a:t>
            </a:r>
            <a:r>
              <a:rPr lang="en-PH" dirty="0"/>
              <a:t> </a:t>
            </a:r>
            <a:r>
              <a:rPr lang="en-PH" dirty="0" err="1"/>
              <a:t>blandit</a:t>
            </a:r>
            <a:r>
              <a:rPr lang="en-PH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719898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1C7C0-4357-4C75-AE97-BC05EED26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Header, Caption &amp; Photo Slide</a:t>
            </a:r>
            <a:endParaRPr lang="en-PH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DB9311-1553-4FC4-94AF-D1FBEE6400D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PH" dirty="0" err="1"/>
              <a:t>Sed</a:t>
            </a:r>
            <a:r>
              <a:rPr lang="en-PH" dirty="0"/>
              <a:t> </a:t>
            </a:r>
            <a:r>
              <a:rPr lang="en-PH" dirty="0" err="1"/>
              <a:t>rhoncus</a:t>
            </a:r>
            <a:r>
              <a:rPr lang="en-PH" dirty="0"/>
              <a:t> </a:t>
            </a:r>
            <a:r>
              <a:rPr lang="en-PH" dirty="0" err="1"/>
              <a:t>odio</a:t>
            </a:r>
            <a:r>
              <a:rPr lang="en-PH" dirty="0"/>
              <a:t> </a:t>
            </a:r>
            <a:r>
              <a:rPr lang="en-PH" dirty="0" err="1"/>
              <a:t>vel</a:t>
            </a:r>
            <a:r>
              <a:rPr lang="en-PH" dirty="0"/>
              <a:t> </a:t>
            </a:r>
            <a:r>
              <a:rPr lang="en-PH" dirty="0" err="1"/>
              <a:t>mauris</a:t>
            </a:r>
            <a:r>
              <a:rPr lang="en-PH" dirty="0"/>
              <a:t> </a:t>
            </a:r>
            <a:r>
              <a:rPr lang="en-PH" dirty="0" err="1"/>
              <a:t>ultrices</a:t>
            </a:r>
            <a:r>
              <a:rPr lang="en-PH" dirty="0"/>
              <a:t> </a:t>
            </a:r>
            <a:r>
              <a:rPr lang="en-PH" dirty="0" err="1"/>
              <a:t>vestibulum</a:t>
            </a:r>
            <a:r>
              <a:rPr lang="en-PH" dirty="0"/>
              <a:t>. </a:t>
            </a:r>
            <a:r>
              <a:rPr lang="en-PH" dirty="0" err="1"/>
              <a:t>Vestibulum</a:t>
            </a:r>
            <a:r>
              <a:rPr lang="en-PH" dirty="0"/>
              <a:t> ante ipsum </a:t>
            </a:r>
            <a:r>
              <a:rPr lang="en-PH" dirty="0" err="1"/>
              <a:t>primis</a:t>
            </a:r>
            <a:r>
              <a:rPr lang="en-PH" dirty="0"/>
              <a:t> in </a:t>
            </a:r>
            <a:r>
              <a:rPr lang="en-PH" dirty="0" err="1"/>
              <a:t>faucibus</a:t>
            </a:r>
            <a:r>
              <a:rPr lang="en-PH" dirty="0"/>
              <a:t> </a:t>
            </a:r>
            <a:r>
              <a:rPr lang="en-PH" dirty="0" err="1"/>
              <a:t>orci</a:t>
            </a:r>
            <a:r>
              <a:rPr lang="en-PH" dirty="0"/>
              <a:t> </a:t>
            </a:r>
            <a:r>
              <a:rPr lang="en-PH" dirty="0" err="1"/>
              <a:t>luctus</a:t>
            </a:r>
            <a:r>
              <a:rPr lang="en-PH" dirty="0"/>
              <a:t> et </a:t>
            </a:r>
            <a:r>
              <a:rPr lang="en-PH" dirty="0" err="1"/>
              <a:t>ultrices</a:t>
            </a:r>
            <a:r>
              <a:rPr lang="en-PH" dirty="0"/>
              <a:t> </a:t>
            </a:r>
            <a:r>
              <a:rPr lang="en-PH" dirty="0" err="1"/>
              <a:t>posuere</a:t>
            </a:r>
            <a:r>
              <a:rPr lang="en-PH" dirty="0"/>
              <a:t> </a:t>
            </a:r>
            <a:r>
              <a:rPr lang="en-PH" dirty="0" err="1"/>
              <a:t>cubilia</a:t>
            </a:r>
            <a:r>
              <a:rPr lang="en-PH" dirty="0"/>
              <a:t> </a:t>
            </a:r>
            <a:r>
              <a:rPr lang="en-PH" dirty="0" err="1"/>
              <a:t>Curae</a:t>
            </a:r>
            <a:r>
              <a:rPr lang="en-PH" dirty="0"/>
              <a:t>; Nunc </a:t>
            </a:r>
            <a:r>
              <a:rPr lang="en-PH" dirty="0" err="1"/>
              <a:t>congue</a:t>
            </a:r>
            <a:r>
              <a:rPr lang="en-PH" dirty="0"/>
              <a:t> maximus dolor, </a:t>
            </a:r>
            <a:r>
              <a:rPr lang="en-PH" dirty="0" err="1"/>
              <a:t>nec</a:t>
            </a:r>
            <a:r>
              <a:rPr lang="en-PH" dirty="0"/>
              <a:t> </a:t>
            </a:r>
            <a:r>
              <a:rPr lang="en-PH" dirty="0" err="1"/>
              <a:t>tristique</a:t>
            </a:r>
            <a:r>
              <a:rPr lang="en-PH" dirty="0"/>
              <a:t> </a:t>
            </a:r>
            <a:r>
              <a:rPr lang="en-PH" dirty="0" err="1"/>
              <a:t>orci</a:t>
            </a:r>
            <a:r>
              <a:rPr lang="en-PH" dirty="0"/>
              <a:t> </a:t>
            </a:r>
            <a:r>
              <a:rPr lang="en-PH" dirty="0" err="1"/>
              <a:t>facilisis</a:t>
            </a:r>
            <a:r>
              <a:rPr lang="en-PH" dirty="0"/>
              <a:t> id.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C79A412B-2553-8E4C-B6D8-1E11F2046A8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0" r="315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819842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95E25CB9-7F6C-5E44-9FDC-3F1D7F1B1D7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2" b="1555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319061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Placeholder 4">
            <a:extLst>
              <a:ext uri="{FF2B5EF4-FFF2-40B4-BE49-F238E27FC236}">
                <a16:creationId xmlns:a16="http://schemas.microsoft.com/office/drawing/2014/main" id="{308B910C-C65D-A74E-BC3A-E8827E432F98}"/>
              </a:ext>
            </a:extLst>
          </p:cNvPr>
          <p:cNvGraphicFramePr>
            <a:graphicFrameLocks noGrp="1"/>
          </p:cNvGraphicFramePr>
          <p:nvPr>
            <p:ph type="chart" sz="quarter" idx="10"/>
            <p:extLst>
              <p:ext uri="{D42A27DB-BD31-4B8C-83A1-F6EECF244321}">
                <p14:modId xmlns:p14="http://schemas.microsoft.com/office/powerpoint/2010/main" val="3817470325"/>
              </p:ext>
            </p:extLst>
          </p:nvPr>
        </p:nvGraphicFramePr>
        <p:xfrm>
          <a:off x="3311525" y="261938"/>
          <a:ext cx="8650288" cy="5751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68D56D80-FC3A-43E8-9E90-798F30EC0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Header, Caption &amp; Chart Slide</a:t>
            </a:r>
            <a:endParaRPr lang="en-PH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1CE0A7-9FD4-4563-82FF-DBB463A8739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PH" dirty="0" err="1"/>
              <a:t>Mauris</a:t>
            </a:r>
            <a:r>
              <a:rPr lang="en-PH" dirty="0"/>
              <a:t> </a:t>
            </a:r>
            <a:r>
              <a:rPr lang="en-PH" dirty="0" err="1"/>
              <a:t>ornare</a:t>
            </a:r>
            <a:r>
              <a:rPr lang="en-PH" dirty="0"/>
              <a:t> </a:t>
            </a:r>
            <a:r>
              <a:rPr lang="en-PH" dirty="0" err="1"/>
              <a:t>turpis</a:t>
            </a:r>
            <a:r>
              <a:rPr lang="en-PH" dirty="0"/>
              <a:t> non </a:t>
            </a:r>
            <a:r>
              <a:rPr lang="en-PH" dirty="0" err="1"/>
              <a:t>purus</a:t>
            </a:r>
            <a:r>
              <a:rPr lang="en-PH" dirty="0"/>
              <a:t> </a:t>
            </a:r>
            <a:r>
              <a:rPr lang="en-PH" dirty="0" err="1"/>
              <a:t>ullamcorper</a:t>
            </a:r>
            <a:r>
              <a:rPr lang="en-PH" dirty="0"/>
              <a:t> </a:t>
            </a:r>
            <a:r>
              <a:rPr lang="en-PH" dirty="0" err="1"/>
              <a:t>pretium</a:t>
            </a:r>
            <a:r>
              <a:rPr lang="en-PH" dirty="0"/>
              <a:t>. In sit </a:t>
            </a:r>
            <a:r>
              <a:rPr lang="en-PH" dirty="0" err="1"/>
              <a:t>amet</a:t>
            </a:r>
            <a:r>
              <a:rPr lang="en-PH" dirty="0"/>
              <a:t> convallis nisi, </a:t>
            </a:r>
            <a:r>
              <a:rPr lang="en-PH" dirty="0" err="1"/>
              <a:t>eu</a:t>
            </a:r>
            <a:r>
              <a:rPr lang="en-PH" dirty="0"/>
              <a:t> </a:t>
            </a:r>
            <a:r>
              <a:rPr lang="en-PH" dirty="0" err="1"/>
              <a:t>elementum</a:t>
            </a:r>
            <a:r>
              <a:rPr lang="en-PH" dirty="0"/>
              <a:t> </a:t>
            </a:r>
            <a:r>
              <a:rPr lang="en-PH" dirty="0" err="1"/>
              <a:t>justo</a:t>
            </a:r>
            <a:r>
              <a:rPr lang="en-PH" dirty="0"/>
              <a:t>. </a:t>
            </a:r>
            <a:r>
              <a:rPr lang="en-PH" dirty="0" err="1"/>
              <a:t>Fusce</a:t>
            </a:r>
            <a:r>
              <a:rPr lang="en-PH" dirty="0"/>
              <a:t> in </a:t>
            </a:r>
            <a:r>
              <a:rPr lang="en-PH" dirty="0" err="1"/>
              <a:t>eleifend</a:t>
            </a:r>
            <a:r>
              <a:rPr lang="en-PH" dirty="0"/>
              <a:t> sem.</a:t>
            </a:r>
          </a:p>
        </p:txBody>
      </p:sp>
    </p:spTree>
    <p:extLst>
      <p:ext uri="{BB962C8B-B14F-4D97-AF65-F5344CB8AC3E}">
        <p14:creationId xmlns:p14="http://schemas.microsoft.com/office/powerpoint/2010/main" val="11585219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LIENT6786">
      <a:dk1>
        <a:srgbClr val="000000"/>
      </a:dk1>
      <a:lt1>
        <a:srgbClr val="FFFFFF"/>
      </a:lt1>
      <a:dk2>
        <a:srgbClr val="44546A"/>
      </a:dk2>
      <a:lt2>
        <a:srgbClr val="FEFFFF"/>
      </a:lt2>
      <a:accent1>
        <a:srgbClr val="00ADC4"/>
      </a:accent1>
      <a:accent2>
        <a:srgbClr val="FD5632"/>
      </a:accent2>
      <a:accent3>
        <a:srgbClr val="C4D6D7"/>
      </a:accent3>
      <a:accent4>
        <a:srgbClr val="FDC506"/>
      </a:accent4>
      <a:accent5>
        <a:srgbClr val="3D93C6"/>
      </a:accent5>
      <a:accent6>
        <a:srgbClr val="F00000"/>
      </a:accent6>
      <a:hlink>
        <a:srgbClr val="FD5633"/>
      </a:hlink>
      <a:folHlink>
        <a:srgbClr val="FD5634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1" id="{5F6E379D-CD80-6F4C-90BC-B894ACFFDA68}" vid="{F46F8E44-F480-4C46-9EE2-E8A3CDB1559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64</TotalTime>
  <Words>355</Words>
  <Application>Microsoft Office PowerPoint</Application>
  <PresentationFormat>Widescreen</PresentationFormat>
  <Paragraphs>26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Arial Black</vt:lpstr>
      <vt:lpstr>Office Theme</vt:lpstr>
      <vt:lpstr>Title Slide</vt:lpstr>
      <vt:lpstr>Section Slide</vt:lpstr>
      <vt:lpstr>Header, Caption &amp; Content Slide</vt:lpstr>
      <vt:lpstr>Header, Photo &amp; Content Slide</vt:lpstr>
      <vt:lpstr>Header,  Sub-headers &amp; 2-Content Slide</vt:lpstr>
      <vt:lpstr>PowerPoint Presentation</vt:lpstr>
      <vt:lpstr>Header, Caption &amp; Photo Slide</vt:lpstr>
      <vt:lpstr>PowerPoint Presentation</vt:lpstr>
      <vt:lpstr>Header, Caption &amp; Chart Slide</vt:lpstr>
      <vt:lpstr>Header, Caption &amp; SmartArt Slide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Slide</dc:title>
  <dc:creator>Microsoft Office User</dc:creator>
  <cp:lastModifiedBy>Michal Zavacky</cp:lastModifiedBy>
  <cp:revision>6</cp:revision>
  <dcterms:created xsi:type="dcterms:W3CDTF">2019-06-20T08:51:57Z</dcterms:created>
  <dcterms:modified xsi:type="dcterms:W3CDTF">2019-06-24T12:26:36Z</dcterms:modified>
</cp:coreProperties>
</file>