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313" r:id="rId4"/>
    <p:sldId id="273" r:id="rId5"/>
    <p:sldId id="274" r:id="rId6"/>
    <p:sldId id="315" r:id="rId7"/>
    <p:sldId id="317" r:id="rId8"/>
    <p:sldId id="318" r:id="rId9"/>
    <p:sldId id="319" r:id="rId10"/>
    <p:sldId id="320" r:id="rId11"/>
    <p:sldId id="321" r:id="rId12"/>
    <p:sldId id="322" r:id="rId13"/>
    <p:sldId id="324" r:id="rId14"/>
    <p:sldId id="326" r:id="rId15"/>
    <p:sldId id="327" r:id="rId16"/>
    <p:sldId id="329" r:id="rId17"/>
    <p:sldId id="330" r:id="rId18"/>
    <p:sldId id="331" r:id="rId19"/>
    <p:sldId id="333" r:id="rId20"/>
    <p:sldId id="335" r:id="rId21"/>
    <p:sldId id="336" r:id="rId22"/>
    <p:sldId id="332" r:id="rId23"/>
    <p:sldId id="338" r:id="rId24"/>
    <p:sldId id="339" r:id="rId25"/>
    <p:sldId id="34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71" autoAdjust="0"/>
    <p:restoredTop sz="96229" autoAdjust="0"/>
  </p:normalViewPr>
  <p:slideViewPr>
    <p:cSldViewPr snapToGrid="0">
      <p:cViewPr varScale="1">
        <p:scale>
          <a:sx n="110" d="100"/>
          <a:sy n="110" d="100"/>
        </p:scale>
        <p:origin x="7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7E80-203F-44E5-949A-AFC1D13AF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993EBC-A9EC-43DC-B0F3-DB4D9B285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64298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9130748" y="0"/>
            <a:ext cx="3061252" cy="288897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199470" y="784270"/>
            <a:ext cx="6086475" cy="384016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76922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9912626" y="1278933"/>
            <a:ext cx="2279374" cy="31263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387738" y="2612571"/>
            <a:ext cx="4205514" cy="424542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11710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mond 2"/>
          <p:cNvSpPr/>
          <p:nvPr userDrawn="1"/>
        </p:nvSpPr>
        <p:spPr>
          <a:xfrm>
            <a:off x="4807305" y="1037366"/>
            <a:ext cx="4981755" cy="506233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5435397" y="959696"/>
            <a:ext cx="5236958" cy="5217671"/>
          </a:xfrm>
          <a:prstGeom prst="diamond">
            <a:avLst/>
          </a:prstGeom>
        </p:spPr>
      </p:sp>
    </p:spTree>
    <p:extLst>
      <p:ext uri="{BB962C8B-B14F-4D97-AF65-F5344CB8AC3E}">
        <p14:creationId xmlns:p14="http://schemas.microsoft.com/office/powerpoint/2010/main" val="790175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2279374" cy="31263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7821" y="549184"/>
            <a:ext cx="3265488" cy="56562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39192" y="3984171"/>
            <a:ext cx="2277745" cy="2221276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09333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731604"/>
            <a:ext cx="2279374" cy="31263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796834" y="1318061"/>
            <a:ext cx="2498072" cy="4929604"/>
          </a:xfrm>
          <a:prstGeom prst="rect">
            <a:avLst/>
          </a:prstGeom>
        </p:spPr>
      </p:sp>
      <p:sp>
        <p:nvSpPr>
          <p:cNvPr id="4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3602282" y="504546"/>
            <a:ext cx="2498072" cy="4929604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143159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4518990"/>
            <a:ext cx="5817705" cy="234563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4700789" y="3670478"/>
            <a:ext cx="2859110" cy="2691685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</p:sp>
      <p:sp>
        <p:nvSpPr>
          <p:cNvPr id="4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610847" y="592427"/>
            <a:ext cx="3758746" cy="5138511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79418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3349760" cy="29546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096838" y="927462"/>
            <a:ext cx="3362054" cy="50553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21822" y="927463"/>
            <a:ext cx="3362054" cy="50553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9721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506687" cy="51206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4" name="Picture 3" descr="iMa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57" y="823710"/>
            <a:ext cx="6129241" cy="5372100"/>
          </a:xfrm>
          <a:prstGeom prst="rect">
            <a:avLst/>
          </a:prstGeom>
        </p:spPr>
      </p:pic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035332" y="1552493"/>
            <a:ext cx="4495800" cy="2565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48342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0C32B0-4F67-4973-8E21-5ADC03DD46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43752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E12DBC3-DCB7-4F95-9409-C51B280DA2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371" y="968829"/>
            <a:ext cx="3048000" cy="4920343"/>
          </a:xfrm>
          <a:custGeom>
            <a:avLst/>
            <a:gdLst>
              <a:gd name="connsiteX0" fmla="*/ 1524000 w 3048000"/>
              <a:gd name="connsiteY0" fmla="*/ 0 h 4920343"/>
              <a:gd name="connsiteX1" fmla="*/ 3048000 w 3048000"/>
              <a:gd name="connsiteY1" fmla="*/ 1524000 h 4920343"/>
              <a:gd name="connsiteX2" fmla="*/ 3048000 w 3048000"/>
              <a:gd name="connsiteY2" fmla="*/ 3396343 h 4920343"/>
              <a:gd name="connsiteX3" fmla="*/ 1524000 w 3048000"/>
              <a:gd name="connsiteY3" fmla="*/ 4920343 h 4920343"/>
              <a:gd name="connsiteX4" fmla="*/ 0 w 3048000"/>
              <a:gd name="connsiteY4" fmla="*/ 3396343 h 4920343"/>
              <a:gd name="connsiteX5" fmla="*/ 0 w 3048000"/>
              <a:gd name="connsiteY5" fmla="*/ 1524000 h 4920343"/>
              <a:gd name="connsiteX6" fmla="*/ 1524000 w 3048000"/>
              <a:gd name="connsiteY6" fmla="*/ 0 h 492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0" h="4920343">
                <a:moveTo>
                  <a:pt x="1524000" y="0"/>
                </a:moveTo>
                <a:cubicBezTo>
                  <a:pt x="2365682" y="0"/>
                  <a:pt x="3048000" y="682318"/>
                  <a:pt x="3048000" y="1524000"/>
                </a:cubicBezTo>
                <a:lnTo>
                  <a:pt x="3048000" y="3396343"/>
                </a:lnTo>
                <a:cubicBezTo>
                  <a:pt x="3048000" y="4238025"/>
                  <a:pt x="2365682" y="4920343"/>
                  <a:pt x="1524000" y="4920343"/>
                </a:cubicBezTo>
                <a:cubicBezTo>
                  <a:pt x="682318" y="4920343"/>
                  <a:pt x="0" y="4238025"/>
                  <a:pt x="0" y="3396343"/>
                </a:cubicBezTo>
                <a:lnTo>
                  <a:pt x="0" y="1524000"/>
                </a:lnTo>
                <a:cubicBezTo>
                  <a:pt x="0" y="682318"/>
                  <a:pt x="682318" y="0"/>
                  <a:pt x="1524000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797A644-6621-4C73-A0B6-AEA7569EF8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11800" y="1600200"/>
            <a:ext cx="4959350" cy="133985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Write Title Here</a:t>
            </a:r>
          </a:p>
        </p:txBody>
      </p:sp>
    </p:spTree>
    <p:extLst>
      <p:ext uri="{BB962C8B-B14F-4D97-AF65-F5344CB8AC3E}">
        <p14:creationId xmlns:p14="http://schemas.microsoft.com/office/powerpoint/2010/main" val="1346489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48365DA-6246-46AB-B85C-29A433D21D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9800" y="807502"/>
            <a:ext cx="4959350" cy="894298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Write Title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C955D2-59D1-4CB2-97C6-E13E74479B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43900" y="939800"/>
            <a:ext cx="2908300" cy="2591326"/>
          </a:xfrm>
          <a:custGeom>
            <a:avLst/>
            <a:gdLst>
              <a:gd name="connsiteX0" fmla="*/ 243425 w 2908300"/>
              <a:gd name="connsiteY0" fmla="*/ 0 h 2908300"/>
              <a:gd name="connsiteX1" fmla="*/ 2664875 w 2908300"/>
              <a:gd name="connsiteY1" fmla="*/ 0 h 2908300"/>
              <a:gd name="connsiteX2" fmla="*/ 2908300 w 2908300"/>
              <a:gd name="connsiteY2" fmla="*/ 243425 h 2908300"/>
              <a:gd name="connsiteX3" fmla="*/ 2908300 w 2908300"/>
              <a:gd name="connsiteY3" fmla="*/ 2664875 h 2908300"/>
              <a:gd name="connsiteX4" fmla="*/ 2664875 w 2908300"/>
              <a:gd name="connsiteY4" fmla="*/ 2908300 h 2908300"/>
              <a:gd name="connsiteX5" fmla="*/ 243425 w 2908300"/>
              <a:gd name="connsiteY5" fmla="*/ 2908300 h 2908300"/>
              <a:gd name="connsiteX6" fmla="*/ 0 w 2908300"/>
              <a:gd name="connsiteY6" fmla="*/ 2664875 h 2908300"/>
              <a:gd name="connsiteX7" fmla="*/ 0 w 2908300"/>
              <a:gd name="connsiteY7" fmla="*/ 243425 h 2908300"/>
              <a:gd name="connsiteX8" fmla="*/ 243425 w 2908300"/>
              <a:gd name="connsiteY8" fmla="*/ 0 h 290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8300" h="2908300">
                <a:moveTo>
                  <a:pt x="243425" y="0"/>
                </a:moveTo>
                <a:lnTo>
                  <a:pt x="2664875" y="0"/>
                </a:lnTo>
                <a:cubicBezTo>
                  <a:pt x="2799315" y="0"/>
                  <a:pt x="2908300" y="108985"/>
                  <a:pt x="2908300" y="243425"/>
                </a:cubicBezTo>
                <a:lnTo>
                  <a:pt x="2908300" y="2664875"/>
                </a:lnTo>
                <a:cubicBezTo>
                  <a:pt x="2908300" y="2799315"/>
                  <a:pt x="2799315" y="2908300"/>
                  <a:pt x="2664875" y="2908300"/>
                </a:cubicBezTo>
                <a:lnTo>
                  <a:pt x="243425" y="2908300"/>
                </a:lnTo>
                <a:cubicBezTo>
                  <a:pt x="108985" y="2908300"/>
                  <a:pt x="0" y="2799315"/>
                  <a:pt x="0" y="2664875"/>
                </a:cubicBezTo>
                <a:lnTo>
                  <a:pt x="0" y="243425"/>
                </a:lnTo>
                <a:cubicBezTo>
                  <a:pt x="0" y="108985"/>
                  <a:pt x="108985" y="0"/>
                  <a:pt x="243425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24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2D3BF52-9D25-42DD-B2A0-529E1D110B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6885" y="355262"/>
            <a:ext cx="4252316" cy="6147476"/>
          </a:xfrm>
          <a:custGeom>
            <a:avLst/>
            <a:gdLst>
              <a:gd name="connsiteX0" fmla="*/ 0 w 5252441"/>
              <a:gd name="connsiteY0" fmla="*/ 0 h 6147476"/>
              <a:gd name="connsiteX1" fmla="*/ 5252441 w 5252441"/>
              <a:gd name="connsiteY1" fmla="*/ 0 h 6147476"/>
              <a:gd name="connsiteX2" fmla="*/ 5252441 w 5252441"/>
              <a:gd name="connsiteY2" fmla="*/ 6147476 h 6147476"/>
              <a:gd name="connsiteX3" fmla="*/ 0 w 5252441"/>
              <a:gd name="connsiteY3" fmla="*/ 6147476 h 6147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2441" h="6147476">
                <a:moveTo>
                  <a:pt x="0" y="0"/>
                </a:moveTo>
                <a:lnTo>
                  <a:pt x="5252441" y="0"/>
                </a:lnTo>
                <a:lnTo>
                  <a:pt x="5252441" y="6147476"/>
                </a:lnTo>
                <a:lnTo>
                  <a:pt x="0" y="6147476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1E96654-936E-42D0-96A2-59A3939BF6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1950" y="1376875"/>
            <a:ext cx="4870450" cy="2478623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Write Title Here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5264FD6-8AB1-43E1-85C9-BB180428CE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37499" y="833702"/>
            <a:ext cx="2467859" cy="5190596"/>
          </a:xfrm>
          <a:custGeom>
            <a:avLst/>
            <a:gdLst>
              <a:gd name="connsiteX0" fmla="*/ 258727 w 2467859"/>
              <a:gd name="connsiteY0" fmla="*/ 0 h 5190596"/>
              <a:gd name="connsiteX1" fmla="*/ 2206289 w 2467859"/>
              <a:gd name="connsiteY1" fmla="*/ 0 h 5190596"/>
              <a:gd name="connsiteX2" fmla="*/ 2467859 w 2467859"/>
              <a:gd name="connsiteY2" fmla="*/ 258253 h 5190596"/>
              <a:gd name="connsiteX3" fmla="*/ 2467859 w 2467859"/>
              <a:gd name="connsiteY3" fmla="*/ 4932344 h 5190596"/>
              <a:gd name="connsiteX4" fmla="*/ 2206289 w 2467859"/>
              <a:gd name="connsiteY4" fmla="*/ 5190596 h 5190596"/>
              <a:gd name="connsiteX5" fmla="*/ 258727 w 2467859"/>
              <a:gd name="connsiteY5" fmla="*/ 5190596 h 5190596"/>
              <a:gd name="connsiteX6" fmla="*/ 0 w 2467859"/>
              <a:gd name="connsiteY6" fmla="*/ 4932344 h 5190596"/>
              <a:gd name="connsiteX7" fmla="*/ 0 w 2467859"/>
              <a:gd name="connsiteY7" fmla="*/ 258253 h 5190596"/>
              <a:gd name="connsiteX8" fmla="*/ 258727 w 2467859"/>
              <a:gd name="connsiteY8" fmla="*/ 0 h 519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7859" h="5190596">
                <a:moveTo>
                  <a:pt x="258727" y="0"/>
                </a:moveTo>
                <a:cubicBezTo>
                  <a:pt x="2206289" y="0"/>
                  <a:pt x="2206289" y="0"/>
                  <a:pt x="2206289" y="0"/>
                </a:cubicBezTo>
                <a:cubicBezTo>
                  <a:pt x="2351290" y="0"/>
                  <a:pt x="2467859" y="116356"/>
                  <a:pt x="2467859" y="258253"/>
                </a:cubicBezTo>
                <a:cubicBezTo>
                  <a:pt x="2467859" y="4932344"/>
                  <a:pt x="2467859" y="4932344"/>
                  <a:pt x="2467859" y="4932344"/>
                </a:cubicBezTo>
                <a:cubicBezTo>
                  <a:pt x="2467859" y="5077079"/>
                  <a:pt x="2351290" y="5190596"/>
                  <a:pt x="2206289" y="5190596"/>
                </a:cubicBezTo>
                <a:cubicBezTo>
                  <a:pt x="258727" y="5190596"/>
                  <a:pt x="258727" y="5190596"/>
                  <a:pt x="258727" y="5190596"/>
                </a:cubicBezTo>
                <a:cubicBezTo>
                  <a:pt x="116570" y="5190596"/>
                  <a:pt x="0" y="5077079"/>
                  <a:pt x="0" y="4932344"/>
                </a:cubicBezTo>
                <a:cubicBezTo>
                  <a:pt x="0" y="258253"/>
                  <a:pt x="0" y="258253"/>
                  <a:pt x="0" y="258253"/>
                </a:cubicBezTo>
                <a:cubicBezTo>
                  <a:pt x="0" y="116356"/>
                  <a:pt x="116570" y="0"/>
                  <a:pt x="258727" y="0"/>
                </a:cubicBez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62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479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061252" cy="288897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79224" y="627698"/>
            <a:ext cx="4362450" cy="565626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97906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945323"/>
            <a:ext cx="3061252" cy="288897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1345" y="2025242"/>
            <a:ext cx="6086475" cy="384016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90731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762538" cy="34323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06293" y="1462859"/>
            <a:ext cx="3917950" cy="42846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6385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86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5" r:id="rId15"/>
    <p:sldLayoutId id="2147483667" r:id="rId16"/>
    <p:sldLayoutId id="214748366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svg"/><Relationship Id="rId7" Type="http://schemas.openxmlformats.org/officeDocument/2006/relationships/image" Target="../media/image1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66FA84E6-7485-4259-82F6-E97A79B2F8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9B782B0-18AB-45C6-B45E-8AD4867D5F9B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107E14-EB9A-4E08-BF06-D4F1494B3395}"/>
              </a:ext>
            </a:extLst>
          </p:cNvPr>
          <p:cNvSpPr txBox="1"/>
          <p:nvPr/>
        </p:nvSpPr>
        <p:spPr>
          <a:xfrm>
            <a:off x="3934009" y="3863743"/>
            <a:ext cx="4323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Presentation Template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2521C3-99F5-4173-AF7E-F139C3F12B2A}"/>
              </a:ext>
            </a:extLst>
          </p:cNvPr>
          <p:cNvSpPr txBox="1"/>
          <p:nvPr/>
        </p:nvSpPr>
        <p:spPr>
          <a:xfrm>
            <a:off x="4608655" y="2504843"/>
            <a:ext cx="2974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yoga</a:t>
            </a:r>
          </a:p>
        </p:txBody>
      </p:sp>
    </p:spTree>
    <p:extLst>
      <p:ext uri="{BB962C8B-B14F-4D97-AF65-F5344CB8AC3E}">
        <p14:creationId xmlns:p14="http://schemas.microsoft.com/office/powerpoint/2010/main" val="1186108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550400" y="0"/>
            <a:ext cx="2641600" cy="69019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>
            <a:off x="1116058" y="1562633"/>
            <a:ext cx="35517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b="1" spc="300" dirty="0">
                <a:solidFill>
                  <a:schemeClr val="accent1"/>
                </a:solidFill>
                <a:latin typeface="+mj-lt"/>
                <a:ea typeface="Montserrat" charset="0"/>
                <a:cs typeface="Montserrat" charset="0"/>
              </a:rPr>
              <a:t>ABOUT</a:t>
            </a:r>
          </a:p>
          <a:p>
            <a:r>
              <a:rPr lang="id-ID" sz="4000" b="1" spc="300" dirty="0">
                <a:solidFill>
                  <a:schemeClr val="accent1"/>
                </a:solidFill>
                <a:latin typeface="+mj-lt"/>
                <a:ea typeface="Montserrat" charset="0"/>
                <a:cs typeface="Montserrat" charset="0"/>
              </a:rPr>
              <a:t>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4175F9-8E9C-4E2C-AFA4-6153FC3FDC12}"/>
              </a:ext>
            </a:extLst>
          </p:cNvPr>
          <p:cNvSpPr txBox="1"/>
          <p:nvPr/>
        </p:nvSpPr>
        <p:spPr>
          <a:xfrm>
            <a:off x="1116058" y="3540979"/>
            <a:ext cx="3270123" cy="122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ipsum dolor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cons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ectetur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adipis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incidi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dunt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ut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labore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et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dolore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magna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aliqua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conse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ctetur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adipi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incid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>
            <a:off x="1176217" y="5235824"/>
            <a:ext cx="1407337" cy="374571"/>
          </a:xfrm>
          <a:prstGeom prst="roundRect">
            <a:avLst/>
          </a:prstGeom>
          <a:solidFill>
            <a:schemeClr val="accent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id-ID" sz="1600" dirty="0">
                <a:solidFill>
                  <a:schemeClr val="bg1"/>
                </a:solidFill>
                <a:latin typeface="+mj-lt"/>
                <a:ea typeface="Montserrat" charset="0"/>
                <a:cs typeface="Montserrat" charset="0"/>
              </a:rPr>
              <a:t>Detail</a:t>
            </a:r>
            <a:endParaRPr lang="en-US" sz="1600" dirty="0">
              <a:solidFill>
                <a:schemeClr val="bg1"/>
              </a:solidFill>
              <a:latin typeface="+mj-lt"/>
              <a:ea typeface="Montserrat" charset="0"/>
              <a:cs typeface="Montserrat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9ADCEB7-3F3C-4DE5-9FA4-F7750D684A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5" r="165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3973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>
            <a:off x="5210979" y="2636668"/>
            <a:ext cx="35517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b="1" spc="300" dirty="0">
                <a:solidFill>
                  <a:schemeClr val="accent1"/>
                </a:solidFill>
                <a:latin typeface="+mj-lt"/>
                <a:ea typeface="Montserrat" charset="0"/>
                <a:cs typeface="Montserrat" charset="0"/>
              </a:rPr>
              <a:t>ABOUT</a:t>
            </a:r>
          </a:p>
          <a:p>
            <a:r>
              <a:rPr lang="id-ID" sz="4000" b="1" spc="300" dirty="0">
                <a:solidFill>
                  <a:schemeClr val="accent1"/>
                </a:solidFill>
                <a:latin typeface="+mj-lt"/>
                <a:ea typeface="Montserrat" charset="0"/>
                <a:cs typeface="Montserrat" charset="0"/>
              </a:rPr>
              <a:t>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4175F9-8E9C-4E2C-AFA4-6153FC3FDC12}"/>
              </a:ext>
            </a:extLst>
          </p:cNvPr>
          <p:cNvSpPr txBox="1"/>
          <p:nvPr/>
        </p:nvSpPr>
        <p:spPr>
          <a:xfrm>
            <a:off x="5210979" y="4435493"/>
            <a:ext cx="2462211" cy="1686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ipsum dolor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cons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ectetur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adipis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incidi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dunt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ut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labore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et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dolore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magna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aliqua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conse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ctetur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adipi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incid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842286" y="1277717"/>
            <a:ext cx="574651" cy="57096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C2AB377-DC78-423C-BFA0-7FB694BD09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2" r="30002"/>
          <a:stretch>
            <a:fillRect/>
          </a:stretch>
        </p:blipFill>
        <p:spPr>
          <a:xfrm>
            <a:off x="887821" y="549184"/>
            <a:ext cx="3265488" cy="5656263"/>
          </a:xfr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4EE0A3A-FC26-4D0A-976F-52EC0387F69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5" r="11535"/>
          <a:stretch>
            <a:fillRect/>
          </a:stretch>
        </p:blipFill>
        <p:spPr>
          <a:xfrm>
            <a:off x="9139192" y="3984171"/>
            <a:ext cx="2277745" cy="2221276"/>
          </a:xfrm>
        </p:spPr>
      </p:pic>
    </p:spTree>
    <p:extLst>
      <p:ext uri="{BB962C8B-B14F-4D97-AF65-F5344CB8AC3E}">
        <p14:creationId xmlns:p14="http://schemas.microsoft.com/office/powerpoint/2010/main" val="2833399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>
            <a:off x="7490352" y="1971619"/>
            <a:ext cx="35517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b="1" spc="300" dirty="0">
                <a:solidFill>
                  <a:schemeClr val="accent1"/>
                </a:solidFill>
                <a:latin typeface="+mj-lt"/>
                <a:ea typeface="Montserrat" charset="0"/>
                <a:cs typeface="Montserrat" charset="0"/>
              </a:rPr>
              <a:t>ABOUT</a:t>
            </a:r>
          </a:p>
          <a:p>
            <a:r>
              <a:rPr lang="id-ID" sz="4000" b="1" spc="300" dirty="0">
                <a:solidFill>
                  <a:schemeClr val="accent1"/>
                </a:solidFill>
                <a:latin typeface="+mj-lt"/>
                <a:ea typeface="Montserrat" charset="0"/>
                <a:cs typeface="Montserrat" charset="0"/>
              </a:rPr>
              <a:t>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4175F9-8E9C-4E2C-AFA4-6153FC3FDC12}"/>
              </a:ext>
            </a:extLst>
          </p:cNvPr>
          <p:cNvSpPr txBox="1"/>
          <p:nvPr/>
        </p:nvSpPr>
        <p:spPr>
          <a:xfrm>
            <a:off x="7490352" y="3712211"/>
            <a:ext cx="3270123" cy="122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ipsum dolor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cons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ectetur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adipis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incidi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dunt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ut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labore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et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dolore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magna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aliqua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conse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ctetur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adipi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incid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1042060" y="5676704"/>
            <a:ext cx="574651" cy="57096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02EC3CD-9120-47DD-B1EB-25F0842F85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0" r="33100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1C1EC27-BB6C-4167-980F-9547F6EB612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0" r="331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5882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>
            <a:off x="8166214" y="1896085"/>
            <a:ext cx="35517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b="1" spc="300" dirty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rPr>
              <a:t>ABOUT</a:t>
            </a:r>
          </a:p>
          <a:p>
            <a:r>
              <a:rPr lang="id-ID" sz="4000" b="1" spc="300" dirty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rPr>
              <a:t>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4175F9-8E9C-4E2C-AFA4-6153FC3FDC12}"/>
              </a:ext>
            </a:extLst>
          </p:cNvPr>
          <p:cNvSpPr txBox="1"/>
          <p:nvPr/>
        </p:nvSpPr>
        <p:spPr>
          <a:xfrm>
            <a:off x="8166214" y="3877311"/>
            <a:ext cx="3270123" cy="99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ipsum dolor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cons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ectetur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adipis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incidi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dunt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labore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dolore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magna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aliqua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ctetur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adipi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incid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1042060" y="5676704"/>
            <a:ext cx="574651" cy="57096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E90B661-401C-4CE3-A398-0D7D2E2191A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 r="7494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53A0359-CA92-4A59-9D48-8670519828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1" r="146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1346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>
            <a:off x="8205970" y="1631207"/>
            <a:ext cx="35517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b="1" spc="300" dirty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rPr>
              <a:t>ABOUT</a:t>
            </a:r>
          </a:p>
          <a:p>
            <a:r>
              <a:rPr lang="id-ID" sz="4000" b="1" spc="300" dirty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rPr>
              <a:t>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4175F9-8E9C-4E2C-AFA4-6153FC3FDC12}"/>
              </a:ext>
            </a:extLst>
          </p:cNvPr>
          <p:cNvSpPr txBox="1"/>
          <p:nvPr/>
        </p:nvSpPr>
        <p:spPr>
          <a:xfrm>
            <a:off x="8205970" y="3612433"/>
            <a:ext cx="3270123" cy="99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ipsum dolor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cons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ectetur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adipis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incidi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dunt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labore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dolore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magna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aliqua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ctetur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adipi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incid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081816" y="5411826"/>
            <a:ext cx="574651" cy="57096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49B53E3-A572-4879-901F-851B45CBF4F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4" r="27834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8129FCA-3990-4175-96E6-BAB3BD5404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4" r="278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5328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>
            <a:off x="7848161" y="1962512"/>
            <a:ext cx="35517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b="1" spc="300" dirty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rPr>
              <a:t>OUR</a:t>
            </a:r>
          </a:p>
          <a:p>
            <a:r>
              <a:rPr lang="id-ID" sz="4000" b="1" spc="300" dirty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rPr>
              <a:t>MOCKUP</a:t>
            </a:r>
          </a:p>
        </p:txBody>
      </p:sp>
      <p:sp>
        <p:nvSpPr>
          <p:cNvPr id="5" name="Oval 4"/>
          <p:cNvSpPr/>
          <p:nvPr/>
        </p:nvSpPr>
        <p:spPr>
          <a:xfrm>
            <a:off x="10825218" y="981532"/>
            <a:ext cx="574651" cy="57096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4175F9-8E9C-4E2C-AFA4-6153FC3FDC12}"/>
              </a:ext>
            </a:extLst>
          </p:cNvPr>
          <p:cNvSpPr txBox="1"/>
          <p:nvPr/>
        </p:nvSpPr>
        <p:spPr>
          <a:xfrm>
            <a:off x="7848161" y="4117893"/>
            <a:ext cx="3270123" cy="99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ipsum dolor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cons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ectetur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adipis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incidi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dunt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labore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dolore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magna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aliqua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ctetur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adipi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incid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29340B3-967D-4322-8DC4-0ACAEE724C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3" b="72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6645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509082" y="2245650"/>
            <a:ext cx="555387" cy="5509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0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509082" y="3129142"/>
            <a:ext cx="555387" cy="55093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0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09082" y="4012640"/>
            <a:ext cx="555387" cy="55093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0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09081" y="4956293"/>
            <a:ext cx="555387" cy="55093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0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9" name="Text Placeholder 5"/>
          <p:cNvSpPr txBox="1">
            <a:spLocks/>
          </p:cNvSpPr>
          <p:nvPr/>
        </p:nvSpPr>
        <p:spPr>
          <a:xfrm>
            <a:off x="2239282" y="2401877"/>
            <a:ext cx="2698095" cy="547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1100">
                <a:solidFill>
                  <a:schemeClr val="tx2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id-ID" sz="1100">
                <a:solidFill>
                  <a:schemeClr val="tx2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dudu </a:t>
            </a:r>
            <a:r>
              <a:rPr lang="en-US" sz="1100">
                <a:solidFill>
                  <a:schemeClr val="tx2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amet, consectetur adipiscing elit. </a:t>
            </a:r>
            <a:endParaRPr lang="id-ID" sz="1100">
              <a:solidFill>
                <a:schemeClr val="tx2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25834" y="2139458"/>
            <a:ext cx="221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sample here</a:t>
            </a:r>
            <a:endParaRPr lang="id-ID" sz="12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Text Placeholder 5"/>
          <p:cNvSpPr txBox="1">
            <a:spLocks/>
          </p:cNvSpPr>
          <p:nvPr/>
        </p:nvSpPr>
        <p:spPr>
          <a:xfrm>
            <a:off x="2239282" y="3296127"/>
            <a:ext cx="2698095" cy="501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1100">
                <a:solidFill>
                  <a:schemeClr val="tx2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id-ID" sz="1100">
                <a:solidFill>
                  <a:schemeClr val="tx2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dudu </a:t>
            </a:r>
            <a:r>
              <a:rPr lang="en-US" sz="1100">
                <a:solidFill>
                  <a:schemeClr val="tx2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amet, consectetur adipiscing elit. </a:t>
            </a:r>
            <a:endParaRPr lang="id-ID" sz="1100">
              <a:solidFill>
                <a:schemeClr val="tx2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25834" y="3033708"/>
            <a:ext cx="221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sample here</a:t>
            </a:r>
            <a:endParaRPr lang="id-ID" sz="12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Text Placeholder 5"/>
          <p:cNvSpPr txBox="1">
            <a:spLocks/>
          </p:cNvSpPr>
          <p:nvPr/>
        </p:nvSpPr>
        <p:spPr>
          <a:xfrm>
            <a:off x="2252730" y="4174870"/>
            <a:ext cx="2698095" cy="547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1100">
                <a:solidFill>
                  <a:schemeClr val="tx2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id-ID" sz="1100">
                <a:solidFill>
                  <a:schemeClr val="tx2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dudu </a:t>
            </a:r>
            <a:r>
              <a:rPr lang="en-US" sz="1100">
                <a:solidFill>
                  <a:schemeClr val="tx2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amet, consectetur adipiscing elit. </a:t>
            </a:r>
            <a:endParaRPr lang="id-ID" sz="1100">
              <a:solidFill>
                <a:schemeClr val="tx2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39282" y="3912451"/>
            <a:ext cx="221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sample here</a:t>
            </a:r>
            <a:endParaRPr lang="id-ID" sz="12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Text Placeholder 5"/>
          <p:cNvSpPr txBox="1">
            <a:spLocks/>
          </p:cNvSpPr>
          <p:nvPr/>
        </p:nvSpPr>
        <p:spPr>
          <a:xfrm>
            <a:off x="2252730" y="5129281"/>
            <a:ext cx="2698095" cy="501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1100">
                <a:solidFill>
                  <a:schemeClr val="tx2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id-ID" sz="1100">
                <a:solidFill>
                  <a:schemeClr val="tx2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dudu </a:t>
            </a:r>
            <a:r>
              <a:rPr lang="en-US" sz="1100">
                <a:solidFill>
                  <a:schemeClr val="tx2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amet, consectetur adipiscing elit. </a:t>
            </a:r>
            <a:endParaRPr lang="id-ID" sz="1100">
              <a:solidFill>
                <a:schemeClr val="tx2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39282" y="4866862"/>
            <a:ext cx="221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sample here</a:t>
            </a:r>
            <a:endParaRPr lang="id-ID" sz="12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37721" y="2346777"/>
            <a:ext cx="515526" cy="354264"/>
          </a:xfrm>
          <a:prstGeom prst="rect">
            <a:avLst/>
          </a:prstGeom>
        </p:spPr>
        <p:txBody>
          <a:bodyPr wrap="none" lIns="121920" rIns="121920" bIns="60960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9011" y="3255054"/>
            <a:ext cx="515526" cy="354264"/>
          </a:xfrm>
          <a:prstGeom prst="rect">
            <a:avLst/>
          </a:prstGeom>
        </p:spPr>
        <p:txBody>
          <a:bodyPr wrap="none" lIns="121920" rIns="121920" bIns="60960">
            <a:spAutoFit/>
          </a:bodyPr>
          <a:lstStyle/>
          <a:p>
            <a:pPr algn="ctr">
              <a:lnSpc>
                <a:spcPct val="89000"/>
              </a:lnSpc>
            </a:pPr>
            <a:r>
              <a:rPr lang="id-ID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02</a:t>
            </a:r>
            <a:endParaRPr lang="en-US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44392" y="4134741"/>
            <a:ext cx="515526" cy="354264"/>
          </a:xfrm>
          <a:prstGeom prst="rect">
            <a:avLst/>
          </a:prstGeom>
        </p:spPr>
        <p:txBody>
          <a:bodyPr wrap="none" lIns="121920" rIns="121920" bIns="60960">
            <a:spAutoFit/>
          </a:bodyPr>
          <a:lstStyle/>
          <a:p>
            <a:pPr algn="ctr">
              <a:lnSpc>
                <a:spcPct val="89000"/>
              </a:lnSpc>
            </a:pPr>
            <a:r>
              <a:rPr lang="id-ID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03</a:t>
            </a:r>
            <a:endParaRPr lang="en-US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37276" y="5056697"/>
            <a:ext cx="515526" cy="354264"/>
          </a:xfrm>
          <a:prstGeom prst="rect">
            <a:avLst/>
          </a:prstGeom>
        </p:spPr>
        <p:txBody>
          <a:bodyPr wrap="none" lIns="121920" rIns="121920" bIns="60960">
            <a:spAutoFit/>
          </a:bodyPr>
          <a:lstStyle/>
          <a:p>
            <a:pPr algn="ctr">
              <a:lnSpc>
                <a:spcPct val="89000"/>
              </a:lnSpc>
            </a:pPr>
            <a:r>
              <a:rPr lang="id-ID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04</a:t>
            </a:r>
            <a:endParaRPr lang="en-US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D2EE8B-1CD6-45E0-876D-54E02F3CA0E7}"/>
              </a:ext>
            </a:extLst>
          </p:cNvPr>
          <p:cNvSpPr txBox="1"/>
          <p:nvPr/>
        </p:nvSpPr>
        <p:spPr>
          <a:xfrm>
            <a:off x="3392563" y="702993"/>
            <a:ext cx="540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b="1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Infographic</a:t>
            </a:r>
            <a:endParaRPr lang="en-US" sz="3600" b="1" dirty="0">
              <a:solidFill>
                <a:schemeClr val="accent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A593EC72-2637-4918-8589-CE49E025F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21115" y="1411709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82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5469670" y="2388426"/>
            <a:ext cx="2079415" cy="1381561"/>
            <a:chOff x="5469670" y="2388426"/>
            <a:chExt cx="2079415" cy="1381561"/>
          </a:xfrm>
        </p:grpSpPr>
        <p:sp>
          <p:nvSpPr>
            <p:cNvPr id="24" name="TextBox 23"/>
            <p:cNvSpPr txBox="1"/>
            <p:nvPr/>
          </p:nvSpPr>
          <p:spPr>
            <a:xfrm>
              <a:off x="5469670" y="2938404"/>
              <a:ext cx="13538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pc="30"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Write your title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69670" y="3244074"/>
              <a:ext cx="2079415" cy="525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050">
                  <a:solidFill>
                    <a:schemeClr val="tx2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Lorem ipsum dolor, consect </a:t>
              </a:r>
            </a:p>
            <a:p>
              <a:pPr>
                <a:lnSpc>
                  <a:spcPct val="140000"/>
                </a:lnSpc>
              </a:pPr>
              <a:r>
                <a:rPr lang="en-US" sz="1050">
                  <a:solidFill>
                    <a:schemeClr val="tx2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adipiscing elit roin cursu.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5560781" y="2388426"/>
              <a:ext cx="418376" cy="41837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469670" y="4347097"/>
            <a:ext cx="2079415" cy="1381561"/>
            <a:chOff x="5469670" y="4347097"/>
            <a:chExt cx="2079415" cy="1381561"/>
          </a:xfrm>
        </p:grpSpPr>
        <p:sp>
          <p:nvSpPr>
            <p:cNvPr id="28" name="TextBox 27"/>
            <p:cNvSpPr txBox="1"/>
            <p:nvPr/>
          </p:nvSpPr>
          <p:spPr>
            <a:xfrm>
              <a:off x="5469670" y="4897075"/>
              <a:ext cx="13538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pc="30"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Write your title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69670" y="5202745"/>
              <a:ext cx="2079415" cy="525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050">
                  <a:solidFill>
                    <a:schemeClr val="tx2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Lorem ipsum dolor, consect </a:t>
              </a:r>
            </a:p>
            <a:p>
              <a:pPr>
                <a:lnSpc>
                  <a:spcPct val="140000"/>
                </a:lnSpc>
              </a:pPr>
              <a:r>
                <a:rPr lang="en-US" sz="1050">
                  <a:solidFill>
                    <a:schemeClr val="tx2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adipiscing elit roin cursu.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5560781" y="4347097"/>
              <a:ext cx="418376" cy="4183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296750" y="2388426"/>
            <a:ext cx="2079415" cy="1381561"/>
            <a:chOff x="8296750" y="2388426"/>
            <a:chExt cx="2079415" cy="1381561"/>
          </a:xfrm>
        </p:grpSpPr>
        <p:sp>
          <p:nvSpPr>
            <p:cNvPr id="32" name="TextBox 31"/>
            <p:cNvSpPr txBox="1"/>
            <p:nvPr/>
          </p:nvSpPr>
          <p:spPr>
            <a:xfrm>
              <a:off x="8296750" y="2938404"/>
              <a:ext cx="13538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pc="30"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Write your title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296750" y="3244074"/>
              <a:ext cx="2079415" cy="525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050">
                  <a:solidFill>
                    <a:schemeClr val="tx2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Lorem ipsum dolor, consect </a:t>
              </a:r>
            </a:p>
            <a:p>
              <a:pPr>
                <a:lnSpc>
                  <a:spcPct val="140000"/>
                </a:lnSpc>
              </a:pPr>
              <a:r>
                <a:rPr lang="en-US" sz="1050">
                  <a:solidFill>
                    <a:schemeClr val="tx2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adipiscing elit roin cursu.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8387861" y="2388426"/>
              <a:ext cx="418376" cy="4183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296750" y="4347097"/>
            <a:ext cx="2079415" cy="1381561"/>
            <a:chOff x="8296750" y="4347097"/>
            <a:chExt cx="2079415" cy="1381561"/>
          </a:xfrm>
        </p:grpSpPr>
        <p:sp>
          <p:nvSpPr>
            <p:cNvPr id="36" name="TextBox 35"/>
            <p:cNvSpPr txBox="1"/>
            <p:nvPr/>
          </p:nvSpPr>
          <p:spPr>
            <a:xfrm>
              <a:off x="8296750" y="4897075"/>
              <a:ext cx="13538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pc="30"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Write your title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96750" y="5202745"/>
              <a:ext cx="2079415" cy="525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050">
                  <a:solidFill>
                    <a:schemeClr val="tx2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Lorem ipsum dolor, consect </a:t>
              </a:r>
            </a:p>
            <a:p>
              <a:pPr>
                <a:lnSpc>
                  <a:spcPct val="140000"/>
                </a:lnSpc>
              </a:pPr>
              <a:r>
                <a:rPr lang="en-US" sz="1050">
                  <a:solidFill>
                    <a:schemeClr val="tx2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adipiscing elit roin cursu.</a:t>
              </a:r>
            </a:p>
          </p:txBody>
        </p:sp>
        <p:sp>
          <p:nvSpPr>
            <p:cNvPr id="38" name="Oval 37"/>
            <p:cNvSpPr/>
            <p:nvPr/>
          </p:nvSpPr>
          <p:spPr>
            <a:xfrm>
              <a:off x="8387861" y="4347097"/>
              <a:ext cx="418376" cy="41837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5E0DF60D-BA1E-4F5F-8A04-D4B5B478ABAC}"/>
              </a:ext>
            </a:extLst>
          </p:cNvPr>
          <p:cNvSpPr txBox="1"/>
          <p:nvPr/>
        </p:nvSpPr>
        <p:spPr>
          <a:xfrm>
            <a:off x="3392563" y="702993"/>
            <a:ext cx="540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b="1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Infographic</a:t>
            </a:r>
            <a:endParaRPr lang="en-US" sz="3600" b="1" dirty="0">
              <a:solidFill>
                <a:schemeClr val="accent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0DB6F8FD-53A7-4E46-9E10-26EBBA5D7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758" y="1243263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10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7646" y="3568914"/>
            <a:ext cx="1921532" cy="22244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80000" rIns="72000" bIns="72000" rtlCol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Aliquam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ante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velit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Praesent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quis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enim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id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arcu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aliquam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varius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quis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nulla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Vivamus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nec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felis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nisl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enim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odio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volutpat</a:t>
            </a:r>
            <a:endParaRPr lang="th-TH" sz="1050" dirty="0">
              <a:solidFill>
                <a:schemeClr val="bg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88412" y="5517788"/>
            <a:ext cx="540000" cy="540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endParaRPr lang="th-TH" sz="1600" b="1" dirty="0"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97646" y="3076321"/>
            <a:ext cx="1921532" cy="292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No fees</a:t>
            </a:r>
            <a:endParaRPr lang="th-TH" sz="1200" b="1" dirty="0">
              <a:solidFill>
                <a:schemeClr val="tx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22705" y="3568914"/>
            <a:ext cx="1921532" cy="22244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80000" rIns="72000" bIns="72000" rtlCol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Nullam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mollis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ornare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ante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porta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Aliquam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justo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sapien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aliquam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nisl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ut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eleifend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blandit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sapien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Suspendisse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endParaRPr lang="th-TH" sz="1050" dirty="0">
              <a:solidFill>
                <a:schemeClr val="bg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613471" y="5517788"/>
            <a:ext cx="540000" cy="54000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endParaRPr lang="th-TH" sz="1600" b="1" dirty="0"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22705" y="3076321"/>
            <a:ext cx="1921532" cy="292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Insurance</a:t>
            </a:r>
            <a:endParaRPr lang="th-TH" sz="1200" b="1" dirty="0">
              <a:solidFill>
                <a:schemeClr val="tx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47764" y="3568914"/>
            <a:ext cx="1921532" cy="2224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80000" rIns="72000" bIns="72000" rtlCol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Donec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est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metus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aliquam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rutrum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consequat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eu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dolor.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Nullam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vel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ligula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posuere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consectetur</a:t>
            </a:r>
            <a:r>
              <a:rPr lang="en-US" sz="105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lacus vitae, </a:t>
            </a:r>
            <a:endParaRPr lang="th-TH" sz="1050" dirty="0">
              <a:solidFill>
                <a:schemeClr val="bg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038530" y="5517788"/>
            <a:ext cx="540000" cy="54000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  <a:endParaRPr lang="th-TH" sz="1600" b="1" dirty="0"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47764" y="3076321"/>
            <a:ext cx="1921532" cy="292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Fixing Support</a:t>
            </a:r>
            <a:endParaRPr lang="th-TH" sz="1200" b="1" dirty="0">
              <a:solidFill>
                <a:schemeClr val="tx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772823" y="3568914"/>
            <a:ext cx="1921532" cy="22244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80000" rIns="72000" bIns="72000" rtlCol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05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Cras</a:t>
            </a:r>
            <a:r>
              <a:rPr lang="en-US" sz="105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rhoncus</a:t>
            </a:r>
            <a:r>
              <a:rPr lang="en-US" sz="105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dictum </a:t>
            </a:r>
            <a:r>
              <a:rPr lang="en-US" sz="105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rhoncus</a:t>
            </a:r>
            <a:r>
              <a:rPr lang="en-US" sz="105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5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Fusce</a:t>
            </a:r>
            <a:r>
              <a:rPr lang="en-US" sz="105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viverra</a:t>
            </a:r>
            <a:r>
              <a:rPr lang="en-US" sz="105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porttitor</a:t>
            </a:r>
            <a:r>
              <a:rPr lang="en-US" sz="105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pulvinar</a:t>
            </a:r>
            <a:r>
              <a:rPr lang="en-US" sz="105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5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Duis</a:t>
            </a:r>
            <a:r>
              <a:rPr lang="en-US" sz="105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pretium</a:t>
            </a:r>
            <a:r>
              <a:rPr lang="en-US" sz="105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eu</a:t>
            </a:r>
            <a:r>
              <a:rPr lang="en-US" sz="105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augue</a:t>
            </a:r>
            <a:r>
              <a:rPr lang="en-US" sz="105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nec</a:t>
            </a:r>
            <a:r>
              <a:rPr lang="en-US" sz="105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egestas</a:t>
            </a:r>
            <a:r>
              <a:rPr lang="en-US" sz="105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5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Curabitur</a:t>
            </a:r>
            <a:r>
              <a:rPr lang="en-US" sz="105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luctus</a:t>
            </a:r>
            <a:r>
              <a:rPr lang="en-US" sz="105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dignissim</a:t>
            </a:r>
            <a:r>
              <a:rPr lang="en-US" sz="105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ex sit</a:t>
            </a:r>
            <a:endParaRPr lang="th-TH" sz="1050" dirty="0">
              <a:solidFill>
                <a:schemeClr val="bg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9463589" y="5517788"/>
            <a:ext cx="540000" cy="540000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4</a:t>
            </a:r>
            <a:endParaRPr lang="th-TH" sz="1600" b="1" dirty="0"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772823" y="3076321"/>
            <a:ext cx="1921532" cy="292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Consulting</a:t>
            </a:r>
            <a:endParaRPr lang="th-TH" sz="1200" b="1" dirty="0">
              <a:solidFill>
                <a:schemeClr val="tx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4FD978E-FC9B-4BFC-9F65-5E56360C8C3A}"/>
              </a:ext>
            </a:extLst>
          </p:cNvPr>
          <p:cNvSpPr txBox="1"/>
          <p:nvPr/>
        </p:nvSpPr>
        <p:spPr>
          <a:xfrm>
            <a:off x="3392563" y="702993"/>
            <a:ext cx="540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b="1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Infographic</a:t>
            </a:r>
            <a:endParaRPr lang="en-US" sz="3600" b="1" dirty="0">
              <a:solidFill>
                <a:schemeClr val="accent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FF042ADF-D516-4076-AA20-47BBA4C89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72379" y="1917032"/>
            <a:ext cx="922421" cy="922421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E39A1C43-C14B-4211-BCA2-33BB9E7B6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47334" y="1917032"/>
            <a:ext cx="922421" cy="922421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841C7D54-E7F8-4A36-AD5F-92B820356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22288" y="1917032"/>
            <a:ext cx="922421" cy="922421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FDDC5569-F528-4E33-BEA0-441CFF9075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97242" y="1917032"/>
            <a:ext cx="922421" cy="92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31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860020" y="4371870"/>
            <a:ext cx="381178" cy="38117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3660" y="4979068"/>
            <a:ext cx="1353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pc="3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Write your title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2691" y="5284738"/>
            <a:ext cx="1875835" cy="525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05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Lorem ipsum dolor amet </a:t>
            </a:r>
          </a:p>
          <a:p>
            <a:pPr algn="ctr">
              <a:lnSpc>
                <a:spcPct val="140000"/>
              </a:lnSpc>
            </a:pPr>
            <a:r>
              <a:rPr lang="en-US" sz="105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consectetur adipiscing.</a:t>
            </a:r>
          </a:p>
        </p:txBody>
      </p:sp>
      <p:sp>
        <p:nvSpPr>
          <p:cNvPr id="9" name="Oval 8"/>
          <p:cNvSpPr/>
          <p:nvPr/>
        </p:nvSpPr>
        <p:spPr>
          <a:xfrm>
            <a:off x="3899435" y="4371870"/>
            <a:ext cx="381178" cy="38117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13075" y="4979068"/>
            <a:ext cx="1353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pc="3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Write your title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52106" y="5284738"/>
            <a:ext cx="1875835" cy="525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05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Lorem ipsum dolor amet </a:t>
            </a:r>
          </a:p>
          <a:p>
            <a:pPr algn="ctr">
              <a:lnSpc>
                <a:spcPct val="140000"/>
              </a:lnSpc>
            </a:pPr>
            <a:r>
              <a:rPr lang="en-US" sz="105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consectetur adipiscing.</a:t>
            </a:r>
          </a:p>
        </p:txBody>
      </p:sp>
      <p:sp>
        <p:nvSpPr>
          <p:cNvPr id="13" name="Oval 12"/>
          <p:cNvSpPr/>
          <p:nvPr/>
        </p:nvSpPr>
        <p:spPr>
          <a:xfrm>
            <a:off x="5938850" y="4371870"/>
            <a:ext cx="381178" cy="38117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52490" y="4979068"/>
            <a:ext cx="1353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pc="3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Write your title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91521" y="5284738"/>
            <a:ext cx="1875835" cy="525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05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Lorem ipsum dolor amet </a:t>
            </a:r>
          </a:p>
          <a:p>
            <a:pPr algn="ctr">
              <a:lnSpc>
                <a:spcPct val="140000"/>
              </a:lnSpc>
            </a:pPr>
            <a:r>
              <a:rPr lang="en-US" sz="105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consectetur adipiscing.</a:t>
            </a:r>
          </a:p>
        </p:txBody>
      </p:sp>
      <p:sp>
        <p:nvSpPr>
          <p:cNvPr id="17" name="Oval 16"/>
          <p:cNvSpPr/>
          <p:nvPr/>
        </p:nvSpPr>
        <p:spPr>
          <a:xfrm>
            <a:off x="7978265" y="4371870"/>
            <a:ext cx="381178" cy="38117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91905" y="4979068"/>
            <a:ext cx="1353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pc="3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Write your title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30936" y="5284738"/>
            <a:ext cx="1875835" cy="525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05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Lorem ipsum dolor amet </a:t>
            </a:r>
          </a:p>
          <a:p>
            <a:pPr algn="ctr">
              <a:lnSpc>
                <a:spcPct val="140000"/>
              </a:lnSpc>
            </a:pPr>
            <a:r>
              <a:rPr lang="en-US" sz="105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consectetur adipiscing.</a:t>
            </a:r>
          </a:p>
        </p:txBody>
      </p:sp>
      <p:sp>
        <p:nvSpPr>
          <p:cNvPr id="21" name="Oval 20"/>
          <p:cNvSpPr/>
          <p:nvPr/>
        </p:nvSpPr>
        <p:spPr>
          <a:xfrm>
            <a:off x="10017682" y="4371870"/>
            <a:ext cx="381178" cy="38117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31322" y="4979068"/>
            <a:ext cx="1353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pc="3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Write your title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70353" y="5284738"/>
            <a:ext cx="1875835" cy="525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05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Lorem ipsum dolor amet </a:t>
            </a:r>
          </a:p>
          <a:p>
            <a:pPr algn="ctr">
              <a:lnSpc>
                <a:spcPct val="140000"/>
              </a:lnSpc>
            </a:pPr>
            <a:r>
              <a:rPr lang="en-US" sz="105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consectetur adipiscing.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86DF570-7ED1-4E97-86C0-57D19A338F72}"/>
              </a:ext>
            </a:extLst>
          </p:cNvPr>
          <p:cNvSpPr txBox="1"/>
          <p:nvPr/>
        </p:nvSpPr>
        <p:spPr>
          <a:xfrm>
            <a:off x="3392563" y="702993"/>
            <a:ext cx="540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b="1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Infographic</a:t>
            </a:r>
            <a:endParaRPr lang="en-US" sz="3600" b="1" dirty="0">
              <a:solidFill>
                <a:schemeClr val="accent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0B30D6DB-7B93-444E-8EBC-57667370F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1757" y="2273969"/>
            <a:ext cx="1435767" cy="143576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24C72F4A-1A3E-4D69-8626-F1214CE82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32758" y="2265947"/>
            <a:ext cx="1451811" cy="1451811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9E7EEF24-83A7-416B-8EF7-4EC6FCACC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23484" y="2265947"/>
            <a:ext cx="1451811" cy="1451811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A616DCEC-E178-4DDC-BE30-CC392FF351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83868" y="2179720"/>
            <a:ext cx="1624264" cy="1624264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B3CAF0D4-3E6A-4B1B-9B17-0EFB01100A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80083" y="2113548"/>
            <a:ext cx="1828801" cy="182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7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id="{FC4BC2E3-2458-459C-A243-7FC7505BA5DB}"/>
              </a:ext>
            </a:extLst>
          </p:cNvPr>
          <p:cNvGrpSpPr/>
          <p:nvPr/>
        </p:nvGrpSpPr>
        <p:grpSpPr>
          <a:xfrm>
            <a:off x="5601391" y="3065437"/>
            <a:ext cx="1878910" cy="470510"/>
            <a:chOff x="2039495" y="4631443"/>
            <a:chExt cx="1628247" cy="349339"/>
          </a:xfrm>
        </p:grpSpPr>
        <p:sp>
          <p:nvSpPr>
            <p:cNvPr id="81" name="Freeform 14">
              <a:extLst>
                <a:ext uri="{FF2B5EF4-FFF2-40B4-BE49-F238E27FC236}">
                  <a16:creationId xmlns:a16="http://schemas.microsoft.com/office/drawing/2014/main" id="{9A290A16-80E7-476A-AECB-8A66CC9D3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9495" y="4631443"/>
              <a:ext cx="1628247" cy="349339"/>
            </a:xfrm>
            <a:custGeom>
              <a:avLst/>
              <a:gdLst>
                <a:gd name="T0" fmla="*/ 512 w 573"/>
                <a:gd name="T1" fmla="*/ 123 h 123"/>
                <a:gd name="T2" fmla="*/ 62 w 573"/>
                <a:gd name="T3" fmla="*/ 123 h 123"/>
                <a:gd name="T4" fmla="*/ 0 w 573"/>
                <a:gd name="T5" fmla="*/ 61 h 123"/>
                <a:gd name="T6" fmla="*/ 0 w 573"/>
                <a:gd name="T7" fmla="*/ 61 h 123"/>
                <a:gd name="T8" fmla="*/ 62 w 573"/>
                <a:gd name="T9" fmla="*/ 0 h 123"/>
                <a:gd name="T10" fmla="*/ 512 w 573"/>
                <a:gd name="T11" fmla="*/ 0 h 123"/>
                <a:gd name="T12" fmla="*/ 573 w 573"/>
                <a:gd name="T13" fmla="*/ 61 h 123"/>
                <a:gd name="T14" fmla="*/ 573 w 573"/>
                <a:gd name="T15" fmla="*/ 61 h 123"/>
                <a:gd name="T16" fmla="*/ 512 w 573"/>
                <a:gd name="T17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3" h="123">
                  <a:moveTo>
                    <a:pt x="512" y="123"/>
                  </a:moveTo>
                  <a:cubicBezTo>
                    <a:pt x="62" y="123"/>
                    <a:pt x="62" y="123"/>
                    <a:pt x="62" y="123"/>
                  </a:cubicBezTo>
                  <a:cubicBezTo>
                    <a:pt x="28" y="123"/>
                    <a:pt x="0" y="95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7"/>
                    <a:pt x="28" y="0"/>
                    <a:pt x="62" y="0"/>
                  </a:cubicBezTo>
                  <a:cubicBezTo>
                    <a:pt x="512" y="0"/>
                    <a:pt x="512" y="0"/>
                    <a:pt x="512" y="0"/>
                  </a:cubicBezTo>
                  <a:cubicBezTo>
                    <a:pt x="546" y="0"/>
                    <a:pt x="573" y="27"/>
                    <a:pt x="573" y="61"/>
                  </a:cubicBezTo>
                  <a:cubicBezTo>
                    <a:pt x="573" y="61"/>
                    <a:pt x="573" y="61"/>
                    <a:pt x="573" y="61"/>
                  </a:cubicBezTo>
                  <a:cubicBezTo>
                    <a:pt x="573" y="95"/>
                    <a:pt x="546" y="123"/>
                    <a:pt x="512" y="123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2" name="Freeform 15">
              <a:extLst>
                <a:ext uri="{FF2B5EF4-FFF2-40B4-BE49-F238E27FC236}">
                  <a16:creationId xmlns:a16="http://schemas.microsoft.com/office/drawing/2014/main" id="{20306FFD-E5A0-459C-AC5F-BDDE2ED64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250" y="4631443"/>
              <a:ext cx="929570" cy="349339"/>
            </a:xfrm>
            <a:custGeom>
              <a:avLst/>
              <a:gdLst>
                <a:gd name="T0" fmla="*/ 118 w 327"/>
                <a:gd name="T1" fmla="*/ 65 h 123"/>
                <a:gd name="T2" fmla="*/ 72 w 327"/>
                <a:gd name="T3" fmla="*/ 0 h 123"/>
                <a:gd name="T4" fmla="*/ 9 w 327"/>
                <a:gd name="T5" fmla="*/ 0 h 123"/>
                <a:gd name="T6" fmla="*/ 0 w 327"/>
                <a:gd name="T7" fmla="*/ 123 h 123"/>
                <a:gd name="T8" fmla="*/ 325 w 327"/>
                <a:gd name="T9" fmla="*/ 123 h 123"/>
                <a:gd name="T10" fmla="*/ 327 w 327"/>
                <a:gd name="T11" fmla="*/ 122 h 123"/>
                <a:gd name="T12" fmla="*/ 260 w 327"/>
                <a:gd name="T13" fmla="*/ 91 h 123"/>
                <a:gd name="T14" fmla="*/ 118 w 327"/>
                <a:gd name="T15" fmla="*/ 6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7" h="123">
                  <a:moveTo>
                    <a:pt x="118" y="65"/>
                  </a:moveTo>
                  <a:cubicBezTo>
                    <a:pt x="92" y="52"/>
                    <a:pt x="78" y="27"/>
                    <a:pt x="7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28" y="28"/>
                    <a:pt x="46" y="76"/>
                    <a:pt x="0" y="123"/>
                  </a:cubicBezTo>
                  <a:cubicBezTo>
                    <a:pt x="325" y="123"/>
                    <a:pt x="325" y="123"/>
                    <a:pt x="325" y="123"/>
                  </a:cubicBezTo>
                  <a:cubicBezTo>
                    <a:pt x="326" y="123"/>
                    <a:pt x="327" y="123"/>
                    <a:pt x="327" y="122"/>
                  </a:cubicBezTo>
                  <a:cubicBezTo>
                    <a:pt x="302" y="116"/>
                    <a:pt x="279" y="106"/>
                    <a:pt x="260" y="91"/>
                  </a:cubicBezTo>
                  <a:cubicBezTo>
                    <a:pt x="190" y="37"/>
                    <a:pt x="190" y="99"/>
                    <a:pt x="118" y="65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3" name="Freeform 16">
              <a:extLst>
                <a:ext uri="{FF2B5EF4-FFF2-40B4-BE49-F238E27FC236}">
                  <a16:creationId xmlns:a16="http://schemas.microsoft.com/office/drawing/2014/main" id="{638118FB-12D2-4C96-9F56-81D5E91B7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5654" y="4631443"/>
              <a:ext cx="892088" cy="346340"/>
            </a:xfrm>
            <a:custGeom>
              <a:avLst/>
              <a:gdLst>
                <a:gd name="T0" fmla="*/ 314 w 314"/>
                <a:gd name="T1" fmla="*/ 61 h 122"/>
                <a:gd name="T2" fmla="*/ 253 w 314"/>
                <a:gd name="T3" fmla="*/ 0 h 122"/>
                <a:gd name="T4" fmla="*/ 0 w 314"/>
                <a:gd name="T5" fmla="*/ 0 h 122"/>
                <a:gd name="T6" fmla="*/ 46 w 314"/>
                <a:gd name="T7" fmla="*/ 65 h 122"/>
                <a:gd name="T8" fmla="*/ 188 w 314"/>
                <a:gd name="T9" fmla="*/ 91 h 122"/>
                <a:gd name="T10" fmla="*/ 255 w 314"/>
                <a:gd name="T11" fmla="*/ 122 h 122"/>
                <a:gd name="T12" fmla="*/ 314 w 314"/>
                <a:gd name="T13" fmla="*/ 6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4" h="122">
                  <a:moveTo>
                    <a:pt x="314" y="61"/>
                  </a:moveTo>
                  <a:cubicBezTo>
                    <a:pt x="314" y="27"/>
                    <a:pt x="287" y="0"/>
                    <a:pt x="2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7"/>
                    <a:pt x="20" y="52"/>
                    <a:pt x="46" y="65"/>
                  </a:cubicBezTo>
                  <a:cubicBezTo>
                    <a:pt x="118" y="99"/>
                    <a:pt x="118" y="37"/>
                    <a:pt x="188" y="91"/>
                  </a:cubicBezTo>
                  <a:cubicBezTo>
                    <a:pt x="207" y="106"/>
                    <a:pt x="230" y="116"/>
                    <a:pt x="255" y="122"/>
                  </a:cubicBezTo>
                  <a:cubicBezTo>
                    <a:pt x="288" y="121"/>
                    <a:pt x="314" y="94"/>
                    <a:pt x="314" y="61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650ABAA-3B4E-48B7-9B8D-B55B0E0812AC}"/>
              </a:ext>
            </a:extLst>
          </p:cNvPr>
          <p:cNvSpPr txBox="1"/>
          <p:nvPr/>
        </p:nvSpPr>
        <p:spPr>
          <a:xfrm>
            <a:off x="5841033" y="3095144"/>
            <a:ext cx="1378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Yoga</a:t>
            </a:r>
            <a:endParaRPr lang="en-ID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86B601D-4D95-4A39-9C4E-C526C7ABAF36}"/>
              </a:ext>
            </a:extLst>
          </p:cNvPr>
          <p:cNvSpPr txBox="1"/>
          <p:nvPr/>
        </p:nvSpPr>
        <p:spPr>
          <a:xfrm>
            <a:off x="5560310" y="4109545"/>
            <a:ext cx="4946146" cy="11708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A wonderful serenity has taken possession of my entire soul, like these sweet mornings of spring which I enjoy with my whole heart. I am alone, and feel the charm of existence in this spot, which was created for the bliss of souls like mine. 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46A6A91D-F5AF-4528-86FB-092BF28B31CA}"/>
              </a:ext>
            </a:extLst>
          </p:cNvPr>
          <p:cNvSpPr/>
          <p:nvPr/>
        </p:nvSpPr>
        <p:spPr>
          <a:xfrm>
            <a:off x="7565574" y="3083889"/>
            <a:ext cx="433606" cy="43360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272DD8-E10B-4C88-B7F3-DACF06B329E8}"/>
              </a:ext>
            </a:extLst>
          </p:cNvPr>
          <p:cNvSpPr/>
          <p:nvPr/>
        </p:nvSpPr>
        <p:spPr>
          <a:xfrm>
            <a:off x="8107488" y="3083889"/>
            <a:ext cx="433606" cy="43360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87" name="Freeform 5">
            <a:extLst>
              <a:ext uri="{FF2B5EF4-FFF2-40B4-BE49-F238E27FC236}">
                <a16:creationId xmlns:a16="http://schemas.microsoft.com/office/drawing/2014/main" id="{FD89DEDA-DB28-4FA2-B9C5-ED55BF7FF391}"/>
              </a:ext>
            </a:extLst>
          </p:cNvPr>
          <p:cNvSpPr>
            <a:spLocks/>
          </p:cNvSpPr>
          <p:nvPr/>
        </p:nvSpPr>
        <p:spPr bwMode="auto">
          <a:xfrm>
            <a:off x="7738721" y="3214967"/>
            <a:ext cx="87313" cy="171450"/>
          </a:xfrm>
          <a:custGeom>
            <a:avLst/>
            <a:gdLst>
              <a:gd name="T0" fmla="*/ 22 w 29"/>
              <a:gd name="T1" fmla="*/ 0 h 57"/>
              <a:gd name="T2" fmla="*/ 21 w 29"/>
              <a:gd name="T3" fmla="*/ 0 h 57"/>
              <a:gd name="T4" fmla="*/ 13 w 29"/>
              <a:gd name="T5" fmla="*/ 2 h 57"/>
              <a:gd name="T6" fmla="*/ 9 w 29"/>
              <a:gd name="T7" fmla="*/ 10 h 57"/>
              <a:gd name="T8" fmla="*/ 9 w 29"/>
              <a:gd name="T9" fmla="*/ 14 h 57"/>
              <a:gd name="T10" fmla="*/ 9 w 29"/>
              <a:gd name="T11" fmla="*/ 20 h 57"/>
              <a:gd name="T12" fmla="*/ 9 w 29"/>
              <a:gd name="T13" fmla="*/ 21 h 57"/>
              <a:gd name="T14" fmla="*/ 0 w 29"/>
              <a:gd name="T15" fmla="*/ 21 h 57"/>
              <a:gd name="T16" fmla="*/ 0 w 29"/>
              <a:gd name="T17" fmla="*/ 31 h 57"/>
              <a:gd name="T18" fmla="*/ 8 w 29"/>
              <a:gd name="T19" fmla="*/ 31 h 57"/>
              <a:gd name="T20" fmla="*/ 8 w 29"/>
              <a:gd name="T21" fmla="*/ 57 h 57"/>
              <a:gd name="T22" fmla="*/ 19 w 29"/>
              <a:gd name="T23" fmla="*/ 57 h 57"/>
              <a:gd name="T24" fmla="*/ 19 w 29"/>
              <a:gd name="T25" fmla="*/ 31 h 57"/>
              <a:gd name="T26" fmla="*/ 28 w 29"/>
              <a:gd name="T27" fmla="*/ 31 h 57"/>
              <a:gd name="T28" fmla="*/ 29 w 29"/>
              <a:gd name="T29" fmla="*/ 21 h 57"/>
              <a:gd name="T30" fmla="*/ 28 w 29"/>
              <a:gd name="T31" fmla="*/ 21 h 57"/>
              <a:gd name="T32" fmla="*/ 27 w 29"/>
              <a:gd name="T33" fmla="*/ 21 h 57"/>
              <a:gd name="T34" fmla="*/ 24 w 29"/>
              <a:gd name="T35" fmla="*/ 21 h 57"/>
              <a:gd name="T36" fmla="*/ 19 w 29"/>
              <a:gd name="T37" fmla="*/ 21 h 57"/>
              <a:gd name="T38" fmla="*/ 19 w 29"/>
              <a:gd name="T39" fmla="*/ 13 h 57"/>
              <a:gd name="T40" fmla="*/ 23 w 29"/>
              <a:gd name="T41" fmla="*/ 9 h 57"/>
              <a:gd name="T42" fmla="*/ 26 w 29"/>
              <a:gd name="T43" fmla="*/ 9 h 57"/>
              <a:gd name="T44" fmla="*/ 27 w 29"/>
              <a:gd name="T45" fmla="*/ 9 h 57"/>
              <a:gd name="T46" fmla="*/ 28 w 29"/>
              <a:gd name="T47" fmla="*/ 9 h 57"/>
              <a:gd name="T48" fmla="*/ 29 w 29"/>
              <a:gd name="T49" fmla="*/ 9 h 57"/>
              <a:gd name="T50" fmla="*/ 29 w 29"/>
              <a:gd name="T51" fmla="*/ 9 h 57"/>
              <a:gd name="T52" fmla="*/ 29 w 29"/>
              <a:gd name="T53" fmla="*/ 0 h 57"/>
              <a:gd name="T54" fmla="*/ 27 w 29"/>
              <a:gd name="T55" fmla="*/ 0 h 57"/>
              <a:gd name="T56" fmla="*/ 22 w 29"/>
              <a:gd name="T57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9" h="57">
                <a:moveTo>
                  <a:pt x="22" y="0"/>
                </a:moveTo>
                <a:cubicBezTo>
                  <a:pt x="22" y="0"/>
                  <a:pt x="21" y="0"/>
                  <a:pt x="21" y="0"/>
                </a:cubicBezTo>
                <a:cubicBezTo>
                  <a:pt x="18" y="0"/>
                  <a:pt x="16" y="1"/>
                  <a:pt x="13" y="2"/>
                </a:cubicBezTo>
                <a:cubicBezTo>
                  <a:pt x="11" y="4"/>
                  <a:pt x="9" y="7"/>
                  <a:pt x="9" y="10"/>
                </a:cubicBezTo>
                <a:cubicBezTo>
                  <a:pt x="9" y="11"/>
                  <a:pt x="9" y="12"/>
                  <a:pt x="9" y="14"/>
                </a:cubicBezTo>
                <a:cubicBezTo>
                  <a:pt x="8" y="16"/>
                  <a:pt x="9" y="18"/>
                  <a:pt x="9" y="20"/>
                </a:cubicBezTo>
                <a:cubicBezTo>
                  <a:pt x="9" y="21"/>
                  <a:pt x="9" y="21"/>
                  <a:pt x="9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31"/>
                  <a:pt x="0" y="31"/>
                  <a:pt x="0" y="31"/>
                </a:cubicBezTo>
                <a:cubicBezTo>
                  <a:pt x="8" y="31"/>
                  <a:pt x="8" y="31"/>
                  <a:pt x="8" y="31"/>
                </a:cubicBezTo>
                <a:cubicBezTo>
                  <a:pt x="8" y="57"/>
                  <a:pt x="8" y="57"/>
                  <a:pt x="8" y="57"/>
                </a:cubicBezTo>
                <a:cubicBezTo>
                  <a:pt x="19" y="57"/>
                  <a:pt x="19" y="57"/>
                  <a:pt x="19" y="57"/>
                </a:cubicBezTo>
                <a:cubicBezTo>
                  <a:pt x="19" y="31"/>
                  <a:pt x="19" y="31"/>
                  <a:pt x="19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8"/>
                  <a:pt x="29" y="24"/>
                  <a:pt x="29" y="21"/>
                </a:cubicBezTo>
                <a:cubicBezTo>
                  <a:pt x="29" y="21"/>
                  <a:pt x="28" y="21"/>
                  <a:pt x="28" y="21"/>
                </a:cubicBezTo>
                <a:cubicBezTo>
                  <a:pt x="28" y="21"/>
                  <a:pt x="27" y="21"/>
                  <a:pt x="27" y="21"/>
                </a:cubicBezTo>
                <a:cubicBezTo>
                  <a:pt x="26" y="21"/>
                  <a:pt x="25" y="21"/>
                  <a:pt x="24" y="21"/>
                </a:cubicBezTo>
                <a:cubicBezTo>
                  <a:pt x="22" y="21"/>
                  <a:pt x="19" y="21"/>
                  <a:pt x="19" y="21"/>
                </a:cubicBezTo>
                <a:cubicBezTo>
                  <a:pt x="19" y="21"/>
                  <a:pt x="19" y="16"/>
                  <a:pt x="19" y="13"/>
                </a:cubicBezTo>
                <a:cubicBezTo>
                  <a:pt x="19" y="10"/>
                  <a:pt x="21" y="10"/>
                  <a:pt x="23" y="9"/>
                </a:cubicBezTo>
                <a:cubicBezTo>
                  <a:pt x="24" y="9"/>
                  <a:pt x="25" y="9"/>
                  <a:pt x="26" y="9"/>
                </a:cubicBezTo>
                <a:cubicBezTo>
                  <a:pt x="26" y="9"/>
                  <a:pt x="26" y="9"/>
                  <a:pt x="27" y="9"/>
                </a:cubicBezTo>
                <a:cubicBezTo>
                  <a:pt x="27" y="9"/>
                  <a:pt x="28" y="9"/>
                  <a:pt x="28" y="9"/>
                </a:cubicBezTo>
                <a:cubicBezTo>
                  <a:pt x="28" y="9"/>
                  <a:pt x="29" y="9"/>
                  <a:pt x="29" y="9"/>
                </a:cubicBezTo>
                <a:cubicBezTo>
                  <a:pt x="29" y="9"/>
                  <a:pt x="29" y="9"/>
                  <a:pt x="29" y="9"/>
                </a:cubicBezTo>
                <a:cubicBezTo>
                  <a:pt x="29" y="0"/>
                  <a:pt x="29" y="0"/>
                  <a:pt x="29" y="0"/>
                </a:cubicBezTo>
                <a:cubicBezTo>
                  <a:pt x="28" y="0"/>
                  <a:pt x="27" y="0"/>
                  <a:pt x="27" y="0"/>
                </a:cubicBezTo>
                <a:cubicBezTo>
                  <a:pt x="25" y="0"/>
                  <a:pt x="24" y="0"/>
                  <a:pt x="22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>
              <a:solidFill>
                <a:schemeClr val="bg1"/>
              </a:solidFill>
            </a:endParaRPr>
          </a:p>
        </p:txBody>
      </p:sp>
      <p:sp>
        <p:nvSpPr>
          <p:cNvPr id="88" name="Freeform 6">
            <a:extLst>
              <a:ext uri="{FF2B5EF4-FFF2-40B4-BE49-F238E27FC236}">
                <a16:creationId xmlns:a16="http://schemas.microsoft.com/office/drawing/2014/main" id="{B0F111DC-805B-4A12-A6AD-701729CF47B6}"/>
              </a:ext>
            </a:extLst>
          </p:cNvPr>
          <p:cNvSpPr>
            <a:spLocks/>
          </p:cNvSpPr>
          <p:nvPr/>
        </p:nvSpPr>
        <p:spPr bwMode="auto">
          <a:xfrm>
            <a:off x="8244916" y="3235605"/>
            <a:ext cx="158750" cy="130175"/>
          </a:xfrm>
          <a:custGeom>
            <a:avLst/>
            <a:gdLst>
              <a:gd name="T0" fmla="*/ 37 w 53"/>
              <a:gd name="T1" fmla="*/ 0 h 43"/>
              <a:gd name="T2" fmla="*/ 35 w 53"/>
              <a:gd name="T3" fmla="*/ 1 h 43"/>
              <a:gd name="T4" fmla="*/ 27 w 53"/>
              <a:gd name="T5" fmla="*/ 5 h 43"/>
              <a:gd name="T6" fmla="*/ 26 w 53"/>
              <a:gd name="T7" fmla="*/ 13 h 43"/>
              <a:gd name="T8" fmla="*/ 26 w 53"/>
              <a:gd name="T9" fmla="*/ 14 h 43"/>
              <a:gd name="T10" fmla="*/ 4 w 53"/>
              <a:gd name="T11" fmla="*/ 2 h 43"/>
              <a:gd name="T12" fmla="*/ 2 w 53"/>
              <a:gd name="T13" fmla="*/ 10 h 43"/>
              <a:gd name="T14" fmla="*/ 7 w 53"/>
              <a:gd name="T15" fmla="*/ 17 h 43"/>
              <a:gd name="T16" fmla="*/ 2 w 53"/>
              <a:gd name="T17" fmla="*/ 16 h 43"/>
              <a:gd name="T18" fmla="*/ 4 w 53"/>
              <a:gd name="T19" fmla="*/ 21 h 43"/>
              <a:gd name="T20" fmla="*/ 11 w 53"/>
              <a:gd name="T21" fmla="*/ 26 h 43"/>
              <a:gd name="T22" fmla="*/ 10 w 53"/>
              <a:gd name="T23" fmla="*/ 26 h 43"/>
              <a:gd name="T24" fmla="*/ 8 w 53"/>
              <a:gd name="T25" fmla="*/ 27 h 43"/>
              <a:gd name="T26" fmla="*/ 6 w 53"/>
              <a:gd name="T27" fmla="*/ 26 h 43"/>
              <a:gd name="T28" fmla="*/ 16 w 53"/>
              <a:gd name="T29" fmla="*/ 34 h 43"/>
              <a:gd name="T30" fmla="*/ 11 w 53"/>
              <a:gd name="T31" fmla="*/ 37 h 43"/>
              <a:gd name="T32" fmla="*/ 3 w 53"/>
              <a:gd name="T33" fmla="*/ 39 h 43"/>
              <a:gd name="T34" fmla="*/ 0 w 53"/>
              <a:gd name="T35" fmla="*/ 38 h 43"/>
              <a:gd name="T36" fmla="*/ 0 w 53"/>
              <a:gd name="T37" fmla="*/ 39 h 43"/>
              <a:gd name="T38" fmla="*/ 17 w 53"/>
              <a:gd name="T39" fmla="*/ 43 h 43"/>
              <a:gd name="T40" fmla="*/ 18 w 53"/>
              <a:gd name="T41" fmla="*/ 43 h 43"/>
              <a:gd name="T42" fmla="*/ 24 w 53"/>
              <a:gd name="T43" fmla="*/ 43 h 43"/>
              <a:gd name="T44" fmla="*/ 38 w 53"/>
              <a:gd name="T45" fmla="*/ 34 h 43"/>
              <a:gd name="T46" fmla="*/ 44 w 53"/>
              <a:gd name="T47" fmla="*/ 26 h 43"/>
              <a:gd name="T48" fmla="*/ 47 w 53"/>
              <a:gd name="T49" fmla="*/ 16 h 43"/>
              <a:gd name="T50" fmla="*/ 47 w 53"/>
              <a:gd name="T51" fmla="*/ 11 h 43"/>
              <a:gd name="T52" fmla="*/ 47 w 53"/>
              <a:gd name="T53" fmla="*/ 11 h 43"/>
              <a:gd name="T54" fmla="*/ 51 w 53"/>
              <a:gd name="T55" fmla="*/ 7 h 43"/>
              <a:gd name="T56" fmla="*/ 53 w 53"/>
              <a:gd name="T57" fmla="*/ 6 h 43"/>
              <a:gd name="T58" fmla="*/ 53 w 53"/>
              <a:gd name="T59" fmla="*/ 6 h 43"/>
              <a:gd name="T60" fmla="*/ 47 w 53"/>
              <a:gd name="T61" fmla="*/ 7 h 43"/>
              <a:gd name="T62" fmla="*/ 51 w 53"/>
              <a:gd name="T63" fmla="*/ 1 h 43"/>
              <a:gd name="T64" fmla="*/ 51 w 53"/>
              <a:gd name="T65" fmla="*/ 1 h 43"/>
              <a:gd name="T66" fmla="*/ 51 w 53"/>
              <a:gd name="T67" fmla="*/ 1 h 43"/>
              <a:gd name="T68" fmla="*/ 45 w 53"/>
              <a:gd name="T69" fmla="*/ 4 h 43"/>
              <a:gd name="T70" fmla="*/ 44 w 53"/>
              <a:gd name="T71" fmla="*/ 4 h 43"/>
              <a:gd name="T72" fmla="*/ 37 w 53"/>
              <a:gd name="T73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3" h="43">
                <a:moveTo>
                  <a:pt x="37" y="0"/>
                </a:moveTo>
                <a:cubicBezTo>
                  <a:pt x="36" y="0"/>
                  <a:pt x="35" y="0"/>
                  <a:pt x="35" y="1"/>
                </a:cubicBezTo>
                <a:cubicBezTo>
                  <a:pt x="31" y="1"/>
                  <a:pt x="29" y="3"/>
                  <a:pt x="27" y="5"/>
                </a:cubicBezTo>
                <a:cubicBezTo>
                  <a:pt x="26" y="8"/>
                  <a:pt x="25" y="10"/>
                  <a:pt x="26" y="13"/>
                </a:cubicBezTo>
                <a:cubicBezTo>
                  <a:pt x="26" y="13"/>
                  <a:pt x="26" y="13"/>
                  <a:pt x="26" y="14"/>
                </a:cubicBezTo>
                <a:cubicBezTo>
                  <a:pt x="17" y="13"/>
                  <a:pt x="9" y="9"/>
                  <a:pt x="4" y="2"/>
                </a:cubicBezTo>
                <a:cubicBezTo>
                  <a:pt x="2" y="5"/>
                  <a:pt x="2" y="8"/>
                  <a:pt x="2" y="10"/>
                </a:cubicBezTo>
                <a:cubicBezTo>
                  <a:pt x="3" y="13"/>
                  <a:pt x="5" y="15"/>
                  <a:pt x="7" y="17"/>
                </a:cubicBezTo>
                <a:cubicBezTo>
                  <a:pt x="5" y="17"/>
                  <a:pt x="4" y="16"/>
                  <a:pt x="2" y="16"/>
                </a:cubicBezTo>
                <a:cubicBezTo>
                  <a:pt x="2" y="18"/>
                  <a:pt x="3" y="20"/>
                  <a:pt x="4" y="21"/>
                </a:cubicBezTo>
                <a:cubicBezTo>
                  <a:pt x="5" y="24"/>
                  <a:pt x="8" y="26"/>
                  <a:pt x="11" y="26"/>
                </a:cubicBezTo>
                <a:cubicBezTo>
                  <a:pt x="10" y="26"/>
                  <a:pt x="10" y="26"/>
                  <a:pt x="10" y="26"/>
                </a:cubicBezTo>
                <a:cubicBezTo>
                  <a:pt x="10" y="27"/>
                  <a:pt x="9" y="27"/>
                  <a:pt x="8" y="27"/>
                </a:cubicBezTo>
                <a:cubicBezTo>
                  <a:pt x="7" y="27"/>
                  <a:pt x="7" y="27"/>
                  <a:pt x="6" y="26"/>
                </a:cubicBezTo>
                <a:cubicBezTo>
                  <a:pt x="7" y="30"/>
                  <a:pt x="10" y="34"/>
                  <a:pt x="16" y="34"/>
                </a:cubicBezTo>
                <a:cubicBezTo>
                  <a:pt x="14" y="35"/>
                  <a:pt x="13" y="36"/>
                  <a:pt x="11" y="37"/>
                </a:cubicBezTo>
                <a:cubicBezTo>
                  <a:pt x="8" y="38"/>
                  <a:pt x="5" y="39"/>
                  <a:pt x="3" y="39"/>
                </a:cubicBezTo>
                <a:cubicBezTo>
                  <a:pt x="2" y="39"/>
                  <a:pt x="1" y="39"/>
                  <a:pt x="0" y="38"/>
                </a:cubicBezTo>
                <a:cubicBezTo>
                  <a:pt x="0" y="39"/>
                  <a:pt x="0" y="39"/>
                  <a:pt x="0" y="39"/>
                </a:cubicBezTo>
                <a:cubicBezTo>
                  <a:pt x="5" y="42"/>
                  <a:pt x="11" y="43"/>
                  <a:pt x="17" y="43"/>
                </a:cubicBezTo>
                <a:cubicBezTo>
                  <a:pt x="17" y="43"/>
                  <a:pt x="17" y="43"/>
                  <a:pt x="18" y="43"/>
                </a:cubicBezTo>
                <a:cubicBezTo>
                  <a:pt x="20" y="43"/>
                  <a:pt x="22" y="43"/>
                  <a:pt x="24" y="43"/>
                </a:cubicBezTo>
                <a:cubicBezTo>
                  <a:pt x="29" y="41"/>
                  <a:pt x="34" y="39"/>
                  <a:pt x="38" y="34"/>
                </a:cubicBezTo>
                <a:cubicBezTo>
                  <a:pt x="41" y="32"/>
                  <a:pt x="43" y="29"/>
                  <a:pt x="44" y="26"/>
                </a:cubicBezTo>
                <a:cubicBezTo>
                  <a:pt x="46" y="23"/>
                  <a:pt x="47" y="19"/>
                  <a:pt x="47" y="16"/>
                </a:cubicBezTo>
                <a:cubicBezTo>
                  <a:pt x="47" y="15"/>
                  <a:pt x="47" y="13"/>
                  <a:pt x="47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9" y="10"/>
                  <a:pt x="50" y="9"/>
                  <a:pt x="51" y="7"/>
                </a:cubicBezTo>
                <a:cubicBezTo>
                  <a:pt x="52" y="7"/>
                  <a:pt x="52" y="6"/>
                  <a:pt x="53" y="6"/>
                </a:cubicBezTo>
                <a:cubicBezTo>
                  <a:pt x="53" y="6"/>
                  <a:pt x="53" y="6"/>
                  <a:pt x="53" y="6"/>
                </a:cubicBezTo>
                <a:cubicBezTo>
                  <a:pt x="51" y="6"/>
                  <a:pt x="49" y="7"/>
                  <a:pt x="47" y="7"/>
                </a:cubicBezTo>
                <a:cubicBezTo>
                  <a:pt x="49" y="6"/>
                  <a:pt x="50" y="4"/>
                  <a:pt x="51" y="1"/>
                </a:cubicBezTo>
                <a:cubicBezTo>
                  <a:pt x="51" y="1"/>
                  <a:pt x="51" y="1"/>
                  <a:pt x="51" y="1"/>
                </a:cubicBezTo>
                <a:cubicBezTo>
                  <a:pt x="51" y="1"/>
                  <a:pt x="51" y="1"/>
                  <a:pt x="51" y="1"/>
                </a:cubicBezTo>
                <a:cubicBezTo>
                  <a:pt x="49" y="3"/>
                  <a:pt x="47" y="3"/>
                  <a:pt x="45" y="4"/>
                </a:cubicBezTo>
                <a:cubicBezTo>
                  <a:pt x="44" y="4"/>
                  <a:pt x="44" y="4"/>
                  <a:pt x="44" y="4"/>
                </a:cubicBezTo>
                <a:cubicBezTo>
                  <a:pt x="42" y="2"/>
                  <a:pt x="39" y="0"/>
                  <a:pt x="37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>
              <a:solidFill>
                <a:schemeClr val="bg1"/>
              </a:solidFill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149A265C-E0CF-4B35-B598-36B5C0D6AF2D}"/>
              </a:ext>
            </a:extLst>
          </p:cNvPr>
          <p:cNvSpPr/>
          <p:nvPr/>
        </p:nvSpPr>
        <p:spPr>
          <a:xfrm>
            <a:off x="1299074" y="871547"/>
            <a:ext cx="3227206" cy="5113766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DDEEB9F1-F977-4B63-B9DB-E1603D49F668}"/>
              </a:ext>
            </a:extLst>
          </p:cNvPr>
          <p:cNvSpPr/>
          <p:nvPr/>
        </p:nvSpPr>
        <p:spPr>
          <a:xfrm>
            <a:off x="1027589" y="663537"/>
            <a:ext cx="2727643" cy="2727643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0955A976-AC16-486F-BDAB-10DDECD784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1800" y="1549400"/>
            <a:ext cx="4959350" cy="1339850"/>
          </a:xfrm>
        </p:spPr>
        <p:txBody>
          <a:bodyPr>
            <a:normAutofit fontScale="92500"/>
          </a:bodyPr>
          <a:lstStyle/>
          <a:p>
            <a:r>
              <a:rPr lang="en-US" dirty="0"/>
              <a:t>We bring new </a:t>
            </a:r>
            <a:r>
              <a:rPr lang="en-US" b="1" dirty="0">
                <a:solidFill>
                  <a:schemeClr val="accent1"/>
                </a:solidFill>
              </a:rPr>
              <a:t>technology</a:t>
            </a:r>
            <a:r>
              <a:rPr lang="en-US" dirty="0"/>
              <a:t> for you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C468C9B-EE11-455B-BE43-AF59FE69DE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t="6127" r="33683"/>
          <a:stretch/>
        </p:blipFill>
        <p:spPr>
          <a:xfrm>
            <a:off x="1393371" y="968829"/>
            <a:ext cx="3048000" cy="4920343"/>
          </a:xfrm>
        </p:spPr>
      </p:pic>
      <p:sp>
        <p:nvSpPr>
          <p:cNvPr id="89" name="Oval 88">
            <a:extLst>
              <a:ext uri="{FF2B5EF4-FFF2-40B4-BE49-F238E27FC236}">
                <a16:creationId xmlns:a16="http://schemas.microsoft.com/office/drawing/2014/main" id="{27D2F0CD-2366-43C1-AB85-5D892CEABC58}"/>
              </a:ext>
            </a:extLst>
          </p:cNvPr>
          <p:cNvSpPr/>
          <p:nvPr/>
        </p:nvSpPr>
        <p:spPr>
          <a:xfrm>
            <a:off x="3554538" y="5347959"/>
            <a:ext cx="541212" cy="541212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3" name="Freeform 56">
            <a:extLst>
              <a:ext uri="{FF2B5EF4-FFF2-40B4-BE49-F238E27FC236}">
                <a16:creationId xmlns:a16="http://schemas.microsoft.com/office/drawing/2014/main" id="{19EC0FE2-2C30-4456-B05C-4EA7C4D48E4A}"/>
              </a:ext>
            </a:extLst>
          </p:cNvPr>
          <p:cNvSpPr>
            <a:spLocks/>
          </p:cNvSpPr>
          <p:nvPr/>
        </p:nvSpPr>
        <p:spPr bwMode="auto">
          <a:xfrm>
            <a:off x="3717132" y="5545624"/>
            <a:ext cx="216693" cy="157809"/>
          </a:xfrm>
          <a:custGeom>
            <a:avLst/>
            <a:gdLst>
              <a:gd name="T0" fmla="*/ 51 w 143"/>
              <a:gd name="T1" fmla="*/ 103 h 103"/>
              <a:gd name="T2" fmla="*/ 43 w 143"/>
              <a:gd name="T3" fmla="*/ 100 h 103"/>
              <a:gd name="T4" fmla="*/ 4 w 143"/>
              <a:gd name="T5" fmla="*/ 62 h 103"/>
              <a:gd name="T6" fmla="*/ 4 w 143"/>
              <a:gd name="T7" fmla="*/ 45 h 103"/>
              <a:gd name="T8" fmla="*/ 21 w 143"/>
              <a:gd name="T9" fmla="*/ 45 h 103"/>
              <a:gd name="T10" fmla="*/ 51 w 143"/>
              <a:gd name="T11" fmla="*/ 74 h 103"/>
              <a:gd name="T12" fmla="*/ 121 w 143"/>
              <a:gd name="T13" fmla="*/ 4 h 103"/>
              <a:gd name="T14" fmla="*/ 138 w 143"/>
              <a:gd name="T15" fmla="*/ 4 h 103"/>
              <a:gd name="T16" fmla="*/ 138 w 143"/>
              <a:gd name="T17" fmla="*/ 21 h 103"/>
              <a:gd name="T18" fmla="*/ 60 w 143"/>
              <a:gd name="T19" fmla="*/ 100 h 103"/>
              <a:gd name="T20" fmla="*/ 51 w 143"/>
              <a:gd name="T21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3" h="103">
                <a:moveTo>
                  <a:pt x="51" y="103"/>
                </a:moveTo>
                <a:cubicBezTo>
                  <a:pt x="48" y="103"/>
                  <a:pt x="45" y="102"/>
                  <a:pt x="43" y="100"/>
                </a:cubicBezTo>
                <a:cubicBezTo>
                  <a:pt x="4" y="62"/>
                  <a:pt x="4" y="62"/>
                  <a:pt x="4" y="62"/>
                </a:cubicBezTo>
                <a:cubicBezTo>
                  <a:pt x="0" y="57"/>
                  <a:pt x="0" y="49"/>
                  <a:pt x="4" y="45"/>
                </a:cubicBezTo>
                <a:cubicBezTo>
                  <a:pt x="9" y="40"/>
                  <a:pt x="17" y="40"/>
                  <a:pt x="21" y="45"/>
                </a:cubicBezTo>
                <a:cubicBezTo>
                  <a:pt x="51" y="74"/>
                  <a:pt x="51" y="74"/>
                  <a:pt x="51" y="74"/>
                </a:cubicBezTo>
                <a:cubicBezTo>
                  <a:pt x="121" y="4"/>
                  <a:pt x="121" y="4"/>
                  <a:pt x="121" y="4"/>
                </a:cubicBezTo>
                <a:cubicBezTo>
                  <a:pt x="126" y="0"/>
                  <a:pt x="133" y="0"/>
                  <a:pt x="138" y="4"/>
                </a:cubicBezTo>
                <a:cubicBezTo>
                  <a:pt x="143" y="9"/>
                  <a:pt x="143" y="17"/>
                  <a:pt x="138" y="21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57" y="102"/>
                  <a:pt x="54" y="103"/>
                  <a:pt x="51" y="1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623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/>
          </p:cNvCxnSpPr>
          <p:nvPr/>
        </p:nvCxnSpPr>
        <p:spPr>
          <a:xfrm>
            <a:off x="7967458" y="3252866"/>
            <a:ext cx="708819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7978714" y="5332763"/>
            <a:ext cx="697563" cy="1586"/>
          </a:xfrm>
          <a:prstGeom prst="line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029580" y="2960604"/>
            <a:ext cx="1803699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40000"/>
              </a:lnSpc>
              <a:defRPr/>
            </a:pPr>
            <a:r>
              <a:rPr lang="en-US" sz="1050">
                <a:solidFill>
                  <a:srgbClr val="84848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dolor, consec </a:t>
            </a:r>
          </a:p>
          <a:p>
            <a:pPr lvl="0">
              <a:lnSpc>
                <a:spcPct val="140000"/>
              </a:lnSpc>
              <a:defRPr/>
            </a:pPr>
            <a:r>
              <a:rPr lang="en-US" sz="1050">
                <a:solidFill>
                  <a:srgbClr val="84848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adipiscing elit roin. 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029580" y="5028615"/>
            <a:ext cx="1803699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40000"/>
              </a:lnSpc>
              <a:defRPr/>
            </a:pPr>
            <a:r>
              <a:rPr lang="en-US" sz="1050">
                <a:solidFill>
                  <a:srgbClr val="84848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dolor, consec </a:t>
            </a:r>
          </a:p>
          <a:p>
            <a:pPr lvl="0">
              <a:lnSpc>
                <a:spcPct val="140000"/>
              </a:lnSpc>
              <a:defRPr/>
            </a:pPr>
            <a:r>
              <a:rPr lang="en-US" sz="1050">
                <a:solidFill>
                  <a:srgbClr val="84848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adipiscing elit roin.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369667" y="3824201"/>
            <a:ext cx="1803699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lnSpc>
                <a:spcPct val="140000"/>
              </a:lnSpc>
              <a:defRPr/>
            </a:pPr>
            <a:r>
              <a:rPr lang="en-US" sz="1050">
                <a:solidFill>
                  <a:srgbClr val="84848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dolor, consec </a:t>
            </a:r>
          </a:p>
          <a:p>
            <a:pPr lvl="0" algn="r">
              <a:lnSpc>
                <a:spcPct val="140000"/>
              </a:lnSpc>
              <a:defRPr/>
            </a:pPr>
            <a:r>
              <a:rPr lang="en-US" sz="1050">
                <a:solidFill>
                  <a:srgbClr val="84848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adipiscing elit roin. </a:t>
            </a:r>
          </a:p>
        </p:txBody>
      </p:sp>
      <p:cxnSp>
        <p:nvCxnSpPr>
          <p:cNvPr id="66" name="Straight Connector 65"/>
          <p:cNvCxnSpPr>
            <a:cxnSpLocks/>
          </p:cNvCxnSpPr>
          <p:nvPr/>
        </p:nvCxnSpPr>
        <p:spPr>
          <a:xfrm>
            <a:off x="3411075" y="4084337"/>
            <a:ext cx="708819" cy="0"/>
          </a:xfrm>
          <a:prstGeom prst="line">
            <a:avLst/>
          </a:prstGeom>
          <a:ln>
            <a:solidFill>
              <a:schemeClr val="accent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562AC5D-55D8-451B-B88F-4ED784C353EA}"/>
              </a:ext>
            </a:extLst>
          </p:cNvPr>
          <p:cNvSpPr txBox="1"/>
          <p:nvPr/>
        </p:nvSpPr>
        <p:spPr>
          <a:xfrm>
            <a:off x="3392563" y="702993"/>
            <a:ext cx="540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b="1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Infographic</a:t>
            </a:r>
            <a:endParaRPr lang="en-US" sz="3600" b="1" dirty="0">
              <a:solidFill>
                <a:schemeClr val="accent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id="{1C36AD56-E309-42BA-9DFE-793F294A9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0630" y="1981196"/>
            <a:ext cx="4090740" cy="409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87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63984" y="2297894"/>
            <a:ext cx="1916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Element Text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2003" y="2644860"/>
            <a:ext cx="2468391" cy="525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Lorem ipsum dolor, consec </a:t>
            </a:r>
          </a:p>
          <a:p>
            <a:pPr marL="0" marR="0" lvl="0" indent="0" algn="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adipiscing elit roin.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94585" y="2297894"/>
            <a:ext cx="1916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Element Text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94585" y="2644860"/>
            <a:ext cx="2468391" cy="525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Lorem ipsum dolor, consec </a:t>
            </a:r>
          </a:p>
          <a:p>
            <a:pPr marL="0" marR="0" lvl="0" indent="0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adipiscing elit roin.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549399" y="5004518"/>
            <a:ext cx="2468391" cy="872879"/>
            <a:chOff x="7367580" y="5250590"/>
            <a:chExt cx="2468391" cy="872879"/>
          </a:xfrm>
        </p:grpSpPr>
        <p:sp>
          <p:nvSpPr>
            <p:cNvPr id="9" name="TextBox 8"/>
            <p:cNvSpPr txBox="1"/>
            <p:nvPr/>
          </p:nvSpPr>
          <p:spPr>
            <a:xfrm>
              <a:off x="7367580" y="5250590"/>
              <a:ext cx="19164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3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Element Text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67580" y="5597556"/>
              <a:ext cx="2468391" cy="525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848484"/>
                  </a:solidFill>
                  <a:effectLst/>
                  <a:uLnTx/>
                  <a:uFillTx/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Lorem ipsum dolor, consec </a:t>
              </a:r>
            </a:p>
            <a:p>
              <a:pPr marL="0" marR="0" lvl="0" indent="0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848484"/>
                  </a:solidFill>
                  <a:effectLst/>
                  <a:uLnTx/>
                  <a:uFillTx/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adipiscing elit roin. 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61804" y="5004518"/>
            <a:ext cx="2468391" cy="872879"/>
            <a:chOff x="7367580" y="5250590"/>
            <a:chExt cx="2468391" cy="872879"/>
          </a:xfrm>
        </p:grpSpPr>
        <p:sp>
          <p:nvSpPr>
            <p:cNvPr id="12" name="TextBox 11"/>
            <p:cNvSpPr txBox="1"/>
            <p:nvPr/>
          </p:nvSpPr>
          <p:spPr>
            <a:xfrm>
              <a:off x="7643570" y="5250590"/>
              <a:ext cx="19164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3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Element Text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67580" y="5597556"/>
              <a:ext cx="2468391" cy="525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848484"/>
                  </a:solidFill>
                  <a:effectLst/>
                  <a:uLnTx/>
                  <a:uFillTx/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Lorem ipsum dolor, consec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848484"/>
                  </a:solidFill>
                  <a:effectLst/>
                  <a:uLnTx/>
                  <a:uFillTx/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adipiscing elit roin.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74210" y="5004518"/>
            <a:ext cx="2468391" cy="872879"/>
            <a:chOff x="7367580" y="5250590"/>
            <a:chExt cx="2468391" cy="872879"/>
          </a:xfrm>
        </p:grpSpPr>
        <p:sp>
          <p:nvSpPr>
            <p:cNvPr id="15" name="TextBox 14"/>
            <p:cNvSpPr txBox="1"/>
            <p:nvPr/>
          </p:nvSpPr>
          <p:spPr>
            <a:xfrm>
              <a:off x="7919561" y="5250590"/>
              <a:ext cx="19164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3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Element Text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67580" y="5597556"/>
              <a:ext cx="2468391" cy="525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848484"/>
                  </a:solidFill>
                  <a:effectLst/>
                  <a:uLnTx/>
                  <a:uFillTx/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Lorem ipsum dolor, consec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848484"/>
                  </a:solidFill>
                  <a:effectLst/>
                  <a:uLnTx/>
                  <a:uFillTx/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adipiscing elit roin. </a:t>
              </a:r>
            </a:p>
          </p:txBody>
        </p:sp>
      </p:grpSp>
      <p:sp>
        <p:nvSpPr>
          <p:cNvPr id="17" name="Freeform 10"/>
          <p:cNvSpPr>
            <a:spLocks/>
          </p:cNvSpPr>
          <p:nvPr/>
        </p:nvSpPr>
        <p:spPr bwMode="auto">
          <a:xfrm>
            <a:off x="3642601" y="2964519"/>
            <a:ext cx="1193014" cy="1236662"/>
          </a:xfrm>
          <a:custGeom>
            <a:avLst/>
            <a:gdLst>
              <a:gd name="T0" fmla="*/ 328 w 455"/>
              <a:gd name="T1" fmla="*/ 114 h 472"/>
              <a:gd name="T2" fmla="*/ 260 w 455"/>
              <a:gd name="T3" fmla="*/ 0 h 472"/>
              <a:gd name="T4" fmla="*/ 199 w 455"/>
              <a:gd name="T5" fmla="*/ 203 h 472"/>
              <a:gd name="T6" fmla="*/ 0 w 455"/>
              <a:gd name="T7" fmla="*/ 296 h 472"/>
              <a:gd name="T8" fmla="*/ 130 w 455"/>
              <a:gd name="T9" fmla="*/ 346 h 472"/>
              <a:gd name="T10" fmla="*/ 201 w 455"/>
              <a:gd name="T11" fmla="*/ 472 h 472"/>
              <a:gd name="T12" fmla="*/ 202 w 455"/>
              <a:gd name="T13" fmla="*/ 472 h 472"/>
              <a:gd name="T14" fmla="*/ 261 w 455"/>
              <a:gd name="T15" fmla="*/ 256 h 472"/>
              <a:gd name="T16" fmla="*/ 455 w 455"/>
              <a:gd name="T17" fmla="*/ 164 h 472"/>
              <a:gd name="T18" fmla="*/ 328 w 455"/>
              <a:gd name="T19" fmla="*/ 114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5" h="472">
                <a:moveTo>
                  <a:pt x="328" y="114"/>
                </a:moveTo>
                <a:cubicBezTo>
                  <a:pt x="292" y="83"/>
                  <a:pt x="269" y="43"/>
                  <a:pt x="260" y="0"/>
                </a:cubicBezTo>
                <a:cubicBezTo>
                  <a:pt x="269" y="71"/>
                  <a:pt x="249" y="145"/>
                  <a:pt x="199" y="203"/>
                </a:cubicBezTo>
                <a:cubicBezTo>
                  <a:pt x="147" y="264"/>
                  <a:pt x="74" y="295"/>
                  <a:pt x="0" y="296"/>
                </a:cubicBezTo>
                <a:cubicBezTo>
                  <a:pt x="46" y="297"/>
                  <a:pt x="92" y="313"/>
                  <a:pt x="130" y="346"/>
                </a:cubicBezTo>
                <a:cubicBezTo>
                  <a:pt x="170" y="380"/>
                  <a:pt x="194" y="425"/>
                  <a:pt x="201" y="472"/>
                </a:cubicBezTo>
                <a:cubicBezTo>
                  <a:pt x="202" y="472"/>
                  <a:pt x="202" y="472"/>
                  <a:pt x="202" y="472"/>
                </a:cubicBezTo>
                <a:cubicBezTo>
                  <a:pt x="189" y="398"/>
                  <a:pt x="208" y="318"/>
                  <a:pt x="261" y="256"/>
                </a:cubicBezTo>
                <a:cubicBezTo>
                  <a:pt x="311" y="197"/>
                  <a:pt x="382" y="166"/>
                  <a:pt x="455" y="164"/>
                </a:cubicBezTo>
                <a:cubicBezTo>
                  <a:pt x="410" y="162"/>
                  <a:pt x="365" y="145"/>
                  <a:pt x="328" y="1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Freeform 353"/>
          <p:cNvSpPr>
            <a:spLocks/>
          </p:cNvSpPr>
          <p:nvPr/>
        </p:nvSpPr>
        <p:spPr bwMode="auto">
          <a:xfrm>
            <a:off x="6159572" y="2970338"/>
            <a:ext cx="1143550" cy="1187195"/>
          </a:xfrm>
          <a:custGeom>
            <a:avLst/>
            <a:gdLst>
              <a:gd name="T0" fmla="*/ 432 w 436"/>
              <a:gd name="T1" fmla="*/ 164 h 454"/>
              <a:gd name="T2" fmla="*/ 424 w 436"/>
              <a:gd name="T3" fmla="*/ 163 h 454"/>
              <a:gd name="T4" fmla="*/ 424 w 436"/>
              <a:gd name="T5" fmla="*/ 163 h 454"/>
              <a:gd name="T6" fmla="*/ 310 w 436"/>
              <a:gd name="T7" fmla="*/ 114 h 454"/>
              <a:gd name="T8" fmla="*/ 242 w 436"/>
              <a:gd name="T9" fmla="*/ 0 h 454"/>
              <a:gd name="T10" fmla="*/ 181 w 436"/>
              <a:gd name="T11" fmla="*/ 203 h 454"/>
              <a:gd name="T12" fmla="*/ 0 w 436"/>
              <a:gd name="T13" fmla="*/ 295 h 454"/>
              <a:gd name="T14" fmla="*/ 136 w 436"/>
              <a:gd name="T15" fmla="*/ 367 h 454"/>
              <a:gd name="T16" fmla="*/ 181 w 436"/>
              <a:gd name="T17" fmla="*/ 454 h 454"/>
              <a:gd name="T18" fmla="*/ 243 w 436"/>
              <a:gd name="T19" fmla="*/ 256 h 454"/>
              <a:gd name="T20" fmla="*/ 436 w 436"/>
              <a:gd name="T21" fmla="*/ 164 h 454"/>
              <a:gd name="T22" fmla="*/ 435 w 436"/>
              <a:gd name="T23" fmla="*/ 164 h 454"/>
              <a:gd name="T24" fmla="*/ 432 w 436"/>
              <a:gd name="T25" fmla="*/ 164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36" h="454">
                <a:moveTo>
                  <a:pt x="432" y="164"/>
                </a:moveTo>
                <a:cubicBezTo>
                  <a:pt x="430" y="163"/>
                  <a:pt x="427" y="163"/>
                  <a:pt x="424" y="163"/>
                </a:cubicBezTo>
                <a:cubicBezTo>
                  <a:pt x="424" y="163"/>
                  <a:pt x="424" y="163"/>
                  <a:pt x="424" y="163"/>
                </a:cubicBezTo>
                <a:cubicBezTo>
                  <a:pt x="383" y="158"/>
                  <a:pt x="344" y="142"/>
                  <a:pt x="310" y="114"/>
                </a:cubicBezTo>
                <a:cubicBezTo>
                  <a:pt x="274" y="83"/>
                  <a:pt x="251" y="43"/>
                  <a:pt x="242" y="0"/>
                </a:cubicBezTo>
                <a:cubicBezTo>
                  <a:pt x="250" y="71"/>
                  <a:pt x="231" y="145"/>
                  <a:pt x="181" y="203"/>
                </a:cubicBezTo>
                <a:cubicBezTo>
                  <a:pt x="133" y="259"/>
                  <a:pt x="67" y="290"/>
                  <a:pt x="0" y="295"/>
                </a:cubicBezTo>
                <a:cubicBezTo>
                  <a:pt x="51" y="300"/>
                  <a:pt x="100" y="325"/>
                  <a:pt x="136" y="367"/>
                </a:cubicBezTo>
                <a:cubicBezTo>
                  <a:pt x="159" y="393"/>
                  <a:pt x="174" y="423"/>
                  <a:pt x="181" y="454"/>
                </a:cubicBezTo>
                <a:cubicBezTo>
                  <a:pt x="174" y="385"/>
                  <a:pt x="194" y="313"/>
                  <a:pt x="243" y="256"/>
                </a:cubicBezTo>
                <a:cubicBezTo>
                  <a:pt x="293" y="197"/>
                  <a:pt x="364" y="166"/>
                  <a:pt x="436" y="164"/>
                </a:cubicBezTo>
                <a:cubicBezTo>
                  <a:pt x="436" y="164"/>
                  <a:pt x="436" y="164"/>
                  <a:pt x="435" y="164"/>
                </a:cubicBezTo>
                <a:cubicBezTo>
                  <a:pt x="434" y="164"/>
                  <a:pt x="433" y="164"/>
                  <a:pt x="432" y="16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Freeform 355"/>
          <p:cNvSpPr>
            <a:spLocks/>
          </p:cNvSpPr>
          <p:nvPr/>
        </p:nvSpPr>
        <p:spPr bwMode="auto">
          <a:xfrm>
            <a:off x="4899632" y="2964519"/>
            <a:ext cx="1198834" cy="1201745"/>
          </a:xfrm>
          <a:custGeom>
            <a:avLst/>
            <a:gdLst>
              <a:gd name="T0" fmla="*/ 456 w 457"/>
              <a:gd name="T1" fmla="*/ 294 h 459"/>
              <a:gd name="T2" fmla="*/ 252 w 457"/>
              <a:gd name="T3" fmla="*/ 202 h 459"/>
              <a:gd name="T4" fmla="*/ 190 w 457"/>
              <a:gd name="T5" fmla="*/ 0 h 459"/>
              <a:gd name="T6" fmla="*/ 145 w 457"/>
              <a:gd name="T7" fmla="*/ 91 h 459"/>
              <a:gd name="T8" fmla="*/ 0 w 457"/>
              <a:gd name="T9" fmla="*/ 164 h 459"/>
              <a:gd name="T10" fmla="*/ 190 w 457"/>
              <a:gd name="T11" fmla="*/ 255 h 459"/>
              <a:gd name="T12" fmla="*/ 252 w 457"/>
              <a:gd name="T13" fmla="*/ 459 h 459"/>
              <a:gd name="T14" fmla="*/ 292 w 457"/>
              <a:gd name="T15" fmla="*/ 375 h 459"/>
              <a:gd name="T16" fmla="*/ 297 w 457"/>
              <a:gd name="T17" fmla="*/ 370 h 459"/>
              <a:gd name="T18" fmla="*/ 297 w 457"/>
              <a:gd name="T19" fmla="*/ 369 h 459"/>
              <a:gd name="T20" fmla="*/ 321 w 457"/>
              <a:gd name="T21" fmla="*/ 345 h 459"/>
              <a:gd name="T22" fmla="*/ 457 w 457"/>
              <a:gd name="T23" fmla="*/ 294 h 459"/>
              <a:gd name="T24" fmla="*/ 456 w 457"/>
              <a:gd name="T25" fmla="*/ 294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57" h="459">
                <a:moveTo>
                  <a:pt x="456" y="294"/>
                </a:moveTo>
                <a:cubicBezTo>
                  <a:pt x="381" y="295"/>
                  <a:pt x="305" y="264"/>
                  <a:pt x="252" y="202"/>
                </a:cubicBezTo>
                <a:cubicBezTo>
                  <a:pt x="202" y="144"/>
                  <a:pt x="182" y="71"/>
                  <a:pt x="190" y="0"/>
                </a:cubicBezTo>
                <a:cubicBezTo>
                  <a:pt x="183" y="33"/>
                  <a:pt x="168" y="64"/>
                  <a:pt x="145" y="91"/>
                </a:cubicBezTo>
                <a:cubicBezTo>
                  <a:pt x="107" y="135"/>
                  <a:pt x="54" y="160"/>
                  <a:pt x="0" y="164"/>
                </a:cubicBezTo>
                <a:cubicBezTo>
                  <a:pt x="71" y="166"/>
                  <a:pt x="140" y="197"/>
                  <a:pt x="190" y="255"/>
                </a:cubicBezTo>
                <a:cubicBezTo>
                  <a:pt x="240" y="314"/>
                  <a:pt x="260" y="388"/>
                  <a:pt x="252" y="459"/>
                </a:cubicBezTo>
                <a:cubicBezTo>
                  <a:pt x="259" y="428"/>
                  <a:pt x="272" y="400"/>
                  <a:pt x="292" y="375"/>
                </a:cubicBezTo>
                <a:cubicBezTo>
                  <a:pt x="294" y="373"/>
                  <a:pt x="295" y="371"/>
                  <a:pt x="297" y="370"/>
                </a:cubicBezTo>
                <a:cubicBezTo>
                  <a:pt x="297" y="369"/>
                  <a:pt x="297" y="369"/>
                  <a:pt x="297" y="369"/>
                </a:cubicBezTo>
                <a:cubicBezTo>
                  <a:pt x="304" y="360"/>
                  <a:pt x="312" y="352"/>
                  <a:pt x="321" y="345"/>
                </a:cubicBezTo>
                <a:cubicBezTo>
                  <a:pt x="360" y="311"/>
                  <a:pt x="408" y="294"/>
                  <a:pt x="457" y="294"/>
                </a:cubicBezTo>
                <a:lnTo>
                  <a:pt x="456" y="2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Freeform 356"/>
          <p:cNvSpPr>
            <a:spLocks/>
          </p:cNvSpPr>
          <p:nvPr/>
        </p:nvSpPr>
        <p:spPr bwMode="auto">
          <a:xfrm>
            <a:off x="7370047" y="2984888"/>
            <a:ext cx="1190106" cy="1227932"/>
          </a:xfrm>
          <a:custGeom>
            <a:avLst/>
            <a:gdLst>
              <a:gd name="T0" fmla="*/ 252 w 454"/>
              <a:gd name="T1" fmla="*/ 196 h 469"/>
              <a:gd name="T2" fmla="*/ 190 w 454"/>
              <a:gd name="T3" fmla="*/ 0 h 469"/>
              <a:gd name="T4" fmla="*/ 146 w 454"/>
              <a:gd name="T5" fmla="*/ 84 h 469"/>
              <a:gd name="T6" fmla="*/ 0 w 454"/>
              <a:gd name="T7" fmla="*/ 158 h 469"/>
              <a:gd name="T8" fmla="*/ 190 w 454"/>
              <a:gd name="T9" fmla="*/ 249 h 469"/>
              <a:gd name="T10" fmla="*/ 249 w 454"/>
              <a:gd name="T11" fmla="*/ 469 h 469"/>
              <a:gd name="T12" fmla="*/ 249 w 454"/>
              <a:gd name="T13" fmla="*/ 469 h 469"/>
              <a:gd name="T14" fmla="*/ 250 w 454"/>
              <a:gd name="T15" fmla="*/ 469 h 469"/>
              <a:gd name="T16" fmla="*/ 321 w 454"/>
              <a:gd name="T17" fmla="*/ 338 h 469"/>
              <a:gd name="T18" fmla="*/ 454 w 454"/>
              <a:gd name="T19" fmla="*/ 288 h 469"/>
              <a:gd name="T20" fmla="*/ 252 w 454"/>
              <a:gd name="T21" fmla="*/ 196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54" h="469">
                <a:moveTo>
                  <a:pt x="252" y="196"/>
                </a:moveTo>
                <a:cubicBezTo>
                  <a:pt x="204" y="140"/>
                  <a:pt x="183" y="69"/>
                  <a:pt x="190" y="0"/>
                </a:cubicBezTo>
                <a:cubicBezTo>
                  <a:pt x="182" y="30"/>
                  <a:pt x="167" y="59"/>
                  <a:pt x="146" y="84"/>
                </a:cubicBezTo>
                <a:cubicBezTo>
                  <a:pt x="108" y="129"/>
                  <a:pt x="55" y="154"/>
                  <a:pt x="0" y="158"/>
                </a:cubicBezTo>
                <a:cubicBezTo>
                  <a:pt x="71" y="160"/>
                  <a:pt x="140" y="191"/>
                  <a:pt x="190" y="249"/>
                </a:cubicBezTo>
                <a:cubicBezTo>
                  <a:pt x="244" y="312"/>
                  <a:pt x="263" y="393"/>
                  <a:pt x="249" y="469"/>
                </a:cubicBezTo>
                <a:cubicBezTo>
                  <a:pt x="249" y="469"/>
                  <a:pt x="249" y="469"/>
                  <a:pt x="249" y="469"/>
                </a:cubicBezTo>
                <a:cubicBezTo>
                  <a:pt x="250" y="469"/>
                  <a:pt x="250" y="469"/>
                  <a:pt x="250" y="469"/>
                </a:cubicBezTo>
                <a:cubicBezTo>
                  <a:pt x="257" y="420"/>
                  <a:pt x="280" y="373"/>
                  <a:pt x="321" y="338"/>
                </a:cubicBezTo>
                <a:cubicBezTo>
                  <a:pt x="359" y="305"/>
                  <a:pt x="407" y="289"/>
                  <a:pt x="454" y="288"/>
                </a:cubicBezTo>
                <a:cubicBezTo>
                  <a:pt x="379" y="288"/>
                  <a:pt x="305" y="257"/>
                  <a:pt x="252" y="19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008267" y="3671598"/>
            <a:ext cx="1233753" cy="1233751"/>
            <a:chOff x="3008267" y="3671598"/>
            <a:chExt cx="1233753" cy="1233751"/>
          </a:xfrm>
        </p:grpSpPr>
        <p:sp>
          <p:nvSpPr>
            <p:cNvPr id="22" name="Freeform 338"/>
            <p:cNvSpPr>
              <a:spLocks noEditPoints="1"/>
            </p:cNvSpPr>
            <p:nvPr/>
          </p:nvSpPr>
          <p:spPr bwMode="auto">
            <a:xfrm>
              <a:off x="3008267" y="3671598"/>
              <a:ext cx="1233753" cy="1233751"/>
            </a:xfrm>
            <a:custGeom>
              <a:avLst/>
              <a:gdLst>
                <a:gd name="T0" fmla="*/ 372 w 471"/>
                <a:gd name="T1" fmla="*/ 76 h 471"/>
                <a:gd name="T2" fmla="*/ 76 w 471"/>
                <a:gd name="T3" fmla="*/ 99 h 471"/>
                <a:gd name="T4" fmla="*/ 99 w 471"/>
                <a:gd name="T5" fmla="*/ 396 h 471"/>
                <a:gd name="T6" fmla="*/ 396 w 471"/>
                <a:gd name="T7" fmla="*/ 373 h 471"/>
                <a:gd name="T8" fmla="*/ 372 w 471"/>
                <a:gd name="T9" fmla="*/ 76 h 471"/>
                <a:gd name="T10" fmla="*/ 358 w 471"/>
                <a:gd name="T11" fmla="*/ 340 h 471"/>
                <a:gd name="T12" fmla="*/ 131 w 471"/>
                <a:gd name="T13" fmla="*/ 358 h 471"/>
                <a:gd name="T14" fmla="*/ 114 w 471"/>
                <a:gd name="T15" fmla="*/ 132 h 471"/>
                <a:gd name="T16" fmla="*/ 340 w 471"/>
                <a:gd name="T17" fmla="*/ 114 h 471"/>
                <a:gd name="T18" fmla="*/ 358 w 471"/>
                <a:gd name="T19" fmla="*/ 34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1" h="471">
                  <a:moveTo>
                    <a:pt x="372" y="76"/>
                  </a:moveTo>
                  <a:cubicBezTo>
                    <a:pt x="284" y="0"/>
                    <a:pt x="151" y="11"/>
                    <a:pt x="76" y="99"/>
                  </a:cubicBezTo>
                  <a:cubicBezTo>
                    <a:pt x="0" y="188"/>
                    <a:pt x="11" y="321"/>
                    <a:pt x="99" y="396"/>
                  </a:cubicBezTo>
                  <a:cubicBezTo>
                    <a:pt x="187" y="471"/>
                    <a:pt x="320" y="461"/>
                    <a:pt x="396" y="373"/>
                  </a:cubicBezTo>
                  <a:cubicBezTo>
                    <a:pt x="471" y="284"/>
                    <a:pt x="461" y="151"/>
                    <a:pt x="372" y="76"/>
                  </a:cubicBezTo>
                  <a:close/>
                  <a:moveTo>
                    <a:pt x="358" y="340"/>
                  </a:moveTo>
                  <a:cubicBezTo>
                    <a:pt x="300" y="408"/>
                    <a:pt x="199" y="416"/>
                    <a:pt x="131" y="358"/>
                  </a:cubicBezTo>
                  <a:cubicBezTo>
                    <a:pt x="64" y="301"/>
                    <a:pt x="56" y="199"/>
                    <a:pt x="114" y="132"/>
                  </a:cubicBezTo>
                  <a:cubicBezTo>
                    <a:pt x="171" y="64"/>
                    <a:pt x="272" y="56"/>
                    <a:pt x="340" y="114"/>
                  </a:cubicBezTo>
                  <a:cubicBezTo>
                    <a:pt x="407" y="171"/>
                    <a:pt x="415" y="273"/>
                    <a:pt x="358" y="34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3" name="Freeform 339"/>
            <p:cNvSpPr>
              <a:spLocks/>
            </p:cNvSpPr>
            <p:nvPr/>
          </p:nvSpPr>
          <p:spPr bwMode="auto">
            <a:xfrm>
              <a:off x="3153757" y="3817088"/>
              <a:ext cx="942772" cy="942772"/>
            </a:xfrm>
            <a:custGeom>
              <a:avLst/>
              <a:gdLst>
                <a:gd name="T0" fmla="*/ 75 w 359"/>
                <a:gd name="T1" fmla="*/ 302 h 360"/>
                <a:gd name="T2" fmla="*/ 58 w 359"/>
                <a:gd name="T3" fmla="*/ 76 h 360"/>
                <a:gd name="T4" fmla="*/ 284 w 359"/>
                <a:gd name="T5" fmla="*/ 58 h 360"/>
                <a:gd name="T6" fmla="*/ 302 w 359"/>
                <a:gd name="T7" fmla="*/ 284 h 360"/>
                <a:gd name="T8" fmla="*/ 75 w 359"/>
                <a:gd name="T9" fmla="*/ 302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360">
                  <a:moveTo>
                    <a:pt x="75" y="302"/>
                  </a:moveTo>
                  <a:cubicBezTo>
                    <a:pt x="8" y="245"/>
                    <a:pt x="0" y="143"/>
                    <a:pt x="58" y="76"/>
                  </a:cubicBezTo>
                  <a:cubicBezTo>
                    <a:pt x="115" y="8"/>
                    <a:pt x="216" y="0"/>
                    <a:pt x="284" y="58"/>
                  </a:cubicBezTo>
                  <a:cubicBezTo>
                    <a:pt x="351" y="115"/>
                    <a:pt x="359" y="217"/>
                    <a:pt x="302" y="284"/>
                  </a:cubicBezTo>
                  <a:cubicBezTo>
                    <a:pt x="244" y="352"/>
                    <a:pt x="143" y="360"/>
                    <a:pt x="75" y="3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4" name="Shape 2368"/>
            <p:cNvSpPr/>
            <p:nvPr/>
          </p:nvSpPr>
          <p:spPr>
            <a:xfrm>
              <a:off x="3446455" y="4104856"/>
              <a:ext cx="355603" cy="355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291" y="17673"/>
                  </a:moveTo>
                  <a:cubicBezTo>
                    <a:pt x="11562" y="17673"/>
                    <a:pt x="11782" y="17453"/>
                    <a:pt x="11782" y="17182"/>
                  </a:cubicBezTo>
                  <a:cubicBezTo>
                    <a:pt x="11782" y="16911"/>
                    <a:pt x="11562" y="16691"/>
                    <a:pt x="11291" y="16691"/>
                  </a:cubicBezTo>
                  <a:cubicBezTo>
                    <a:pt x="11020" y="16691"/>
                    <a:pt x="10800" y="16911"/>
                    <a:pt x="10800" y="17182"/>
                  </a:cubicBezTo>
                  <a:cubicBezTo>
                    <a:pt x="10800" y="17453"/>
                    <a:pt x="11020" y="17673"/>
                    <a:pt x="11291" y="17673"/>
                  </a:cubicBezTo>
                  <a:moveTo>
                    <a:pt x="17673" y="18655"/>
                  </a:moveTo>
                  <a:lnTo>
                    <a:pt x="13745" y="18655"/>
                  </a:lnTo>
                  <a:lnTo>
                    <a:pt x="13745" y="12273"/>
                  </a:lnTo>
                  <a:cubicBezTo>
                    <a:pt x="13745" y="12002"/>
                    <a:pt x="13525" y="11782"/>
                    <a:pt x="13255" y="11782"/>
                  </a:cubicBezTo>
                  <a:lnTo>
                    <a:pt x="8345" y="11782"/>
                  </a:lnTo>
                  <a:cubicBezTo>
                    <a:pt x="8075" y="11782"/>
                    <a:pt x="7855" y="12002"/>
                    <a:pt x="7855" y="12273"/>
                  </a:cubicBezTo>
                  <a:lnTo>
                    <a:pt x="7855" y="18655"/>
                  </a:lnTo>
                  <a:lnTo>
                    <a:pt x="3927" y="18655"/>
                  </a:lnTo>
                  <a:lnTo>
                    <a:pt x="3927" y="8058"/>
                  </a:lnTo>
                  <a:lnTo>
                    <a:pt x="10800" y="1185"/>
                  </a:lnTo>
                  <a:lnTo>
                    <a:pt x="17673" y="8058"/>
                  </a:lnTo>
                  <a:cubicBezTo>
                    <a:pt x="17673" y="8058"/>
                    <a:pt x="17673" y="18655"/>
                    <a:pt x="17673" y="18655"/>
                  </a:cubicBezTo>
                  <a:close/>
                  <a:moveTo>
                    <a:pt x="17673" y="20618"/>
                  </a:moveTo>
                  <a:lnTo>
                    <a:pt x="13745" y="20618"/>
                  </a:lnTo>
                  <a:lnTo>
                    <a:pt x="13745" y="19636"/>
                  </a:lnTo>
                  <a:lnTo>
                    <a:pt x="17673" y="19636"/>
                  </a:lnTo>
                  <a:cubicBezTo>
                    <a:pt x="17673" y="19636"/>
                    <a:pt x="17673" y="20618"/>
                    <a:pt x="17673" y="20618"/>
                  </a:cubicBezTo>
                  <a:close/>
                  <a:moveTo>
                    <a:pt x="12764" y="20618"/>
                  </a:moveTo>
                  <a:lnTo>
                    <a:pt x="8836" y="20618"/>
                  </a:lnTo>
                  <a:lnTo>
                    <a:pt x="8836" y="12764"/>
                  </a:lnTo>
                  <a:lnTo>
                    <a:pt x="12764" y="12764"/>
                  </a:lnTo>
                  <a:cubicBezTo>
                    <a:pt x="12764" y="12764"/>
                    <a:pt x="12764" y="20618"/>
                    <a:pt x="12764" y="20618"/>
                  </a:cubicBezTo>
                  <a:close/>
                  <a:moveTo>
                    <a:pt x="7855" y="20618"/>
                  </a:moveTo>
                  <a:lnTo>
                    <a:pt x="3927" y="20618"/>
                  </a:lnTo>
                  <a:lnTo>
                    <a:pt x="3927" y="19636"/>
                  </a:lnTo>
                  <a:lnTo>
                    <a:pt x="7855" y="19636"/>
                  </a:lnTo>
                  <a:cubicBezTo>
                    <a:pt x="7855" y="19636"/>
                    <a:pt x="7855" y="20618"/>
                    <a:pt x="7855" y="20618"/>
                  </a:cubicBezTo>
                  <a:close/>
                  <a:moveTo>
                    <a:pt x="14727" y="1964"/>
                  </a:moveTo>
                  <a:lnTo>
                    <a:pt x="16691" y="1964"/>
                  </a:lnTo>
                  <a:lnTo>
                    <a:pt x="16691" y="5688"/>
                  </a:lnTo>
                  <a:lnTo>
                    <a:pt x="14727" y="3724"/>
                  </a:lnTo>
                  <a:cubicBezTo>
                    <a:pt x="14727" y="3724"/>
                    <a:pt x="14727" y="1964"/>
                    <a:pt x="14727" y="1964"/>
                  </a:cubicBezTo>
                  <a:close/>
                  <a:moveTo>
                    <a:pt x="21456" y="10453"/>
                  </a:moveTo>
                  <a:lnTo>
                    <a:pt x="17673" y="6670"/>
                  </a:lnTo>
                  <a:lnTo>
                    <a:pt x="17673" y="1473"/>
                  </a:lnTo>
                  <a:cubicBezTo>
                    <a:pt x="17673" y="1202"/>
                    <a:pt x="17453" y="982"/>
                    <a:pt x="17182" y="982"/>
                  </a:cubicBezTo>
                  <a:lnTo>
                    <a:pt x="14236" y="982"/>
                  </a:lnTo>
                  <a:cubicBezTo>
                    <a:pt x="13966" y="982"/>
                    <a:pt x="13745" y="1202"/>
                    <a:pt x="13745" y="1473"/>
                  </a:cubicBezTo>
                  <a:lnTo>
                    <a:pt x="13745" y="2742"/>
                  </a:lnTo>
                  <a:lnTo>
                    <a:pt x="11147" y="144"/>
                  </a:lnTo>
                  <a:cubicBezTo>
                    <a:pt x="11058" y="55"/>
                    <a:pt x="10935" y="0"/>
                    <a:pt x="10800" y="0"/>
                  </a:cubicBezTo>
                  <a:cubicBezTo>
                    <a:pt x="10665" y="0"/>
                    <a:pt x="10542" y="55"/>
                    <a:pt x="10453" y="144"/>
                  </a:cubicBezTo>
                  <a:lnTo>
                    <a:pt x="144" y="10453"/>
                  </a:lnTo>
                  <a:cubicBezTo>
                    <a:pt x="55" y="10542"/>
                    <a:pt x="0" y="10665"/>
                    <a:pt x="0" y="10800"/>
                  </a:cubicBezTo>
                  <a:cubicBezTo>
                    <a:pt x="0" y="11072"/>
                    <a:pt x="220" y="11291"/>
                    <a:pt x="491" y="11291"/>
                  </a:cubicBezTo>
                  <a:cubicBezTo>
                    <a:pt x="626" y="11291"/>
                    <a:pt x="749" y="11236"/>
                    <a:pt x="838" y="11147"/>
                  </a:cubicBezTo>
                  <a:lnTo>
                    <a:pt x="2945" y="9040"/>
                  </a:lnTo>
                  <a:lnTo>
                    <a:pt x="2945" y="21109"/>
                  </a:lnTo>
                  <a:cubicBezTo>
                    <a:pt x="2945" y="21381"/>
                    <a:pt x="3166" y="21600"/>
                    <a:pt x="3436" y="21600"/>
                  </a:cubicBezTo>
                  <a:lnTo>
                    <a:pt x="18164" y="21600"/>
                  </a:lnTo>
                  <a:cubicBezTo>
                    <a:pt x="18434" y="21600"/>
                    <a:pt x="18655" y="21381"/>
                    <a:pt x="18655" y="21109"/>
                  </a:cubicBezTo>
                  <a:lnTo>
                    <a:pt x="18655" y="9040"/>
                  </a:lnTo>
                  <a:lnTo>
                    <a:pt x="20762" y="11147"/>
                  </a:lnTo>
                  <a:cubicBezTo>
                    <a:pt x="20851" y="11236"/>
                    <a:pt x="20974" y="11291"/>
                    <a:pt x="21109" y="11291"/>
                  </a:cubicBezTo>
                  <a:cubicBezTo>
                    <a:pt x="21380" y="11291"/>
                    <a:pt x="21600" y="11072"/>
                    <a:pt x="21600" y="10800"/>
                  </a:cubicBezTo>
                  <a:cubicBezTo>
                    <a:pt x="21600" y="10665"/>
                    <a:pt x="21545" y="10542"/>
                    <a:pt x="21456" y="10453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9" tIns="19049" rIns="19049" bIns="19049" anchor="ctr"/>
            <a:lstStyle/>
            <a:p>
              <a:pPr marL="0" marR="0" lvl="0" indent="0" algn="ctr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j-lt"/>
                <a:ea typeface="Lato" panose="020F0502020204030203" pitchFamily="34" charset="0"/>
                <a:cs typeface="Lato" panose="020F0502020204030203" pitchFamily="34" charset="0"/>
                <a:sym typeface="Gill San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481590" y="3674508"/>
            <a:ext cx="1233753" cy="1230843"/>
            <a:chOff x="5481590" y="3674508"/>
            <a:chExt cx="1233753" cy="1230843"/>
          </a:xfrm>
        </p:grpSpPr>
        <p:sp>
          <p:nvSpPr>
            <p:cNvPr id="26" name="Freeform 346"/>
            <p:cNvSpPr>
              <a:spLocks noEditPoints="1"/>
            </p:cNvSpPr>
            <p:nvPr/>
          </p:nvSpPr>
          <p:spPr bwMode="auto">
            <a:xfrm>
              <a:off x="5481590" y="3674508"/>
              <a:ext cx="1233753" cy="1230843"/>
            </a:xfrm>
            <a:custGeom>
              <a:avLst/>
              <a:gdLst>
                <a:gd name="T0" fmla="*/ 394 w 470"/>
                <a:gd name="T1" fmla="*/ 98 h 470"/>
                <a:gd name="T2" fmla="*/ 98 w 470"/>
                <a:gd name="T3" fmla="*/ 75 h 470"/>
                <a:gd name="T4" fmla="*/ 75 w 470"/>
                <a:gd name="T5" fmla="*/ 372 h 470"/>
                <a:gd name="T6" fmla="*/ 372 w 470"/>
                <a:gd name="T7" fmla="*/ 395 h 470"/>
                <a:gd name="T8" fmla="*/ 394 w 470"/>
                <a:gd name="T9" fmla="*/ 98 h 470"/>
                <a:gd name="T10" fmla="*/ 339 w 470"/>
                <a:gd name="T11" fmla="*/ 357 h 470"/>
                <a:gd name="T12" fmla="*/ 113 w 470"/>
                <a:gd name="T13" fmla="*/ 340 h 470"/>
                <a:gd name="T14" fmla="*/ 130 w 470"/>
                <a:gd name="T15" fmla="*/ 113 h 470"/>
                <a:gd name="T16" fmla="*/ 357 w 470"/>
                <a:gd name="T17" fmla="*/ 130 h 470"/>
                <a:gd name="T18" fmla="*/ 339 w 470"/>
                <a:gd name="T19" fmla="*/ 357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0" h="470">
                  <a:moveTo>
                    <a:pt x="394" y="98"/>
                  </a:moveTo>
                  <a:cubicBezTo>
                    <a:pt x="319" y="10"/>
                    <a:pt x="186" y="0"/>
                    <a:pt x="98" y="75"/>
                  </a:cubicBezTo>
                  <a:cubicBezTo>
                    <a:pt x="10" y="151"/>
                    <a:pt x="0" y="284"/>
                    <a:pt x="75" y="372"/>
                  </a:cubicBezTo>
                  <a:cubicBezTo>
                    <a:pt x="151" y="460"/>
                    <a:pt x="284" y="470"/>
                    <a:pt x="372" y="395"/>
                  </a:cubicBezTo>
                  <a:cubicBezTo>
                    <a:pt x="460" y="319"/>
                    <a:pt x="470" y="186"/>
                    <a:pt x="394" y="98"/>
                  </a:cubicBezTo>
                  <a:close/>
                  <a:moveTo>
                    <a:pt x="339" y="357"/>
                  </a:moveTo>
                  <a:cubicBezTo>
                    <a:pt x="272" y="415"/>
                    <a:pt x="171" y="407"/>
                    <a:pt x="113" y="340"/>
                  </a:cubicBezTo>
                  <a:cubicBezTo>
                    <a:pt x="55" y="272"/>
                    <a:pt x="63" y="171"/>
                    <a:pt x="130" y="113"/>
                  </a:cubicBezTo>
                  <a:cubicBezTo>
                    <a:pt x="197" y="55"/>
                    <a:pt x="299" y="63"/>
                    <a:pt x="357" y="130"/>
                  </a:cubicBezTo>
                  <a:cubicBezTo>
                    <a:pt x="414" y="198"/>
                    <a:pt x="407" y="299"/>
                    <a:pt x="339" y="357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7" name="Freeform 347"/>
            <p:cNvSpPr>
              <a:spLocks/>
            </p:cNvSpPr>
            <p:nvPr/>
          </p:nvSpPr>
          <p:spPr bwMode="auto">
            <a:xfrm>
              <a:off x="5627080" y="3817088"/>
              <a:ext cx="942772" cy="942772"/>
            </a:xfrm>
            <a:custGeom>
              <a:avLst/>
              <a:gdLst>
                <a:gd name="T0" fmla="*/ 284 w 359"/>
                <a:gd name="T1" fmla="*/ 302 h 360"/>
                <a:gd name="T2" fmla="*/ 58 w 359"/>
                <a:gd name="T3" fmla="*/ 285 h 360"/>
                <a:gd name="T4" fmla="*/ 75 w 359"/>
                <a:gd name="T5" fmla="*/ 58 h 360"/>
                <a:gd name="T6" fmla="*/ 302 w 359"/>
                <a:gd name="T7" fmla="*/ 75 h 360"/>
                <a:gd name="T8" fmla="*/ 284 w 359"/>
                <a:gd name="T9" fmla="*/ 302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360">
                  <a:moveTo>
                    <a:pt x="284" y="302"/>
                  </a:moveTo>
                  <a:cubicBezTo>
                    <a:pt x="217" y="360"/>
                    <a:pt x="116" y="352"/>
                    <a:pt x="58" y="285"/>
                  </a:cubicBezTo>
                  <a:cubicBezTo>
                    <a:pt x="0" y="217"/>
                    <a:pt x="8" y="116"/>
                    <a:pt x="75" y="58"/>
                  </a:cubicBezTo>
                  <a:cubicBezTo>
                    <a:pt x="142" y="0"/>
                    <a:pt x="244" y="8"/>
                    <a:pt x="302" y="75"/>
                  </a:cubicBezTo>
                  <a:cubicBezTo>
                    <a:pt x="359" y="143"/>
                    <a:pt x="352" y="244"/>
                    <a:pt x="284" y="3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8" name="Shape 2369"/>
            <p:cNvSpPr/>
            <p:nvPr/>
          </p:nvSpPr>
          <p:spPr>
            <a:xfrm>
              <a:off x="5921481" y="4110684"/>
              <a:ext cx="355603" cy="355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  <a:moveTo>
                    <a:pt x="14236" y="16752"/>
                  </a:moveTo>
                  <a:cubicBezTo>
                    <a:pt x="14001" y="16887"/>
                    <a:pt x="13921" y="17188"/>
                    <a:pt x="14057" y="17422"/>
                  </a:cubicBezTo>
                  <a:cubicBezTo>
                    <a:pt x="14192" y="17658"/>
                    <a:pt x="14493" y="17738"/>
                    <a:pt x="14727" y="17602"/>
                  </a:cubicBezTo>
                  <a:cubicBezTo>
                    <a:pt x="14962" y="17467"/>
                    <a:pt x="15042" y="17167"/>
                    <a:pt x="14907" y="16932"/>
                  </a:cubicBezTo>
                  <a:cubicBezTo>
                    <a:pt x="14771" y="16697"/>
                    <a:pt x="14472" y="16617"/>
                    <a:pt x="14236" y="16752"/>
                  </a:cubicBezTo>
                  <a:moveTo>
                    <a:pt x="10800" y="11782"/>
                  </a:moveTo>
                  <a:cubicBezTo>
                    <a:pt x="10258" y="11782"/>
                    <a:pt x="9818" y="11342"/>
                    <a:pt x="9818" y="10800"/>
                  </a:cubicBezTo>
                  <a:cubicBezTo>
                    <a:pt x="9818" y="10258"/>
                    <a:pt x="10258" y="9818"/>
                    <a:pt x="10800" y="9818"/>
                  </a:cubicBezTo>
                  <a:cubicBezTo>
                    <a:pt x="11342" y="9818"/>
                    <a:pt x="11782" y="10258"/>
                    <a:pt x="11782" y="10800"/>
                  </a:cubicBezTo>
                  <a:cubicBezTo>
                    <a:pt x="11782" y="11342"/>
                    <a:pt x="11342" y="11782"/>
                    <a:pt x="10800" y="11782"/>
                  </a:cubicBezTo>
                  <a:moveTo>
                    <a:pt x="15218" y="10309"/>
                  </a:moveTo>
                  <a:lnTo>
                    <a:pt x="12694" y="10309"/>
                  </a:lnTo>
                  <a:cubicBezTo>
                    <a:pt x="12515" y="9624"/>
                    <a:pt x="11978" y="9084"/>
                    <a:pt x="11291" y="8906"/>
                  </a:cubicBezTo>
                  <a:lnTo>
                    <a:pt x="11291" y="3436"/>
                  </a:lnTo>
                  <a:cubicBezTo>
                    <a:pt x="11291" y="3166"/>
                    <a:pt x="11071" y="2945"/>
                    <a:pt x="10800" y="2945"/>
                  </a:cubicBezTo>
                  <a:cubicBezTo>
                    <a:pt x="10529" y="2945"/>
                    <a:pt x="10309" y="3166"/>
                    <a:pt x="10309" y="3436"/>
                  </a:cubicBezTo>
                  <a:lnTo>
                    <a:pt x="10309" y="8906"/>
                  </a:lnTo>
                  <a:cubicBezTo>
                    <a:pt x="9464" y="9125"/>
                    <a:pt x="8836" y="9886"/>
                    <a:pt x="8836" y="10800"/>
                  </a:cubicBezTo>
                  <a:cubicBezTo>
                    <a:pt x="8836" y="11885"/>
                    <a:pt x="9716" y="12764"/>
                    <a:pt x="10800" y="12764"/>
                  </a:cubicBezTo>
                  <a:cubicBezTo>
                    <a:pt x="11714" y="12764"/>
                    <a:pt x="12476" y="12137"/>
                    <a:pt x="12694" y="11291"/>
                  </a:cubicBezTo>
                  <a:lnTo>
                    <a:pt x="15218" y="11291"/>
                  </a:lnTo>
                  <a:cubicBezTo>
                    <a:pt x="15489" y="11291"/>
                    <a:pt x="15709" y="11072"/>
                    <a:pt x="15709" y="10800"/>
                  </a:cubicBezTo>
                  <a:cubicBezTo>
                    <a:pt x="15709" y="10529"/>
                    <a:pt x="15489" y="10309"/>
                    <a:pt x="15218" y="10309"/>
                  </a:cubicBezTo>
                  <a:moveTo>
                    <a:pt x="16932" y="6693"/>
                  </a:moveTo>
                  <a:cubicBezTo>
                    <a:pt x="16697" y="6829"/>
                    <a:pt x="16616" y="7129"/>
                    <a:pt x="16752" y="7364"/>
                  </a:cubicBezTo>
                  <a:cubicBezTo>
                    <a:pt x="16887" y="7599"/>
                    <a:pt x="17188" y="7679"/>
                    <a:pt x="17422" y="7543"/>
                  </a:cubicBezTo>
                  <a:cubicBezTo>
                    <a:pt x="17657" y="7408"/>
                    <a:pt x="17737" y="7108"/>
                    <a:pt x="17602" y="6873"/>
                  </a:cubicBezTo>
                  <a:cubicBezTo>
                    <a:pt x="17467" y="6638"/>
                    <a:pt x="17166" y="6557"/>
                    <a:pt x="16932" y="6693"/>
                  </a:cubicBezTo>
                  <a:moveTo>
                    <a:pt x="10800" y="17673"/>
                  </a:moveTo>
                  <a:cubicBezTo>
                    <a:pt x="10529" y="17673"/>
                    <a:pt x="10309" y="17893"/>
                    <a:pt x="10309" y="18164"/>
                  </a:cubicBezTo>
                  <a:cubicBezTo>
                    <a:pt x="10309" y="18435"/>
                    <a:pt x="10529" y="18655"/>
                    <a:pt x="10800" y="18655"/>
                  </a:cubicBezTo>
                  <a:cubicBezTo>
                    <a:pt x="11071" y="18655"/>
                    <a:pt x="11291" y="18435"/>
                    <a:pt x="11291" y="18164"/>
                  </a:cubicBezTo>
                  <a:cubicBezTo>
                    <a:pt x="11291" y="17893"/>
                    <a:pt x="11071" y="17673"/>
                    <a:pt x="10800" y="17673"/>
                  </a:cubicBezTo>
                  <a:moveTo>
                    <a:pt x="17422" y="14057"/>
                  </a:moveTo>
                  <a:cubicBezTo>
                    <a:pt x="17188" y="13921"/>
                    <a:pt x="16887" y="14001"/>
                    <a:pt x="16752" y="14236"/>
                  </a:cubicBezTo>
                  <a:cubicBezTo>
                    <a:pt x="16616" y="14472"/>
                    <a:pt x="16697" y="14772"/>
                    <a:pt x="16932" y="14907"/>
                  </a:cubicBezTo>
                  <a:cubicBezTo>
                    <a:pt x="17166" y="15043"/>
                    <a:pt x="17467" y="14962"/>
                    <a:pt x="17602" y="14727"/>
                  </a:cubicBezTo>
                  <a:cubicBezTo>
                    <a:pt x="17737" y="14492"/>
                    <a:pt x="17657" y="14192"/>
                    <a:pt x="17422" y="14057"/>
                  </a:cubicBezTo>
                  <a:moveTo>
                    <a:pt x="4668" y="6693"/>
                  </a:moveTo>
                  <a:cubicBezTo>
                    <a:pt x="4433" y="6557"/>
                    <a:pt x="4133" y="6638"/>
                    <a:pt x="3998" y="6873"/>
                  </a:cubicBezTo>
                  <a:cubicBezTo>
                    <a:pt x="3863" y="7108"/>
                    <a:pt x="3942" y="7408"/>
                    <a:pt x="4178" y="7543"/>
                  </a:cubicBezTo>
                  <a:cubicBezTo>
                    <a:pt x="4412" y="7679"/>
                    <a:pt x="4713" y="7599"/>
                    <a:pt x="4848" y="7364"/>
                  </a:cubicBezTo>
                  <a:cubicBezTo>
                    <a:pt x="4984" y="7129"/>
                    <a:pt x="4903" y="6829"/>
                    <a:pt x="4668" y="6693"/>
                  </a:cubicBezTo>
                  <a:moveTo>
                    <a:pt x="14236" y="4848"/>
                  </a:moveTo>
                  <a:cubicBezTo>
                    <a:pt x="14472" y="4984"/>
                    <a:pt x="14771" y="4903"/>
                    <a:pt x="14907" y="4669"/>
                  </a:cubicBezTo>
                  <a:cubicBezTo>
                    <a:pt x="15042" y="4434"/>
                    <a:pt x="14962" y="4134"/>
                    <a:pt x="14727" y="3998"/>
                  </a:cubicBezTo>
                  <a:cubicBezTo>
                    <a:pt x="14493" y="3863"/>
                    <a:pt x="14192" y="3943"/>
                    <a:pt x="14057" y="4178"/>
                  </a:cubicBezTo>
                  <a:cubicBezTo>
                    <a:pt x="13921" y="4412"/>
                    <a:pt x="14001" y="4713"/>
                    <a:pt x="14236" y="4848"/>
                  </a:cubicBezTo>
                  <a:moveTo>
                    <a:pt x="3436" y="10309"/>
                  </a:moveTo>
                  <a:cubicBezTo>
                    <a:pt x="3166" y="10309"/>
                    <a:pt x="2945" y="10529"/>
                    <a:pt x="2945" y="10800"/>
                  </a:cubicBezTo>
                  <a:cubicBezTo>
                    <a:pt x="2945" y="11072"/>
                    <a:pt x="3166" y="11291"/>
                    <a:pt x="3436" y="11291"/>
                  </a:cubicBezTo>
                  <a:cubicBezTo>
                    <a:pt x="3707" y="11291"/>
                    <a:pt x="3927" y="11072"/>
                    <a:pt x="3927" y="10800"/>
                  </a:cubicBezTo>
                  <a:cubicBezTo>
                    <a:pt x="3927" y="10529"/>
                    <a:pt x="3707" y="10309"/>
                    <a:pt x="3436" y="10309"/>
                  </a:cubicBezTo>
                  <a:moveTo>
                    <a:pt x="6873" y="3998"/>
                  </a:moveTo>
                  <a:cubicBezTo>
                    <a:pt x="6638" y="4134"/>
                    <a:pt x="6558" y="4434"/>
                    <a:pt x="6693" y="4669"/>
                  </a:cubicBezTo>
                  <a:cubicBezTo>
                    <a:pt x="6829" y="4903"/>
                    <a:pt x="7129" y="4984"/>
                    <a:pt x="7364" y="4848"/>
                  </a:cubicBezTo>
                  <a:cubicBezTo>
                    <a:pt x="7599" y="4713"/>
                    <a:pt x="7679" y="4412"/>
                    <a:pt x="7543" y="4178"/>
                  </a:cubicBezTo>
                  <a:cubicBezTo>
                    <a:pt x="7408" y="3943"/>
                    <a:pt x="7108" y="3863"/>
                    <a:pt x="6873" y="3998"/>
                  </a:cubicBezTo>
                  <a:moveTo>
                    <a:pt x="4178" y="14057"/>
                  </a:moveTo>
                  <a:cubicBezTo>
                    <a:pt x="3942" y="14192"/>
                    <a:pt x="3863" y="14492"/>
                    <a:pt x="3998" y="14727"/>
                  </a:cubicBezTo>
                  <a:cubicBezTo>
                    <a:pt x="4133" y="14962"/>
                    <a:pt x="4433" y="15043"/>
                    <a:pt x="4668" y="14907"/>
                  </a:cubicBezTo>
                  <a:cubicBezTo>
                    <a:pt x="4903" y="14772"/>
                    <a:pt x="4984" y="14472"/>
                    <a:pt x="4848" y="14236"/>
                  </a:cubicBezTo>
                  <a:cubicBezTo>
                    <a:pt x="4713" y="14001"/>
                    <a:pt x="4412" y="13921"/>
                    <a:pt x="4178" y="14057"/>
                  </a:cubicBezTo>
                  <a:moveTo>
                    <a:pt x="7364" y="16752"/>
                  </a:moveTo>
                  <a:cubicBezTo>
                    <a:pt x="7129" y="16617"/>
                    <a:pt x="6829" y="16697"/>
                    <a:pt x="6693" y="16932"/>
                  </a:cubicBezTo>
                  <a:cubicBezTo>
                    <a:pt x="6558" y="17167"/>
                    <a:pt x="6638" y="17467"/>
                    <a:pt x="6873" y="17602"/>
                  </a:cubicBezTo>
                  <a:cubicBezTo>
                    <a:pt x="7108" y="17738"/>
                    <a:pt x="7408" y="17658"/>
                    <a:pt x="7543" y="17422"/>
                  </a:cubicBezTo>
                  <a:cubicBezTo>
                    <a:pt x="7679" y="17188"/>
                    <a:pt x="7599" y="16887"/>
                    <a:pt x="7364" y="16752"/>
                  </a:cubicBezTo>
                  <a:moveTo>
                    <a:pt x="18164" y="10309"/>
                  </a:moveTo>
                  <a:cubicBezTo>
                    <a:pt x="17893" y="10309"/>
                    <a:pt x="17673" y="10529"/>
                    <a:pt x="17673" y="10800"/>
                  </a:cubicBezTo>
                  <a:cubicBezTo>
                    <a:pt x="17673" y="11072"/>
                    <a:pt x="17893" y="11291"/>
                    <a:pt x="18164" y="11291"/>
                  </a:cubicBezTo>
                  <a:cubicBezTo>
                    <a:pt x="18434" y="11291"/>
                    <a:pt x="18655" y="11072"/>
                    <a:pt x="18655" y="10800"/>
                  </a:cubicBezTo>
                  <a:cubicBezTo>
                    <a:pt x="18655" y="10529"/>
                    <a:pt x="18434" y="10309"/>
                    <a:pt x="18164" y="10309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9" tIns="19049" rIns="19049" bIns="19049" anchor="ctr"/>
            <a:lstStyle/>
            <a:p>
              <a:pPr marL="0" marR="0" lvl="0" indent="0" algn="ctr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j-lt"/>
                <a:ea typeface="Lato" panose="020F0502020204030203" pitchFamily="34" charset="0"/>
                <a:cs typeface="Lato" panose="020F0502020204030203" pitchFamily="34" charset="0"/>
                <a:sym typeface="Gill San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954913" y="3674508"/>
            <a:ext cx="1233753" cy="1230843"/>
            <a:chOff x="7954913" y="3674508"/>
            <a:chExt cx="1233753" cy="1230843"/>
          </a:xfrm>
        </p:grpSpPr>
        <p:sp>
          <p:nvSpPr>
            <p:cNvPr id="30" name="Freeform 348"/>
            <p:cNvSpPr>
              <a:spLocks/>
            </p:cNvSpPr>
            <p:nvPr/>
          </p:nvSpPr>
          <p:spPr bwMode="auto">
            <a:xfrm>
              <a:off x="8100403" y="3817088"/>
              <a:ext cx="942772" cy="942772"/>
            </a:xfrm>
            <a:custGeom>
              <a:avLst/>
              <a:gdLst>
                <a:gd name="T0" fmla="*/ 285 w 360"/>
                <a:gd name="T1" fmla="*/ 302 h 360"/>
                <a:gd name="T2" fmla="*/ 58 w 360"/>
                <a:gd name="T3" fmla="*/ 285 h 360"/>
                <a:gd name="T4" fmla="*/ 75 w 360"/>
                <a:gd name="T5" fmla="*/ 58 h 360"/>
                <a:gd name="T6" fmla="*/ 302 w 360"/>
                <a:gd name="T7" fmla="*/ 75 h 360"/>
                <a:gd name="T8" fmla="*/ 285 w 360"/>
                <a:gd name="T9" fmla="*/ 302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360">
                  <a:moveTo>
                    <a:pt x="285" y="302"/>
                  </a:moveTo>
                  <a:cubicBezTo>
                    <a:pt x="217" y="360"/>
                    <a:pt x="116" y="352"/>
                    <a:pt x="58" y="285"/>
                  </a:cubicBezTo>
                  <a:cubicBezTo>
                    <a:pt x="0" y="217"/>
                    <a:pt x="8" y="116"/>
                    <a:pt x="75" y="58"/>
                  </a:cubicBezTo>
                  <a:cubicBezTo>
                    <a:pt x="143" y="0"/>
                    <a:pt x="244" y="8"/>
                    <a:pt x="302" y="75"/>
                  </a:cubicBezTo>
                  <a:cubicBezTo>
                    <a:pt x="360" y="143"/>
                    <a:pt x="352" y="244"/>
                    <a:pt x="285" y="30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1" name="Freeform 349"/>
            <p:cNvSpPr>
              <a:spLocks noEditPoints="1"/>
            </p:cNvSpPr>
            <p:nvPr/>
          </p:nvSpPr>
          <p:spPr bwMode="auto">
            <a:xfrm>
              <a:off x="7954913" y="3674508"/>
              <a:ext cx="1233753" cy="1230843"/>
            </a:xfrm>
            <a:custGeom>
              <a:avLst/>
              <a:gdLst>
                <a:gd name="T0" fmla="*/ 395 w 470"/>
                <a:gd name="T1" fmla="*/ 98 h 470"/>
                <a:gd name="T2" fmla="*/ 98 w 470"/>
                <a:gd name="T3" fmla="*/ 75 h 470"/>
                <a:gd name="T4" fmla="*/ 75 w 470"/>
                <a:gd name="T5" fmla="*/ 372 h 470"/>
                <a:gd name="T6" fmla="*/ 372 w 470"/>
                <a:gd name="T7" fmla="*/ 395 h 470"/>
                <a:gd name="T8" fmla="*/ 395 w 470"/>
                <a:gd name="T9" fmla="*/ 98 h 470"/>
                <a:gd name="T10" fmla="*/ 340 w 470"/>
                <a:gd name="T11" fmla="*/ 357 h 470"/>
                <a:gd name="T12" fmla="*/ 113 w 470"/>
                <a:gd name="T13" fmla="*/ 340 h 470"/>
                <a:gd name="T14" fmla="*/ 130 w 470"/>
                <a:gd name="T15" fmla="*/ 113 h 470"/>
                <a:gd name="T16" fmla="*/ 357 w 470"/>
                <a:gd name="T17" fmla="*/ 130 h 470"/>
                <a:gd name="T18" fmla="*/ 340 w 470"/>
                <a:gd name="T19" fmla="*/ 357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0" h="470">
                  <a:moveTo>
                    <a:pt x="395" y="98"/>
                  </a:moveTo>
                  <a:cubicBezTo>
                    <a:pt x="319" y="10"/>
                    <a:pt x="186" y="0"/>
                    <a:pt x="98" y="75"/>
                  </a:cubicBezTo>
                  <a:cubicBezTo>
                    <a:pt x="10" y="151"/>
                    <a:pt x="0" y="284"/>
                    <a:pt x="75" y="372"/>
                  </a:cubicBezTo>
                  <a:cubicBezTo>
                    <a:pt x="151" y="460"/>
                    <a:pt x="284" y="470"/>
                    <a:pt x="372" y="395"/>
                  </a:cubicBezTo>
                  <a:cubicBezTo>
                    <a:pt x="460" y="319"/>
                    <a:pt x="470" y="186"/>
                    <a:pt x="395" y="98"/>
                  </a:cubicBezTo>
                  <a:moveTo>
                    <a:pt x="340" y="357"/>
                  </a:moveTo>
                  <a:cubicBezTo>
                    <a:pt x="272" y="415"/>
                    <a:pt x="171" y="407"/>
                    <a:pt x="113" y="340"/>
                  </a:cubicBezTo>
                  <a:cubicBezTo>
                    <a:pt x="55" y="272"/>
                    <a:pt x="63" y="171"/>
                    <a:pt x="130" y="113"/>
                  </a:cubicBezTo>
                  <a:cubicBezTo>
                    <a:pt x="198" y="55"/>
                    <a:pt x="299" y="63"/>
                    <a:pt x="357" y="130"/>
                  </a:cubicBezTo>
                  <a:cubicBezTo>
                    <a:pt x="415" y="198"/>
                    <a:pt x="407" y="299"/>
                    <a:pt x="340" y="357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2" name="Shape 2371"/>
            <p:cNvSpPr/>
            <p:nvPr/>
          </p:nvSpPr>
          <p:spPr>
            <a:xfrm>
              <a:off x="8447022" y="4110269"/>
              <a:ext cx="258621" cy="355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19636"/>
                  </a:moveTo>
                  <a:cubicBezTo>
                    <a:pt x="20250" y="20178"/>
                    <a:pt x="19645" y="20618"/>
                    <a:pt x="18900" y="20618"/>
                  </a:cubicBezTo>
                  <a:lnTo>
                    <a:pt x="2700" y="20618"/>
                  </a:lnTo>
                  <a:cubicBezTo>
                    <a:pt x="1955" y="20618"/>
                    <a:pt x="1350" y="20178"/>
                    <a:pt x="1350" y="19636"/>
                  </a:cubicBezTo>
                  <a:lnTo>
                    <a:pt x="1350" y="10800"/>
                  </a:lnTo>
                  <a:cubicBezTo>
                    <a:pt x="1350" y="10258"/>
                    <a:pt x="1955" y="9818"/>
                    <a:pt x="2700" y="9818"/>
                  </a:cubicBezTo>
                  <a:lnTo>
                    <a:pt x="18900" y="9818"/>
                  </a:lnTo>
                  <a:cubicBezTo>
                    <a:pt x="19645" y="9818"/>
                    <a:pt x="20250" y="10258"/>
                    <a:pt x="20250" y="10800"/>
                  </a:cubicBezTo>
                  <a:cubicBezTo>
                    <a:pt x="20250" y="10800"/>
                    <a:pt x="20250" y="19636"/>
                    <a:pt x="20250" y="19636"/>
                  </a:cubicBezTo>
                  <a:close/>
                  <a:moveTo>
                    <a:pt x="4050" y="5891"/>
                  </a:moveTo>
                  <a:cubicBezTo>
                    <a:pt x="4050" y="3180"/>
                    <a:pt x="7072" y="982"/>
                    <a:pt x="10800" y="982"/>
                  </a:cubicBezTo>
                  <a:cubicBezTo>
                    <a:pt x="14528" y="982"/>
                    <a:pt x="17550" y="3180"/>
                    <a:pt x="17550" y="5891"/>
                  </a:cubicBezTo>
                  <a:lnTo>
                    <a:pt x="17550" y="8836"/>
                  </a:lnTo>
                  <a:lnTo>
                    <a:pt x="4050" y="8836"/>
                  </a:lnTo>
                  <a:cubicBezTo>
                    <a:pt x="4050" y="8836"/>
                    <a:pt x="4050" y="5891"/>
                    <a:pt x="4050" y="5891"/>
                  </a:cubicBezTo>
                  <a:close/>
                  <a:moveTo>
                    <a:pt x="18900" y="8836"/>
                  </a:moveTo>
                  <a:lnTo>
                    <a:pt x="18900" y="5891"/>
                  </a:lnTo>
                  <a:cubicBezTo>
                    <a:pt x="18900" y="2638"/>
                    <a:pt x="15273" y="0"/>
                    <a:pt x="10800" y="0"/>
                  </a:cubicBezTo>
                  <a:cubicBezTo>
                    <a:pt x="6327" y="0"/>
                    <a:pt x="2700" y="2638"/>
                    <a:pt x="2700" y="5891"/>
                  </a:cubicBezTo>
                  <a:lnTo>
                    <a:pt x="2700" y="8836"/>
                  </a:lnTo>
                  <a:cubicBezTo>
                    <a:pt x="1209" y="8836"/>
                    <a:pt x="0" y="9716"/>
                    <a:pt x="0" y="10800"/>
                  </a:cubicBezTo>
                  <a:lnTo>
                    <a:pt x="0" y="19636"/>
                  </a:lnTo>
                  <a:cubicBezTo>
                    <a:pt x="0" y="20721"/>
                    <a:pt x="1209" y="21600"/>
                    <a:pt x="2700" y="21600"/>
                  </a:cubicBezTo>
                  <a:lnTo>
                    <a:pt x="18900" y="21600"/>
                  </a:lnTo>
                  <a:cubicBezTo>
                    <a:pt x="20391" y="21600"/>
                    <a:pt x="21600" y="20721"/>
                    <a:pt x="21600" y="19636"/>
                  </a:cubicBezTo>
                  <a:lnTo>
                    <a:pt x="21600" y="10800"/>
                  </a:lnTo>
                  <a:cubicBezTo>
                    <a:pt x="21600" y="9716"/>
                    <a:pt x="20391" y="8836"/>
                    <a:pt x="18900" y="8836"/>
                  </a:cubicBezTo>
                  <a:moveTo>
                    <a:pt x="11475" y="15573"/>
                  </a:moveTo>
                  <a:lnTo>
                    <a:pt x="11475" y="16200"/>
                  </a:lnTo>
                  <a:cubicBezTo>
                    <a:pt x="11475" y="16472"/>
                    <a:pt x="11172" y="16691"/>
                    <a:pt x="10800" y="16691"/>
                  </a:cubicBezTo>
                  <a:cubicBezTo>
                    <a:pt x="10428" y="16691"/>
                    <a:pt x="10125" y="16472"/>
                    <a:pt x="10125" y="16200"/>
                  </a:cubicBezTo>
                  <a:lnTo>
                    <a:pt x="10125" y="15573"/>
                  </a:lnTo>
                  <a:cubicBezTo>
                    <a:pt x="9723" y="15403"/>
                    <a:pt x="9450" y="15090"/>
                    <a:pt x="9450" y="14727"/>
                  </a:cubicBezTo>
                  <a:cubicBezTo>
                    <a:pt x="9450" y="14186"/>
                    <a:pt x="10055" y="13745"/>
                    <a:pt x="10800" y="13745"/>
                  </a:cubicBezTo>
                  <a:cubicBezTo>
                    <a:pt x="11545" y="13745"/>
                    <a:pt x="12150" y="14186"/>
                    <a:pt x="12150" y="14727"/>
                  </a:cubicBezTo>
                  <a:cubicBezTo>
                    <a:pt x="12150" y="15090"/>
                    <a:pt x="11876" y="15403"/>
                    <a:pt x="11475" y="15573"/>
                  </a:cubicBezTo>
                  <a:moveTo>
                    <a:pt x="10800" y="12764"/>
                  </a:moveTo>
                  <a:cubicBezTo>
                    <a:pt x="9309" y="12764"/>
                    <a:pt x="8100" y="13643"/>
                    <a:pt x="8100" y="14727"/>
                  </a:cubicBezTo>
                  <a:cubicBezTo>
                    <a:pt x="8100" y="15232"/>
                    <a:pt x="8369" y="15687"/>
                    <a:pt x="8798" y="16034"/>
                  </a:cubicBezTo>
                  <a:cubicBezTo>
                    <a:pt x="8789" y="16089"/>
                    <a:pt x="8775" y="16144"/>
                    <a:pt x="8775" y="16200"/>
                  </a:cubicBezTo>
                  <a:cubicBezTo>
                    <a:pt x="8775" y="17014"/>
                    <a:pt x="9681" y="17673"/>
                    <a:pt x="10800" y="17673"/>
                  </a:cubicBezTo>
                  <a:cubicBezTo>
                    <a:pt x="11919" y="17673"/>
                    <a:pt x="12825" y="17014"/>
                    <a:pt x="12825" y="16200"/>
                  </a:cubicBezTo>
                  <a:cubicBezTo>
                    <a:pt x="12825" y="16144"/>
                    <a:pt x="12810" y="16089"/>
                    <a:pt x="12802" y="16034"/>
                  </a:cubicBezTo>
                  <a:cubicBezTo>
                    <a:pt x="13231" y="15686"/>
                    <a:pt x="13500" y="15232"/>
                    <a:pt x="13500" y="14727"/>
                  </a:cubicBezTo>
                  <a:cubicBezTo>
                    <a:pt x="13500" y="13643"/>
                    <a:pt x="12291" y="12764"/>
                    <a:pt x="10800" y="12764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9" tIns="19049" rIns="19049" bIns="19049" anchor="ctr"/>
            <a:lstStyle/>
            <a:p>
              <a:pPr marL="0" marR="0" lvl="0" indent="0" algn="ctr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j-lt"/>
                <a:ea typeface="Lato" panose="020F0502020204030203" pitchFamily="34" charset="0"/>
                <a:cs typeface="Lato" panose="020F0502020204030203" pitchFamily="34" charset="0"/>
                <a:sym typeface="Gill San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244929" y="2225431"/>
            <a:ext cx="1233753" cy="1233751"/>
            <a:chOff x="4244929" y="2225431"/>
            <a:chExt cx="1233753" cy="1233751"/>
          </a:xfrm>
        </p:grpSpPr>
        <p:sp>
          <p:nvSpPr>
            <p:cNvPr id="34" name="Freeform 344"/>
            <p:cNvSpPr>
              <a:spLocks noEditPoints="1"/>
            </p:cNvSpPr>
            <p:nvPr/>
          </p:nvSpPr>
          <p:spPr bwMode="auto">
            <a:xfrm>
              <a:off x="4244929" y="2225431"/>
              <a:ext cx="1233753" cy="1233751"/>
            </a:xfrm>
            <a:custGeom>
              <a:avLst/>
              <a:gdLst>
                <a:gd name="T0" fmla="*/ 372 w 471"/>
                <a:gd name="T1" fmla="*/ 76 h 471"/>
                <a:gd name="T2" fmla="*/ 75 w 471"/>
                <a:gd name="T3" fmla="*/ 99 h 471"/>
                <a:gd name="T4" fmla="*/ 98 w 471"/>
                <a:gd name="T5" fmla="*/ 396 h 471"/>
                <a:gd name="T6" fmla="*/ 395 w 471"/>
                <a:gd name="T7" fmla="*/ 373 h 471"/>
                <a:gd name="T8" fmla="*/ 372 w 471"/>
                <a:gd name="T9" fmla="*/ 76 h 471"/>
                <a:gd name="T10" fmla="*/ 357 w 471"/>
                <a:gd name="T11" fmla="*/ 340 h 471"/>
                <a:gd name="T12" fmla="*/ 131 w 471"/>
                <a:gd name="T13" fmla="*/ 358 h 471"/>
                <a:gd name="T14" fmla="*/ 113 w 471"/>
                <a:gd name="T15" fmla="*/ 132 h 471"/>
                <a:gd name="T16" fmla="*/ 339 w 471"/>
                <a:gd name="T17" fmla="*/ 114 h 471"/>
                <a:gd name="T18" fmla="*/ 357 w 471"/>
                <a:gd name="T19" fmla="*/ 34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1" h="471">
                  <a:moveTo>
                    <a:pt x="372" y="76"/>
                  </a:moveTo>
                  <a:cubicBezTo>
                    <a:pt x="283" y="0"/>
                    <a:pt x="150" y="11"/>
                    <a:pt x="75" y="99"/>
                  </a:cubicBezTo>
                  <a:cubicBezTo>
                    <a:pt x="0" y="188"/>
                    <a:pt x="10" y="321"/>
                    <a:pt x="98" y="396"/>
                  </a:cubicBezTo>
                  <a:cubicBezTo>
                    <a:pt x="187" y="471"/>
                    <a:pt x="320" y="461"/>
                    <a:pt x="395" y="373"/>
                  </a:cubicBezTo>
                  <a:cubicBezTo>
                    <a:pt x="471" y="284"/>
                    <a:pt x="460" y="151"/>
                    <a:pt x="372" y="76"/>
                  </a:cubicBezTo>
                  <a:close/>
                  <a:moveTo>
                    <a:pt x="357" y="340"/>
                  </a:moveTo>
                  <a:cubicBezTo>
                    <a:pt x="300" y="408"/>
                    <a:pt x="198" y="416"/>
                    <a:pt x="131" y="358"/>
                  </a:cubicBezTo>
                  <a:cubicBezTo>
                    <a:pt x="63" y="301"/>
                    <a:pt x="55" y="199"/>
                    <a:pt x="113" y="132"/>
                  </a:cubicBezTo>
                  <a:cubicBezTo>
                    <a:pt x="171" y="64"/>
                    <a:pt x="272" y="56"/>
                    <a:pt x="339" y="114"/>
                  </a:cubicBezTo>
                  <a:cubicBezTo>
                    <a:pt x="407" y="171"/>
                    <a:pt x="415" y="273"/>
                    <a:pt x="357" y="34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5" name="Freeform 345"/>
            <p:cNvSpPr>
              <a:spLocks/>
            </p:cNvSpPr>
            <p:nvPr/>
          </p:nvSpPr>
          <p:spPr bwMode="auto">
            <a:xfrm>
              <a:off x="4390420" y="2373831"/>
              <a:ext cx="942772" cy="942772"/>
            </a:xfrm>
            <a:custGeom>
              <a:avLst/>
              <a:gdLst>
                <a:gd name="T0" fmla="*/ 76 w 360"/>
                <a:gd name="T1" fmla="*/ 302 h 360"/>
                <a:gd name="T2" fmla="*/ 58 w 360"/>
                <a:gd name="T3" fmla="*/ 76 h 360"/>
                <a:gd name="T4" fmla="*/ 284 w 360"/>
                <a:gd name="T5" fmla="*/ 58 h 360"/>
                <a:gd name="T6" fmla="*/ 302 w 360"/>
                <a:gd name="T7" fmla="*/ 284 h 360"/>
                <a:gd name="T8" fmla="*/ 76 w 360"/>
                <a:gd name="T9" fmla="*/ 302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360">
                  <a:moveTo>
                    <a:pt x="76" y="302"/>
                  </a:moveTo>
                  <a:cubicBezTo>
                    <a:pt x="8" y="245"/>
                    <a:pt x="0" y="143"/>
                    <a:pt x="58" y="76"/>
                  </a:cubicBezTo>
                  <a:cubicBezTo>
                    <a:pt x="116" y="8"/>
                    <a:pt x="217" y="0"/>
                    <a:pt x="284" y="58"/>
                  </a:cubicBezTo>
                  <a:cubicBezTo>
                    <a:pt x="352" y="115"/>
                    <a:pt x="360" y="217"/>
                    <a:pt x="302" y="284"/>
                  </a:cubicBezTo>
                  <a:cubicBezTo>
                    <a:pt x="245" y="352"/>
                    <a:pt x="143" y="360"/>
                    <a:pt x="76" y="30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6" name="Shape 2430"/>
            <p:cNvSpPr/>
            <p:nvPr/>
          </p:nvSpPr>
          <p:spPr>
            <a:xfrm>
              <a:off x="4689822" y="2664957"/>
              <a:ext cx="355603" cy="355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9" tIns="19049" rIns="19049" bIns="19049" anchor="ctr"/>
            <a:lstStyle/>
            <a:p>
              <a:pPr marL="0" marR="0" lvl="0" indent="0" algn="ctr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j-lt"/>
                <a:ea typeface="Lato" panose="020F0502020204030203" pitchFamily="34" charset="0"/>
                <a:cs typeface="Lato" panose="020F0502020204030203" pitchFamily="34" charset="0"/>
                <a:sym typeface="Gill Sans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715343" y="2231251"/>
            <a:ext cx="1233753" cy="1233751"/>
            <a:chOff x="6715343" y="2231251"/>
            <a:chExt cx="1233753" cy="1233751"/>
          </a:xfrm>
        </p:grpSpPr>
        <p:sp>
          <p:nvSpPr>
            <p:cNvPr id="38" name="Freeform 350"/>
            <p:cNvSpPr>
              <a:spLocks/>
            </p:cNvSpPr>
            <p:nvPr/>
          </p:nvSpPr>
          <p:spPr bwMode="auto">
            <a:xfrm>
              <a:off x="6860832" y="2376740"/>
              <a:ext cx="945684" cy="942772"/>
            </a:xfrm>
            <a:custGeom>
              <a:avLst/>
              <a:gdLst>
                <a:gd name="T0" fmla="*/ 76 w 360"/>
                <a:gd name="T1" fmla="*/ 302 h 359"/>
                <a:gd name="T2" fmla="*/ 58 w 360"/>
                <a:gd name="T3" fmla="*/ 76 h 359"/>
                <a:gd name="T4" fmla="*/ 284 w 360"/>
                <a:gd name="T5" fmla="*/ 58 h 359"/>
                <a:gd name="T6" fmla="*/ 302 w 360"/>
                <a:gd name="T7" fmla="*/ 284 h 359"/>
                <a:gd name="T8" fmla="*/ 76 w 360"/>
                <a:gd name="T9" fmla="*/ 302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359">
                  <a:moveTo>
                    <a:pt x="76" y="302"/>
                  </a:moveTo>
                  <a:cubicBezTo>
                    <a:pt x="8" y="244"/>
                    <a:pt x="0" y="143"/>
                    <a:pt x="58" y="76"/>
                  </a:cubicBezTo>
                  <a:cubicBezTo>
                    <a:pt x="115" y="8"/>
                    <a:pt x="217" y="0"/>
                    <a:pt x="284" y="58"/>
                  </a:cubicBezTo>
                  <a:cubicBezTo>
                    <a:pt x="352" y="115"/>
                    <a:pt x="360" y="217"/>
                    <a:pt x="302" y="284"/>
                  </a:cubicBezTo>
                  <a:cubicBezTo>
                    <a:pt x="244" y="351"/>
                    <a:pt x="143" y="359"/>
                    <a:pt x="76" y="3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9" name="Freeform 351"/>
            <p:cNvSpPr>
              <a:spLocks noEditPoints="1"/>
            </p:cNvSpPr>
            <p:nvPr/>
          </p:nvSpPr>
          <p:spPr bwMode="auto">
            <a:xfrm>
              <a:off x="6715343" y="2231251"/>
              <a:ext cx="1233753" cy="1233751"/>
            </a:xfrm>
            <a:custGeom>
              <a:avLst/>
              <a:gdLst>
                <a:gd name="T0" fmla="*/ 372 w 471"/>
                <a:gd name="T1" fmla="*/ 76 h 471"/>
                <a:gd name="T2" fmla="*/ 76 w 471"/>
                <a:gd name="T3" fmla="*/ 99 h 471"/>
                <a:gd name="T4" fmla="*/ 99 w 471"/>
                <a:gd name="T5" fmla="*/ 396 h 471"/>
                <a:gd name="T6" fmla="*/ 396 w 471"/>
                <a:gd name="T7" fmla="*/ 372 h 471"/>
                <a:gd name="T8" fmla="*/ 372 w 471"/>
                <a:gd name="T9" fmla="*/ 76 h 471"/>
                <a:gd name="T10" fmla="*/ 358 w 471"/>
                <a:gd name="T11" fmla="*/ 340 h 471"/>
                <a:gd name="T12" fmla="*/ 132 w 471"/>
                <a:gd name="T13" fmla="*/ 358 h 471"/>
                <a:gd name="T14" fmla="*/ 114 w 471"/>
                <a:gd name="T15" fmla="*/ 132 h 471"/>
                <a:gd name="T16" fmla="*/ 340 w 471"/>
                <a:gd name="T17" fmla="*/ 114 h 471"/>
                <a:gd name="T18" fmla="*/ 358 w 471"/>
                <a:gd name="T19" fmla="*/ 34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1" h="471">
                  <a:moveTo>
                    <a:pt x="372" y="76"/>
                  </a:moveTo>
                  <a:cubicBezTo>
                    <a:pt x="284" y="0"/>
                    <a:pt x="151" y="11"/>
                    <a:pt x="76" y="99"/>
                  </a:cubicBezTo>
                  <a:cubicBezTo>
                    <a:pt x="0" y="188"/>
                    <a:pt x="11" y="320"/>
                    <a:pt x="99" y="396"/>
                  </a:cubicBezTo>
                  <a:cubicBezTo>
                    <a:pt x="188" y="471"/>
                    <a:pt x="320" y="461"/>
                    <a:pt x="396" y="372"/>
                  </a:cubicBezTo>
                  <a:cubicBezTo>
                    <a:pt x="471" y="284"/>
                    <a:pt x="461" y="151"/>
                    <a:pt x="372" y="76"/>
                  </a:cubicBezTo>
                  <a:moveTo>
                    <a:pt x="358" y="340"/>
                  </a:moveTo>
                  <a:cubicBezTo>
                    <a:pt x="300" y="407"/>
                    <a:pt x="199" y="415"/>
                    <a:pt x="132" y="358"/>
                  </a:cubicBezTo>
                  <a:cubicBezTo>
                    <a:pt x="64" y="300"/>
                    <a:pt x="56" y="199"/>
                    <a:pt x="114" y="132"/>
                  </a:cubicBezTo>
                  <a:cubicBezTo>
                    <a:pt x="171" y="64"/>
                    <a:pt x="273" y="56"/>
                    <a:pt x="340" y="114"/>
                  </a:cubicBezTo>
                  <a:cubicBezTo>
                    <a:pt x="408" y="171"/>
                    <a:pt x="416" y="273"/>
                    <a:pt x="358" y="34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0" name="Shape 2435"/>
            <p:cNvSpPr/>
            <p:nvPr/>
          </p:nvSpPr>
          <p:spPr>
            <a:xfrm>
              <a:off x="7158783" y="2664957"/>
              <a:ext cx="355603" cy="355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2012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2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8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2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8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2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9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9"/>
                    <a:pt x="3000" y="4715"/>
                  </a:cubicBezTo>
                  <a:lnTo>
                    <a:pt x="4715" y="3000"/>
                  </a:lnTo>
                  <a:lnTo>
                    <a:pt x="5621" y="3543"/>
                  </a:lnTo>
                  <a:cubicBezTo>
                    <a:pt x="5777" y="3637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2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2"/>
                    <a:pt x="9331" y="2006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6"/>
                  </a:lnTo>
                  <a:cubicBezTo>
                    <a:pt x="12356" y="2352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2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7"/>
                    <a:pt x="15978" y="3543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9"/>
                    <a:pt x="18597" y="4722"/>
                    <a:pt x="18595" y="4725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2"/>
                    <a:pt x="20618" y="12012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9"/>
                    <a:pt x="17136" y="1968"/>
                    <a:pt x="16975" y="1968"/>
                  </a:cubicBezTo>
                  <a:cubicBezTo>
                    <a:pt x="16778" y="1968"/>
                    <a:pt x="16572" y="2043"/>
                    <a:pt x="16400" y="2145"/>
                  </a:cubicBezTo>
                  <a:lnTo>
                    <a:pt x="15473" y="2701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1"/>
                  </a:cubicBezTo>
                  <a:lnTo>
                    <a:pt x="5200" y="2145"/>
                  </a:lnTo>
                  <a:cubicBezTo>
                    <a:pt x="5028" y="2043"/>
                    <a:pt x="4822" y="1968"/>
                    <a:pt x="4625" y="1968"/>
                  </a:cubicBezTo>
                  <a:cubicBezTo>
                    <a:pt x="4464" y="1968"/>
                    <a:pt x="4308" y="2019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2"/>
                    <a:pt x="0" y="9361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9"/>
                  </a:cubicBezTo>
                  <a:lnTo>
                    <a:pt x="2145" y="16400"/>
                  </a:lnTo>
                  <a:cubicBezTo>
                    <a:pt x="1959" y="16713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3"/>
                    <a:pt x="19455" y="16400"/>
                  </a:cubicBezTo>
                  <a:lnTo>
                    <a:pt x="18902" y="15479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1"/>
                  </a:lnTo>
                  <a:cubicBezTo>
                    <a:pt x="21600" y="8962"/>
                    <a:pt x="21233" y="8730"/>
                    <a:pt x="20880" y="8641"/>
                  </a:cubicBezTo>
                  <a:moveTo>
                    <a:pt x="15709" y="10800"/>
                  </a:moveTo>
                  <a:cubicBezTo>
                    <a:pt x="15709" y="13346"/>
                    <a:pt x="13771" y="15438"/>
                    <a:pt x="11291" y="15685"/>
                  </a:cubicBezTo>
                  <a:lnTo>
                    <a:pt x="11291" y="12694"/>
                  </a:lnTo>
                  <a:cubicBezTo>
                    <a:pt x="12137" y="12476"/>
                    <a:pt x="12764" y="11714"/>
                    <a:pt x="12764" y="10800"/>
                  </a:cubicBezTo>
                  <a:cubicBezTo>
                    <a:pt x="12764" y="10630"/>
                    <a:pt x="12735" y="10468"/>
                    <a:pt x="12694" y="10310"/>
                  </a:cubicBezTo>
                  <a:lnTo>
                    <a:pt x="15308" y="8857"/>
                  </a:lnTo>
                  <a:cubicBezTo>
                    <a:pt x="15565" y="9453"/>
                    <a:pt x="15709" y="10110"/>
                    <a:pt x="15709" y="10800"/>
                  </a:cubicBezTo>
                  <a:moveTo>
                    <a:pt x="9818" y="10800"/>
                  </a:moveTo>
                  <a:cubicBezTo>
                    <a:pt x="9818" y="10258"/>
                    <a:pt x="10258" y="9818"/>
                    <a:pt x="10800" y="9818"/>
                  </a:cubicBezTo>
                  <a:cubicBezTo>
                    <a:pt x="11342" y="9818"/>
                    <a:pt x="11782" y="10258"/>
                    <a:pt x="11782" y="10800"/>
                  </a:cubicBezTo>
                  <a:cubicBezTo>
                    <a:pt x="11782" y="11342"/>
                    <a:pt x="11342" y="11782"/>
                    <a:pt x="10800" y="11782"/>
                  </a:cubicBezTo>
                  <a:cubicBezTo>
                    <a:pt x="10258" y="11782"/>
                    <a:pt x="9818" y="11342"/>
                    <a:pt x="9818" y="10800"/>
                  </a:cubicBezTo>
                  <a:moveTo>
                    <a:pt x="10309" y="15685"/>
                  </a:moveTo>
                  <a:cubicBezTo>
                    <a:pt x="7829" y="15438"/>
                    <a:pt x="5891" y="13346"/>
                    <a:pt x="5891" y="10800"/>
                  </a:cubicBezTo>
                  <a:cubicBezTo>
                    <a:pt x="5891" y="10110"/>
                    <a:pt x="6035" y="9453"/>
                    <a:pt x="6292" y="8857"/>
                  </a:cubicBezTo>
                  <a:lnTo>
                    <a:pt x="8906" y="10310"/>
                  </a:lnTo>
                  <a:cubicBezTo>
                    <a:pt x="8865" y="10468"/>
                    <a:pt x="8836" y="10630"/>
                    <a:pt x="8836" y="10800"/>
                  </a:cubicBezTo>
                  <a:cubicBezTo>
                    <a:pt x="8836" y="11714"/>
                    <a:pt x="9463" y="12476"/>
                    <a:pt x="10309" y="12694"/>
                  </a:cubicBezTo>
                  <a:cubicBezTo>
                    <a:pt x="10309" y="12694"/>
                    <a:pt x="10309" y="15685"/>
                    <a:pt x="10309" y="15685"/>
                  </a:cubicBezTo>
                  <a:close/>
                  <a:moveTo>
                    <a:pt x="10800" y="5891"/>
                  </a:moveTo>
                  <a:cubicBezTo>
                    <a:pt x="12470" y="5891"/>
                    <a:pt x="13942" y="6727"/>
                    <a:pt x="14829" y="8000"/>
                  </a:cubicBezTo>
                  <a:lnTo>
                    <a:pt x="12220" y="9450"/>
                  </a:lnTo>
                  <a:cubicBezTo>
                    <a:pt x="11862" y="9074"/>
                    <a:pt x="11360" y="8836"/>
                    <a:pt x="10800" y="8836"/>
                  </a:cubicBezTo>
                  <a:cubicBezTo>
                    <a:pt x="10240" y="8836"/>
                    <a:pt x="9738" y="9074"/>
                    <a:pt x="9380" y="9450"/>
                  </a:cubicBezTo>
                  <a:lnTo>
                    <a:pt x="6771" y="8000"/>
                  </a:lnTo>
                  <a:cubicBezTo>
                    <a:pt x="7658" y="6727"/>
                    <a:pt x="9130" y="5891"/>
                    <a:pt x="10800" y="5891"/>
                  </a:cubicBezTo>
                  <a:moveTo>
                    <a:pt x="10800" y="4909"/>
                  </a:moveTo>
                  <a:cubicBezTo>
                    <a:pt x="7547" y="4909"/>
                    <a:pt x="4909" y="7547"/>
                    <a:pt x="4909" y="10800"/>
                  </a:cubicBezTo>
                  <a:cubicBezTo>
                    <a:pt x="4909" y="14054"/>
                    <a:pt x="7547" y="16691"/>
                    <a:pt x="10800" y="16691"/>
                  </a:cubicBezTo>
                  <a:cubicBezTo>
                    <a:pt x="14053" y="16691"/>
                    <a:pt x="16691" y="14054"/>
                    <a:pt x="16691" y="10800"/>
                  </a:cubicBezTo>
                  <a:cubicBezTo>
                    <a:pt x="16691" y="7547"/>
                    <a:pt x="14053" y="4909"/>
                    <a:pt x="10800" y="4909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9" tIns="19049" rIns="19049" bIns="19049" anchor="ctr"/>
            <a:lstStyle/>
            <a:p>
              <a:pPr marL="0" marR="0" lvl="0" indent="0" algn="ctr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j-lt"/>
                <a:ea typeface="Lato" panose="020F0502020204030203" pitchFamily="34" charset="0"/>
                <a:cs typeface="Lato" panose="020F0502020204030203" pitchFamily="34" charset="0"/>
                <a:sym typeface="Gill San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2628D2D-3A97-43C9-A5F0-A9082C08F215}"/>
              </a:ext>
            </a:extLst>
          </p:cNvPr>
          <p:cNvSpPr txBox="1"/>
          <p:nvPr/>
        </p:nvSpPr>
        <p:spPr>
          <a:xfrm>
            <a:off x="3392563" y="702993"/>
            <a:ext cx="540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b="1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Infographic</a:t>
            </a:r>
            <a:endParaRPr lang="en-US" sz="3600" b="1" dirty="0">
              <a:solidFill>
                <a:schemeClr val="accent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838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9053828" y="2698321"/>
            <a:ext cx="1414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Write your title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53828" y="3003991"/>
            <a:ext cx="2348720" cy="525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05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Lorem ipsum dolor, consectetur </a:t>
            </a:r>
          </a:p>
          <a:p>
            <a:pPr>
              <a:lnSpc>
                <a:spcPct val="140000"/>
              </a:lnSpc>
            </a:pPr>
            <a:r>
              <a:rPr lang="en-US" sz="105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adipiscing elit roin cursu.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053828" y="4556115"/>
            <a:ext cx="1414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Write your title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053828" y="4861785"/>
            <a:ext cx="2348720" cy="525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05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Lorem ipsum dolor, consectetur </a:t>
            </a:r>
          </a:p>
          <a:p>
            <a:pPr>
              <a:lnSpc>
                <a:spcPct val="140000"/>
              </a:lnSpc>
            </a:pPr>
            <a:r>
              <a:rPr lang="en-US" sz="105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adipiscing elit roin cursu.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36177" y="2698321"/>
            <a:ext cx="1414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pc="3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Write your title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37534" y="3003991"/>
            <a:ext cx="2313454" cy="525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40000"/>
              </a:lnSpc>
            </a:pPr>
            <a:r>
              <a:rPr lang="en-US" sz="105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Lorem ipsum dolor, consectetur</a:t>
            </a:r>
          </a:p>
          <a:p>
            <a:pPr algn="r">
              <a:lnSpc>
                <a:spcPct val="140000"/>
              </a:lnSpc>
            </a:pPr>
            <a:r>
              <a:rPr lang="en-US" sz="105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adipiscing elit roin cursu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36177" y="4556115"/>
            <a:ext cx="1414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pc="3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Write your title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37534" y="4861785"/>
            <a:ext cx="2313454" cy="525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40000"/>
              </a:lnSpc>
            </a:pPr>
            <a:r>
              <a:rPr lang="en-US" sz="105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Lorem ipsum dolor, consectetur</a:t>
            </a:r>
          </a:p>
          <a:p>
            <a:pPr algn="r">
              <a:lnSpc>
                <a:spcPct val="140000"/>
              </a:lnSpc>
            </a:pPr>
            <a:r>
              <a:rPr lang="en-US" sz="105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adipiscing elit roin cursu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27485B-8CD9-4018-BF72-092F592E0FA8}"/>
              </a:ext>
            </a:extLst>
          </p:cNvPr>
          <p:cNvSpPr txBox="1"/>
          <p:nvPr/>
        </p:nvSpPr>
        <p:spPr>
          <a:xfrm>
            <a:off x="3392563" y="702993"/>
            <a:ext cx="540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b="1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Infographic</a:t>
            </a:r>
            <a:endParaRPr lang="en-US" sz="3600" b="1" dirty="0">
              <a:solidFill>
                <a:schemeClr val="accent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E686B33A-8817-404A-8DDD-3DD9304A2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86202" y="1411706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01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B1FDED-736C-4786-BCB5-E05AC90E1096}"/>
              </a:ext>
            </a:extLst>
          </p:cNvPr>
          <p:cNvSpPr txBox="1"/>
          <p:nvPr/>
        </p:nvSpPr>
        <p:spPr>
          <a:xfrm>
            <a:off x="3392563" y="702993"/>
            <a:ext cx="540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b="1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Infographic</a:t>
            </a:r>
            <a:endParaRPr lang="en-US" sz="3600" b="1" dirty="0">
              <a:solidFill>
                <a:schemeClr val="accent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47801" y="2329917"/>
            <a:ext cx="2309813" cy="1924050"/>
            <a:chOff x="1447801" y="2466975"/>
            <a:chExt cx="2309813" cy="1924050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1455739" y="2549525"/>
              <a:ext cx="2290763" cy="1841500"/>
            </a:xfrm>
            <a:custGeom>
              <a:avLst/>
              <a:gdLst>
                <a:gd name="T0" fmla="*/ 610 w 610"/>
                <a:gd name="T1" fmla="*/ 216 h 488"/>
                <a:gd name="T2" fmla="*/ 592 w 610"/>
                <a:gd name="T3" fmla="*/ 216 h 488"/>
                <a:gd name="T4" fmla="*/ 441 w 610"/>
                <a:gd name="T5" fmla="*/ 36 h 488"/>
                <a:gd name="T6" fmla="*/ 389 w 610"/>
                <a:gd name="T7" fmla="*/ 12 h 488"/>
                <a:gd name="T8" fmla="*/ 42 w 610"/>
                <a:gd name="T9" fmla="*/ 12 h 488"/>
                <a:gd name="T10" fmla="*/ 42 w 610"/>
                <a:gd name="T11" fmla="*/ 0 h 488"/>
                <a:gd name="T12" fmla="*/ 0 w 610"/>
                <a:gd name="T13" fmla="*/ 0 h 488"/>
                <a:gd name="T14" fmla="*/ 0 w 610"/>
                <a:gd name="T15" fmla="*/ 34 h 488"/>
                <a:gd name="T16" fmla="*/ 0 w 610"/>
                <a:gd name="T17" fmla="*/ 34 h 488"/>
                <a:gd name="T18" fmla="*/ 5 w 610"/>
                <a:gd name="T19" fmla="*/ 49 h 488"/>
                <a:gd name="T20" fmla="*/ 156 w 610"/>
                <a:gd name="T21" fmla="*/ 228 h 488"/>
                <a:gd name="T22" fmla="*/ 156 w 610"/>
                <a:gd name="T23" fmla="*/ 272 h 488"/>
                <a:gd name="T24" fmla="*/ 22 w 610"/>
                <a:gd name="T25" fmla="*/ 431 h 488"/>
                <a:gd name="T26" fmla="*/ 0 w 610"/>
                <a:gd name="T27" fmla="*/ 431 h 488"/>
                <a:gd name="T28" fmla="*/ 0 w 610"/>
                <a:gd name="T29" fmla="*/ 465 h 488"/>
                <a:gd name="T30" fmla="*/ 0 w 610"/>
                <a:gd name="T31" fmla="*/ 465 h 488"/>
                <a:gd name="T32" fmla="*/ 2 w 610"/>
                <a:gd name="T33" fmla="*/ 475 h 488"/>
                <a:gd name="T34" fmla="*/ 23 w 610"/>
                <a:gd name="T35" fmla="*/ 488 h 488"/>
                <a:gd name="T36" fmla="*/ 389 w 610"/>
                <a:gd name="T37" fmla="*/ 488 h 488"/>
                <a:gd name="T38" fmla="*/ 441 w 610"/>
                <a:gd name="T39" fmla="*/ 464 h 488"/>
                <a:gd name="T40" fmla="*/ 602 w 610"/>
                <a:gd name="T41" fmla="*/ 272 h 488"/>
                <a:gd name="T42" fmla="*/ 610 w 610"/>
                <a:gd name="T43" fmla="*/ 250 h 488"/>
                <a:gd name="T44" fmla="*/ 610 w 610"/>
                <a:gd name="T45" fmla="*/ 250 h 488"/>
                <a:gd name="T46" fmla="*/ 610 w 610"/>
                <a:gd name="T47" fmla="*/ 216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0" h="488">
                  <a:moveTo>
                    <a:pt x="610" y="216"/>
                  </a:moveTo>
                  <a:cubicBezTo>
                    <a:pt x="592" y="216"/>
                    <a:pt x="592" y="216"/>
                    <a:pt x="592" y="216"/>
                  </a:cubicBezTo>
                  <a:cubicBezTo>
                    <a:pt x="441" y="36"/>
                    <a:pt x="441" y="36"/>
                    <a:pt x="441" y="36"/>
                  </a:cubicBezTo>
                  <a:cubicBezTo>
                    <a:pt x="428" y="21"/>
                    <a:pt x="409" y="12"/>
                    <a:pt x="389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2" y="45"/>
                    <a:pt x="5" y="49"/>
                  </a:cubicBezTo>
                  <a:cubicBezTo>
                    <a:pt x="156" y="228"/>
                    <a:pt x="156" y="228"/>
                    <a:pt x="156" y="228"/>
                  </a:cubicBezTo>
                  <a:cubicBezTo>
                    <a:pt x="166" y="241"/>
                    <a:pt x="166" y="259"/>
                    <a:pt x="156" y="272"/>
                  </a:cubicBezTo>
                  <a:cubicBezTo>
                    <a:pt x="22" y="431"/>
                    <a:pt x="22" y="431"/>
                    <a:pt x="22" y="431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9"/>
                    <a:pt x="1" y="472"/>
                    <a:pt x="2" y="475"/>
                  </a:cubicBezTo>
                  <a:cubicBezTo>
                    <a:pt x="6" y="483"/>
                    <a:pt x="14" y="488"/>
                    <a:pt x="23" y="488"/>
                  </a:cubicBezTo>
                  <a:cubicBezTo>
                    <a:pt x="389" y="488"/>
                    <a:pt x="389" y="488"/>
                    <a:pt x="389" y="488"/>
                  </a:cubicBezTo>
                  <a:cubicBezTo>
                    <a:pt x="409" y="488"/>
                    <a:pt x="428" y="479"/>
                    <a:pt x="441" y="464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607" y="265"/>
                    <a:pt x="610" y="258"/>
                    <a:pt x="610" y="250"/>
                  </a:cubicBezTo>
                  <a:cubicBezTo>
                    <a:pt x="610" y="250"/>
                    <a:pt x="610" y="250"/>
                    <a:pt x="610" y="250"/>
                  </a:cubicBezTo>
                  <a:lnTo>
                    <a:pt x="610" y="21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447801" y="2466975"/>
              <a:ext cx="2309813" cy="1795463"/>
            </a:xfrm>
            <a:custGeom>
              <a:avLst/>
              <a:gdLst>
                <a:gd name="T0" fmla="*/ 604 w 615"/>
                <a:gd name="T1" fmla="*/ 216 h 476"/>
                <a:gd name="T2" fmla="*/ 604 w 615"/>
                <a:gd name="T3" fmla="*/ 260 h 476"/>
                <a:gd name="T4" fmla="*/ 443 w 615"/>
                <a:gd name="T5" fmla="*/ 452 h 476"/>
                <a:gd name="T6" fmla="*/ 391 w 615"/>
                <a:gd name="T7" fmla="*/ 476 h 476"/>
                <a:gd name="T8" fmla="*/ 25 w 615"/>
                <a:gd name="T9" fmla="*/ 476 h 476"/>
                <a:gd name="T10" fmla="*/ 4 w 615"/>
                <a:gd name="T11" fmla="*/ 463 h 476"/>
                <a:gd name="T12" fmla="*/ 7 w 615"/>
                <a:gd name="T13" fmla="*/ 439 h 476"/>
                <a:gd name="T14" fmla="*/ 158 w 615"/>
                <a:gd name="T15" fmla="*/ 260 h 476"/>
                <a:gd name="T16" fmla="*/ 158 w 615"/>
                <a:gd name="T17" fmla="*/ 216 h 476"/>
                <a:gd name="T18" fmla="*/ 7 w 615"/>
                <a:gd name="T19" fmla="*/ 37 h 476"/>
                <a:gd name="T20" fmla="*/ 4 w 615"/>
                <a:gd name="T21" fmla="*/ 13 h 476"/>
                <a:gd name="T22" fmla="*/ 25 w 615"/>
                <a:gd name="T23" fmla="*/ 0 h 476"/>
                <a:gd name="T24" fmla="*/ 391 w 615"/>
                <a:gd name="T25" fmla="*/ 0 h 476"/>
                <a:gd name="T26" fmla="*/ 443 w 615"/>
                <a:gd name="T27" fmla="*/ 24 h 476"/>
                <a:gd name="T28" fmla="*/ 604 w 615"/>
                <a:gd name="T29" fmla="*/ 21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5" h="476">
                  <a:moveTo>
                    <a:pt x="604" y="216"/>
                  </a:moveTo>
                  <a:cubicBezTo>
                    <a:pt x="615" y="229"/>
                    <a:pt x="615" y="247"/>
                    <a:pt x="604" y="260"/>
                  </a:cubicBezTo>
                  <a:cubicBezTo>
                    <a:pt x="443" y="452"/>
                    <a:pt x="443" y="452"/>
                    <a:pt x="443" y="452"/>
                  </a:cubicBezTo>
                  <a:cubicBezTo>
                    <a:pt x="430" y="467"/>
                    <a:pt x="411" y="476"/>
                    <a:pt x="391" y="476"/>
                  </a:cubicBezTo>
                  <a:cubicBezTo>
                    <a:pt x="25" y="476"/>
                    <a:pt x="25" y="476"/>
                    <a:pt x="25" y="476"/>
                  </a:cubicBezTo>
                  <a:cubicBezTo>
                    <a:pt x="16" y="476"/>
                    <a:pt x="8" y="471"/>
                    <a:pt x="4" y="463"/>
                  </a:cubicBezTo>
                  <a:cubicBezTo>
                    <a:pt x="0" y="455"/>
                    <a:pt x="2" y="445"/>
                    <a:pt x="7" y="439"/>
                  </a:cubicBezTo>
                  <a:cubicBezTo>
                    <a:pt x="158" y="260"/>
                    <a:pt x="158" y="260"/>
                    <a:pt x="158" y="260"/>
                  </a:cubicBezTo>
                  <a:cubicBezTo>
                    <a:pt x="168" y="247"/>
                    <a:pt x="168" y="229"/>
                    <a:pt x="158" y="21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2" y="30"/>
                    <a:pt x="0" y="21"/>
                    <a:pt x="4" y="13"/>
                  </a:cubicBezTo>
                  <a:cubicBezTo>
                    <a:pt x="8" y="5"/>
                    <a:pt x="16" y="0"/>
                    <a:pt x="25" y="0"/>
                  </a:cubicBezTo>
                  <a:cubicBezTo>
                    <a:pt x="391" y="0"/>
                    <a:pt x="391" y="0"/>
                    <a:pt x="391" y="0"/>
                  </a:cubicBezTo>
                  <a:cubicBezTo>
                    <a:pt x="411" y="0"/>
                    <a:pt x="430" y="9"/>
                    <a:pt x="443" y="24"/>
                  </a:cubicBezTo>
                  <a:lnTo>
                    <a:pt x="604" y="21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7" name="Text Placeholder 32"/>
            <p:cNvSpPr txBox="1">
              <a:spLocks/>
            </p:cNvSpPr>
            <p:nvPr/>
          </p:nvSpPr>
          <p:spPr>
            <a:xfrm>
              <a:off x="1967985" y="3429000"/>
              <a:ext cx="1545597" cy="41519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30000"/>
                </a:lnSpc>
                <a:buNone/>
              </a:pPr>
              <a:r>
                <a:rPr lang="en-US" sz="700" dirty="0">
                  <a:solidFill>
                    <a:schemeClr val="bg1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Synth chartreuse XOXO, tacos </a:t>
              </a:r>
              <a:r>
                <a:rPr lang="en-US" sz="700" dirty="0" err="1">
                  <a:solidFill>
                    <a:schemeClr val="bg1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brooklyn</a:t>
              </a:r>
              <a:r>
                <a:rPr lang="en-US" sz="700" dirty="0">
                  <a:solidFill>
                    <a:schemeClr val="bg1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 VHS plaid.</a:t>
              </a:r>
            </a:p>
          </p:txBody>
        </p:sp>
        <p:sp>
          <p:nvSpPr>
            <p:cNvPr id="8" name="Shape 2723"/>
            <p:cNvSpPr/>
            <p:nvPr/>
          </p:nvSpPr>
          <p:spPr>
            <a:xfrm>
              <a:off x="2601119" y="3063823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8345" y="10309"/>
                  </a:moveTo>
                  <a:lnTo>
                    <a:pt x="7899" y="10309"/>
                  </a:lnTo>
                  <a:cubicBezTo>
                    <a:pt x="7974" y="9863"/>
                    <a:pt x="8153" y="9453"/>
                    <a:pt x="8405" y="9099"/>
                  </a:cubicBezTo>
                  <a:lnTo>
                    <a:pt x="8717" y="9412"/>
                  </a:lnTo>
                  <a:cubicBezTo>
                    <a:pt x="8909" y="9604"/>
                    <a:pt x="9220" y="9604"/>
                    <a:pt x="9412" y="9412"/>
                  </a:cubicBezTo>
                  <a:cubicBezTo>
                    <a:pt x="9603" y="9220"/>
                    <a:pt x="9603" y="8909"/>
                    <a:pt x="9412" y="8717"/>
                  </a:cubicBezTo>
                  <a:lnTo>
                    <a:pt x="9101" y="8407"/>
                  </a:lnTo>
                  <a:cubicBezTo>
                    <a:pt x="9454" y="8157"/>
                    <a:pt x="9864" y="7979"/>
                    <a:pt x="10309" y="7904"/>
                  </a:cubicBezTo>
                  <a:lnTo>
                    <a:pt x="10309" y="8345"/>
                  </a:lnTo>
                  <a:cubicBezTo>
                    <a:pt x="10309" y="8617"/>
                    <a:pt x="10529" y="8836"/>
                    <a:pt x="10800" y="8836"/>
                  </a:cubicBezTo>
                  <a:cubicBezTo>
                    <a:pt x="11071" y="8836"/>
                    <a:pt x="11291" y="8617"/>
                    <a:pt x="11291" y="8345"/>
                  </a:cubicBezTo>
                  <a:lnTo>
                    <a:pt x="11291" y="7904"/>
                  </a:lnTo>
                  <a:cubicBezTo>
                    <a:pt x="11737" y="7979"/>
                    <a:pt x="12146" y="8157"/>
                    <a:pt x="12499" y="8407"/>
                  </a:cubicBezTo>
                  <a:lnTo>
                    <a:pt x="12188" y="8717"/>
                  </a:lnTo>
                  <a:cubicBezTo>
                    <a:pt x="11997" y="8909"/>
                    <a:pt x="11997" y="9220"/>
                    <a:pt x="12188" y="9412"/>
                  </a:cubicBezTo>
                  <a:cubicBezTo>
                    <a:pt x="12380" y="9604"/>
                    <a:pt x="12691" y="9604"/>
                    <a:pt x="12883" y="9412"/>
                  </a:cubicBezTo>
                  <a:lnTo>
                    <a:pt x="13195" y="9099"/>
                  </a:lnTo>
                  <a:cubicBezTo>
                    <a:pt x="13447" y="9453"/>
                    <a:pt x="13626" y="9863"/>
                    <a:pt x="13701" y="10309"/>
                  </a:cubicBezTo>
                  <a:lnTo>
                    <a:pt x="13255" y="10309"/>
                  </a:lnTo>
                  <a:cubicBezTo>
                    <a:pt x="12983" y="10309"/>
                    <a:pt x="12764" y="10529"/>
                    <a:pt x="12764" y="10800"/>
                  </a:cubicBezTo>
                  <a:cubicBezTo>
                    <a:pt x="12764" y="11071"/>
                    <a:pt x="12983" y="11291"/>
                    <a:pt x="13255" y="11291"/>
                  </a:cubicBezTo>
                  <a:lnTo>
                    <a:pt x="13701" y="11291"/>
                  </a:lnTo>
                  <a:cubicBezTo>
                    <a:pt x="13626" y="11738"/>
                    <a:pt x="13447" y="12147"/>
                    <a:pt x="13195" y="12501"/>
                  </a:cubicBezTo>
                  <a:lnTo>
                    <a:pt x="12883" y="12188"/>
                  </a:lnTo>
                  <a:cubicBezTo>
                    <a:pt x="12691" y="11997"/>
                    <a:pt x="12380" y="11997"/>
                    <a:pt x="12188" y="12188"/>
                  </a:cubicBezTo>
                  <a:cubicBezTo>
                    <a:pt x="11997" y="12380"/>
                    <a:pt x="11997" y="12691"/>
                    <a:pt x="12188" y="12883"/>
                  </a:cubicBezTo>
                  <a:lnTo>
                    <a:pt x="12499" y="13193"/>
                  </a:lnTo>
                  <a:cubicBezTo>
                    <a:pt x="12146" y="13444"/>
                    <a:pt x="11737" y="13621"/>
                    <a:pt x="11291" y="13696"/>
                  </a:cubicBezTo>
                  <a:lnTo>
                    <a:pt x="11291" y="13255"/>
                  </a:lnTo>
                  <a:cubicBezTo>
                    <a:pt x="11291" y="12983"/>
                    <a:pt x="11071" y="12764"/>
                    <a:pt x="10800" y="12764"/>
                  </a:cubicBezTo>
                  <a:cubicBezTo>
                    <a:pt x="10529" y="12764"/>
                    <a:pt x="10309" y="12983"/>
                    <a:pt x="10309" y="13255"/>
                  </a:cubicBezTo>
                  <a:lnTo>
                    <a:pt x="10309" y="13696"/>
                  </a:lnTo>
                  <a:cubicBezTo>
                    <a:pt x="9864" y="13621"/>
                    <a:pt x="9454" y="13444"/>
                    <a:pt x="9101" y="13193"/>
                  </a:cubicBezTo>
                  <a:lnTo>
                    <a:pt x="9412" y="12883"/>
                  </a:lnTo>
                  <a:cubicBezTo>
                    <a:pt x="9603" y="12691"/>
                    <a:pt x="9603" y="12380"/>
                    <a:pt x="9412" y="12188"/>
                  </a:cubicBezTo>
                  <a:cubicBezTo>
                    <a:pt x="9220" y="11997"/>
                    <a:pt x="8909" y="11997"/>
                    <a:pt x="8717" y="12188"/>
                  </a:cubicBezTo>
                  <a:lnTo>
                    <a:pt x="8405" y="12501"/>
                  </a:lnTo>
                  <a:cubicBezTo>
                    <a:pt x="8153" y="12147"/>
                    <a:pt x="7974" y="11738"/>
                    <a:pt x="7899" y="11291"/>
                  </a:cubicBezTo>
                  <a:lnTo>
                    <a:pt x="8345" y="11291"/>
                  </a:lnTo>
                  <a:cubicBezTo>
                    <a:pt x="8617" y="11291"/>
                    <a:pt x="8836" y="11071"/>
                    <a:pt x="8836" y="10800"/>
                  </a:cubicBezTo>
                  <a:cubicBezTo>
                    <a:pt x="8836" y="10529"/>
                    <a:pt x="8617" y="10309"/>
                    <a:pt x="8345" y="10309"/>
                  </a:cubicBezTo>
                  <a:moveTo>
                    <a:pt x="8023" y="13577"/>
                  </a:moveTo>
                  <a:lnTo>
                    <a:pt x="8023" y="13578"/>
                  </a:lnTo>
                  <a:cubicBezTo>
                    <a:pt x="8734" y="14288"/>
                    <a:pt x="9716" y="14727"/>
                    <a:pt x="10800" y="14727"/>
                  </a:cubicBezTo>
                  <a:cubicBezTo>
                    <a:pt x="11884" y="14727"/>
                    <a:pt x="12866" y="14288"/>
                    <a:pt x="13577" y="13578"/>
                  </a:cubicBezTo>
                  <a:lnTo>
                    <a:pt x="13577" y="13577"/>
                  </a:lnTo>
                  <a:lnTo>
                    <a:pt x="13577" y="13577"/>
                  </a:lnTo>
                  <a:cubicBezTo>
                    <a:pt x="14288" y="12866"/>
                    <a:pt x="14727" y="11884"/>
                    <a:pt x="14727" y="10800"/>
                  </a:cubicBezTo>
                  <a:cubicBezTo>
                    <a:pt x="14727" y="8631"/>
                    <a:pt x="12969" y="6873"/>
                    <a:pt x="10800" y="6873"/>
                  </a:cubicBezTo>
                  <a:cubicBezTo>
                    <a:pt x="8631" y="6873"/>
                    <a:pt x="6873" y="8631"/>
                    <a:pt x="6873" y="10800"/>
                  </a:cubicBezTo>
                  <a:cubicBezTo>
                    <a:pt x="6873" y="11884"/>
                    <a:pt x="7311" y="12866"/>
                    <a:pt x="8023" y="13577"/>
                  </a:cubicBezTo>
                  <a:cubicBezTo>
                    <a:pt x="8023" y="13577"/>
                    <a:pt x="8023" y="13577"/>
                    <a:pt x="8023" y="13577"/>
                  </a:cubicBezTo>
                  <a:close/>
                  <a:moveTo>
                    <a:pt x="10800" y="11782"/>
                  </a:moveTo>
                  <a:cubicBezTo>
                    <a:pt x="11342" y="11782"/>
                    <a:pt x="11782" y="11342"/>
                    <a:pt x="11782" y="10800"/>
                  </a:cubicBezTo>
                  <a:cubicBezTo>
                    <a:pt x="11782" y="10258"/>
                    <a:pt x="11342" y="9818"/>
                    <a:pt x="10800" y="9818"/>
                  </a:cubicBezTo>
                  <a:cubicBezTo>
                    <a:pt x="10258" y="9818"/>
                    <a:pt x="9818" y="10258"/>
                    <a:pt x="9818" y="10800"/>
                  </a:cubicBezTo>
                  <a:cubicBezTo>
                    <a:pt x="9818" y="11342"/>
                    <a:pt x="10258" y="11782"/>
                    <a:pt x="10800" y="11782"/>
                  </a:cubicBezTo>
                  <a:moveTo>
                    <a:pt x="17673" y="5891"/>
                  </a:moveTo>
                  <a:cubicBezTo>
                    <a:pt x="17131" y="5891"/>
                    <a:pt x="16691" y="6331"/>
                    <a:pt x="16691" y="6873"/>
                  </a:cubicBezTo>
                  <a:lnTo>
                    <a:pt x="16691" y="7855"/>
                  </a:lnTo>
                  <a:cubicBezTo>
                    <a:pt x="16691" y="8396"/>
                    <a:pt x="17131" y="8836"/>
                    <a:pt x="17673" y="8836"/>
                  </a:cubicBezTo>
                  <a:lnTo>
                    <a:pt x="17673" y="12764"/>
                  </a:lnTo>
                  <a:cubicBezTo>
                    <a:pt x="17131" y="12764"/>
                    <a:pt x="16691" y="13204"/>
                    <a:pt x="16691" y="13745"/>
                  </a:cubicBezTo>
                  <a:lnTo>
                    <a:pt x="16691" y="14727"/>
                  </a:lnTo>
                  <a:cubicBezTo>
                    <a:pt x="16691" y="15270"/>
                    <a:pt x="17131" y="15709"/>
                    <a:pt x="17673" y="15709"/>
                  </a:cubicBezTo>
                  <a:lnTo>
                    <a:pt x="17673" y="17673"/>
                  </a:lnTo>
                  <a:lnTo>
                    <a:pt x="3927" y="17673"/>
                  </a:lnTo>
                  <a:lnTo>
                    <a:pt x="3927" y="3927"/>
                  </a:lnTo>
                  <a:lnTo>
                    <a:pt x="17673" y="3927"/>
                  </a:lnTo>
                  <a:cubicBezTo>
                    <a:pt x="17673" y="3927"/>
                    <a:pt x="17673" y="5891"/>
                    <a:pt x="17673" y="5891"/>
                  </a:cubicBezTo>
                  <a:close/>
                  <a:moveTo>
                    <a:pt x="18655" y="5891"/>
                  </a:moveTo>
                  <a:lnTo>
                    <a:pt x="18655" y="2945"/>
                  </a:lnTo>
                  <a:lnTo>
                    <a:pt x="2945" y="2945"/>
                  </a:lnTo>
                  <a:lnTo>
                    <a:pt x="2945" y="18655"/>
                  </a:lnTo>
                  <a:lnTo>
                    <a:pt x="18655" y="18655"/>
                  </a:lnTo>
                  <a:lnTo>
                    <a:pt x="18655" y="15709"/>
                  </a:lnTo>
                  <a:cubicBezTo>
                    <a:pt x="19196" y="15709"/>
                    <a:pt x="19636" y="15270"/>
                    <a:pt x="19636" y="14727"/>
                  </a:cubicBezTo>
                  <a:lnTo>
                    <a:pt x="19636" y="13745"/>
                  </a:lnTo>
                  <a:cubicBezTo>
                    <a:pt x="19636" y="13204"/>
                    <a:pt x="19196" y="12764"/>
                    <a:pt x="18655" y="12764"/>
                  </a:cubicBezTo>
                  <a:lnTo>
                    <a:pt x="18655" y="8836"/>
                  </a:lnTo>
                  <a:cubicBezTo>
                    <a:pt x="19196" y="8836"/>
                    <a:pt x="19636" y="8396"/>
                    <a:pt x="19636" y="7855"/>
                  </a:cubicBezTo>
                  <a:lnTo>
                    <a:pt x="19636" y="6873"/>
                  </a:lnTo>
                  <a:cubicBezTo>
                    <a:pt x="19636" y="6331"/>
                    <a:pt x="19196" y="5891"/>
                    <a:pt x="18655" y="5891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0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779839" y="2329917"/>
            <a:ext cx="2305050" cy="1924050"/>
            <a:chOff x="3779839" y="2466975"/>
            <a:chExt cx="2305050" cy="1924050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3787776" y="2549525"/>
              <a:ext cx="2289175" cy="1841500"/>
            </a:xfrm>
            <a:custGeom>
              <a:avLst/>
              <a:gdLst>
                <a:gd name="T0" fmla="*/ 610 w 610"/>
                <a:gd name="T1" fmla="*/ 216 h 488"/>
                <a:gd name="T2" fmla="*/ 592 w 610"/>
                <a:gd name="T3" fmla="*/ 216 h 488"/>
                <a:gd name="T4" fmla="*/ 441 w 610"/>
                <a:gd name="T5" fmla="*/ 36 h 488"/>
                <a:gd name="T6" fmla="*/ 389 w 610"/>
                <a:gd name="T7" fmla="*/ 12 h 488"/>
                <a:gd name="T8" fmla="*/ 42 w 610"/>
                <a:gd name="T9" fmla="*/ 12 h 488"/>
                <a:gd name="T10" fmla="*/ 42 w 610"/>
                <a:gd name="T11" fmla="*/ 0 h 488"/>
                <a:gd name="T12" fmla="*/ 0 w 610"/>
                <a:gd name="T13" fmla="*/ 0 h 488"/>
                <a:gd name="T14" fmla="*/ 0 w 610"/>
                <a:gd name="T15" fmla="*/ 34 h 488"/>
                <a:gd name="T16" fmla="*/ 0 w 610"/>
                <a:gd name="T17" fmla="*/ 34 h 488"/>
                <a:gd name="T18" fmla="*/ 5 w 610"/>
                <a:gd name="T19" fmla="*/ 49 h 488"/>
                <a:gd name="T20" fmla="*/ 155 w 610"/>
                <a:gd name="T21" fmla="*/ 228 h 488"/>
                <a:gd name="T22" fmla="*/ 155 w 610"/>
                <a:gd name="T23" fmla="*/ 272 h 488"/>
                <a:gd name="T24" fmla="*/ 21 w 610"/>
                <a:gd name="T25" fmla="*/ 431 h 488"/>
                <a:gd name="T26" fmla="*/ 0 w 610"/>
                <a:gd name="T27" fmla="*/ 431 h 488"/>
                <a:gd name="T28" fmla="*/ 0 w 610"/>
                <a:gd name="T29" fmla="*/ 465 h 488"/>
                <a:gd name="T30" fmla="*/ 0 w 610"/>
                <a:gd name="T31" fmla="*/ 465 h 488"/>
                <a:gd name="T32" fmla="*/ 2 w 610"/>
                <a:gd name="T33" fmla="*/ 475 h 488"/>
                <a:gd name="T34" fmla="*/ 22 w 610"/>
                <a:gd name="T35" fmla="*/ 488 h 488"/>
                <a:gd name="T36" fmla="*/ 389 w 610"/>
                <a:gd name="T37" fmla="*/ 488 h 488"/>
                <a:gd name="T38" fmla="*/ 441 w 610"/>
                <a:gd name="T39" fmla="*/ 464 h 488"/>
                <a:gd name="T40" fmla="*/ 602 w 610"/>
                <a:gd name="T41" fmla="*/ 272 h 488"/>
                <a:gd name="T42" fmla="*/ 610 w 610"/>
                <a:gd name="T43" fmla="*/ 250 h 488"/>
                <a:gd name="T44" fmla="*/ 610 w 610"/>
                <a:gd name="T45" fmla="*/ 250 h 488"/>
                <a:gd name="T46" fmla="*/ 610 w 610"/>
                <a:gd name="T47" fmla="*/ 216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0" h="488">
                  <a:moveTo>
                    <a:pt x="610" y="216"/>
                  </a:moveTo>
                  <a:cubicBezTo>
                    <a:pt x="592" y="216"/>
                    <a:pt x="592" y="216"/>
                    <a:pt x="592" y="216"/>
                  </a:cubicBezTo>
                  <a:cubicBezTo>
                    <a:pt x="441" y="36"/>
                    <a:pt x="441" y="36"/>
                    <a:pt x="441" y="36"/>
                  </a:cubicBezTo>
                  <a:cubicBezTo>
                    <a:pt x="428" y="21"/>
                    <a:pt x="409" y="12"/>
                    <a:pt x="389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2" y="45"/>
                    <a:pt x="5" y="49"/>
                  </a:cubicBezTo>
                  <a:cubicBezTo>
                    <a:pt x="155" y="228"/>
                    <a:pt x="155" y="228"/>
                    <a:pt x="155" y="228"/>
                  </a:cubicBezTo>
                  <a:cubicBezTo>
                    <a:pt x="166" y="241"/>
                    <a:pt x="166" y="259"/>
                    <a:pt x="155" y="272"/>
                  </a:cubicBezTo>
                  <a:cubicBezTo>
                    <a:pt x="21" y="431"/>
                    <a:pt x="21" y="431"/>
                    <a:pt x="21" y="431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9"/>
                    <a:pt x="0" y="472"/>
                    <a:pt x="2" y="475"/>
                  </a:cubicBezTo>
                  <a:cubicBezTo>
                    <a:pt x="6" y="483"/>
                    <a:pt x="14" y="488"/>
                    <a:pt x="22" y="488"/>
                  </a:cubicBezTo>
                  <a:cubicBezTo>
                    <a:pt x="389" y="488"/>
                    <a:pt x="389" y="488"/>
                    <a:pt x="389" y="488"/>
                  </a:cubicBezTo>
                  <a:cubicBezTo>
                    <a:pt x="409" y="488"/>
                    <a:pt x="428" y="479"/>
                    <a:pt x="441" y="464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607" y="265"/>
                    <a:pt x="610" y="258"/>
                    <a:pt x="610" y="250"/>
                  </a:cubicBezTo>
                  <a:cubicBezTo>
                    <a:pt x="610" y="250"/>
                    <a:pt x="610" y="250"/>
                    <a:pt x="610" y="250"/>
                  </a:cubicBezTo>
                  <a:lnTo>
                    <a:pt x="610" y="21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3779839" y="2466975"/>
              <a:ext cx="2305050" cy="1795463"/>
            </a:xfrm>
            <a:custGeom>
              <a:avLst/>
              <a:gdLst>
                <a:gd name="T0" fmla="*/ 604 w 614"/>
                <a:gd name="T1" fmla="*/ 216 h 476"/>
                <a:gd name="T2" fmla="*/ 604 w 614"/>
                <a:gd name="T3" fmla="*/ 260 h 476"/>
                <a:gd name="T4" fmla="*/ 443 w 614"/>
                <a:gd name="T5" fmla="*/ 452 h 476"/>
                <a:gd name="T6" fmla="*/ 391 w 614"/>
                <a:gd name="T7" fmla="*/ 476 h 476"/>
                <a:gd name="T8" fmla="*/ 24 w 614"/>
                <a:gd name="T9" fmla="*/ 476 h 476"/>
                <a:gd name="T10" fmla="*/ 4 w 614"/>
                <a:gd name="T11" fmla="*/ 463 h 476"/>
                <a:gd name="T12" fmla="*/ 7 w 614"/>
                <a:gd name="T13" fmla="*/ 439 h 476"/>
                <a:gd name="T14" fmla="*/ 157 w 614"/>
                <a:gd name="T15" fmla="*/ 260 h 476"/>
                <a:gd name="T16" fmla="*/ 157 w 614"/>
                <a:gd name="T17" fmla="*/ 216 h 476"/>
                <a:gd name="T18" fmla="*/ 7 w 614"/>
                <a:gd name="T19" fmla="*/ 37 h 476"/>
                <a:gd name="T20" fmla="*/ 4 w 614"/>
                <a:gd name="T21" fmla="*/ 13 h 476"/>
                <a:gd name="T22" fmla="*/ 24 w 614"/>
                <a:gd name="T23" fmla="*/ 0 h 476"/>
                <a:gd name="T24" fmla="*/ 391 w 614"/>
                <a:gd name="T25" fmla="*/ 0 h 476"/>
                <a:gd name="T26" fmla="*/ 443 w 614"/>
                <a:gd name="T27" fmla="*/ 24 h 476"/>
                <a:gd name="T28" fmla="*/ 604 w 614"/>
                <a:gd name="T29" fmla="*/ 21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4" h="476">
                  <a:moveTo>
                    <a:pt x="604" y="216"/>
                  </a:moveTo>
                  <a:cubicBezTo>
                    <a:pt x="614" y="229"/>
                    <a:pt x="614" y="247"/>
                    <a:pt x="604" y="260"/>
                  </a:cubicBezTo>
                  <a:cubicBezTo>
                    <a:pt x="443" y="452"/>
                    <a:pt x="443" y="452"/>
                    <a:pt x="443" y="452"/>
                  </a:cubicBezTo>
                  <a:cubicBezTo>
                    <a:pt x="430" y="467"/>
                    <a:pt x="411" y="476"/>
                    <a:pt x="391" y="476"/>
                  </a:cubicBezTo>
                  <a:cubicBezTo>
                    <a:pt x="24" y="476"/>
                    <a:pt x="24" y="476"/>
                    <a:pt x="24" y="476"/>
                  </a:cubicBezTo>
                  <a:cubicBezTo>
                    <a:pt x="16" y="476"/>
                    <a:pt x="8" y="471"/>
                    <a:pt x="4" y="463"/>
                  </a:cubicBezTo>
                  <a:cubicBezTo>
                    <a:pt x="0" y="455"/>
                    <a:pt x="1" y="445"/>
                    <a:pt x="7" y="439"/>
                  </a:cubicBezTo>
                  <a:cubicBezTo>
                    <a:pt x="157" y="260"/>
                    <a:pt x="157" y="260"/>
                    <a:pt x="157" y="260"/>
                  </a:cubicBezTo>
                  <a:cubicBezTo>
                    <a:pt x="168" y="247"/>
                    <a:pt x="168" y="229"/>
                    <a:pt x="157" y="21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1" y="30"/>
                    <a:pt x="0" y="21"/>
                    <a:pt x="4" y="13"/>
                  </a:cubicBezTo>
                  <a:cubicBezTo>
                    <a:pt x="8" y="5"/>
                    <a:pt x="16" y="0"/>
                    <a:pt x="24" y="0"/>
                  </a:cubicBezTo>
                  <a:cubicBezTo>
                    <a:pt x="391" y="0"/>
                    <a:pt x="391" y="0"/>
                    <a:pt x="391" y="0"/>
                  </a:cubicBezTo>
                  <a:cubicBezTo>
                    <a:pt x="411" y="0"/>
                    <a:pt x="430" y="9"/>
                    <a:pt x="443" y="24"/>
                  </a:cubicBezTo>
                  <a:lnTo>
                    <a:pt x="604" y="2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2" name="Shape 2778"/>
            <p:cNvSpPr/>
            <p:nvPr/>
          </p:nvSpPr>
          <p:spPr>
            <a:xfrm>
              <a:off x="4932363" y="3063823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1" y="12956"/>
                  </a:moveTo>
                  <a:cubicBezTo>
                    <a:pt x="17070" y="12258"/>
                    <a:pt x="16576" y="11533"/>
                    <a:pt x="16011" y="10795"/>
                  </a:cubicBezTo>
                  <a:cubicBezTo>
                    <a:pt x="16573" y="10063"/>
                    <a:pt x="17072" y="9339"/>
                    <a:pt x="17481" y="8644"/>
                  </a:cubicBezTo>
                  <a:cubicBezTo>
                    <a:pt x="19410" y="9181"/>
                    <a:pt x="20618" y="9948"/>
                    <a:pt x="20618" y="10800"/>
                  </a:cubicBezTo>
                  <a:cubicBezTo>
                    <a:pt x="20618" y="11652"/>
                    <a:pt x="19410" y="12419"/>
                    <a:pt x="17481" y="12956"/>
                  </a:cubicBezTo>
                  <a:moveTo>
                    <a:pt x="17742" y="17743"/>
                  </a:moveTo>
                  <a:cubicBezTo>
                    <a:pt x="17140" y="18345"/>
                    <a:pt x="15740" y="18028"/>
                    <a:pt x="13996" y="17045"/>
                  </a:cubicBezTo>
                  <a:cubicBezTo>
                    <a:pt x="14198" y="16261"/>
                    <a:pt x="14365" y="15406"/>
                    <a:pt x="14487" y="14488"/>
                  </a:cubicBezTo>
                  <a:cubicBezTo>
                    <a:pt x="15405" y="14366"/>
                    <a:pt x="16261" y="14198"/>
                    <a:pt x="17044" y="13996"/>
                  </a:cubicBezTo>
                  <a:cubicBezTo>
                    <a:pt x="18028" y="15740"/>
                    <a:pt x="18345" y="17140"/>
                    <a:pt x="17742" y="17743"/>
                  </a:cubicBezTo>
                  <a:moveTo>
                    <a:pt x="15404" y="11561"/>
                  </a:moveTo>
                  <a:cubicBezTo>
                    <a:pt x="15837" y="12119"/>
                    <a:pt x="16219" y="12662"/>
                    <a:pt x="16554" y="13185"/>
                  </a:cubicBezTo>
                  <a:cubicBezTo>
                    <a:pt x="15950" y="13317"/>
                    <a:pt x="15295" y="13429"/>
                    <a:pt x="14597" y="13517"/>
                  </a:cubicBezTo>
                  <a:cubicBezTo>
                    <a:pt x="14631" y="13155"/>
                    <a:pt x="14655" y="12784"/>
                    <a:pt x="14677" y="12409"/>
                  </a:cubicBezTo>
                  <a:cubicBezTo>
                    <a:pt x="14930" y="12127"/>
                    <a:pt x="15170" y="11844"/>
                    <a:pt x="15404" y="11561"/>
                  </a:cubicBezTo>
                  <a:moveTo>
                    <a:pt x="15402" y="10032"/>
                  </a:moveTo>
                  <a:cubicBezTo>
                    <a:pt x="15170" y="9752"/>
                    <a:pt x="14928" y="9471"/>
                    <a:pt x="14677" y="9191"/>
                  </a:cubicBezTo>
                  <a:cubicBezTo>
                    <a:pt x="14655" y="8817"/>
                    <a:pt x="14631" y="8445"/>
                    <a:pt x="14597" y="8084"/>
                  </a:cubicBezTo>
                  <a:cubicBezTo>
                    <a:pt x="15295" y="8171"/>
                    <a:pt x="15950" y="8283"/>
                    <a:pt x="16554" y="8415"/>
                  </a:cubicBezTo>
                  <a:cubicBezTo>
                    <a:pt x="16221" y="8935"/>
                    <a:pt x="15832" y="9478"/>
                    <a:pt x="15402" y="10032"/>
                  </a:cubicBezTo>
                  <a:moveTo>
                    <a:pt x="17742" y="3857"/>
                  </a:moveTo>
                  <a:cubicBezTo>
                    <a:pt x="18345" y="4460"/>
                    <a:pt x="18028" y="5860"/>
                    <a:pt x="17044" y="7604"/>
                  </a:cubicBezTo>
                  <a:cubicBezTo>
                    <a:pt x="16261" y="7402"/>
                    <a:pt x="15405" y="7234"/>
                    <a:pt x="14487" y="7112"/>
                  </a:cubicBezTo>
                  <a:cubicBezTo>
                    <a:pt x="14365" y="6194"/>
                    <a:pt x="14198" y="5339"/>
                    <a:pt x="13996" y="4555"/>
                  </a:cubicBezTo>
                  <a:cubicBezTo>
                    <a:pt x="15740" y="3572"/>
                    <a:pt x="17140" y="3255"/>
                    <a:pt x="17742" y="3857"/>
                  </a:cubicBezTo>
                  <a:moveTo>
                    <a:pt x="13718" y="12012"/>
                  </a:moveTo>
                  <a:cubicBezTo>
                    <a:pt x="13448" y="12303"/>
                    <a:pt x="13172" y="12593"/>
                    <a:pt x="12882" y="12883"/>
                  </a:cubicBezTo>
                  <a:cubicBezTo>
                    <a:pt x="12593" y="13172"/>
                    <a:pt x="12303" y="13449"/>
                    <a:pt x="12012" y="13719"/>
                  </a:cubicBezTo>
                  <a:cubicBezTo>
                    <a:pt x="11614" y="13733"/>
                    <a:pt x="11212" y="13745"/>
                    <a:pt x="10800" y="13745"/>
                  </a:cubicBezTo>
                  <a:cubicBezTo>
                    <a:pt x="10387" y="13745"/>
                    <a:pt x="9985" y="13733"/>
                    <a:pt x="9587" y="13719"/>
                  </a:cubicBezTo>
                  <a:cubicBezTo>
                    <a:pt x="9297" y="13449"/>
                    <a:pt x="9006" y="13172"/>
                    <a:pt x="8717" y="12883"/>
                  </a:cubicBezTo>
                  <a:cubicBezTo>
                    <a:pt x="8428" y="12593"/>
                    <a:pt x="8152" y="12303"/>
                    <a:pt x="7881" y="12012"/>
                  </a:cubicBezTo>
                  <a:cubicBezTo>
                    <a:pt x="7866" y="11614"/>
                    <a:pt x="7855" y="11212"/>
                    <a:pt x="7855" y="10800"/>
                  </a:cubicBezTo>
                  <a:cubicBezTo>
                    <a:pt x="7855" y="10388"/>
                    <a:pt x="7866" y="9986"/>
                    <a:pt x="7881" y="9587"/>
                  </a:cubicBezTo>
                  <a:cubicBezTo>
                    <a:pt x="8152" y="9297"/>
                    <a:pt x="8428" y="9007"/>
                    <a:pt x="8717" y="8717"/>
                  </a:cubicBezTo>
                  <a:cubicBezTo>
                    <a:pt x="9006" y="8428"/>
                    <a:pt x="9297" y="8151"/>
                    <a:pt x="9587" y="7881"/>
                  </a:cubicBezTo>
                  <a:cubicBezTo>
                    <a:pt x="9985" y="7867"/>
                    <a:pt x="10387" y="7855"/>
                    <a:pt x="10800" y="7855"/>
                  </a:cubicBezTo>
                  <a:cubicBezTo>
                    <a:pt x="11212" y="7855"/>
                    <a:pt x="11614" y="7867"/>
                    <a:pt x="12012" y="7881"/>
                  </a:cubicBezTo>
                  <a:cubicBezTo>
                    <a:pt x="12303" y="8151"/>
                    <a:pt x="12593" y="8428"/>
                    <a:pt x="12882" y="8717"/>
                  </a:cubicBezTo>
                  <a:cubicBezTo>
                    <a:pt x="13172" y="9007"/>
                    <a:pt x="13448" y="9297"/>
                    <a:pt x="13718" y="9587"/>
                  </a:cubicBezTo>
                  <a:cubicBezTo>
                    <a:pt x="13733" y="9986"/>
                    <a:pt x="13745" y="10388"/>
                    <a:pt x="13745" y="10800"/>
                  </a:cubicBezTo>
                  <a:cubicBezTo>
                    <a:pt x="13745" y="11212"/>
                    <a:pt x="13733" y="11614"/>
                    <a:pt x="13718" y="12012"/>
                  </a:cubicBezTo>
                  <a:moveTo>
                    <a:pt x="13185" y="16555"/>
                  </a:moveTo>
                  <a:cubicBezTo>
                    <a:pt x="12662" y="16219"/>
                    <a:pt x="12120" y="15837"/>
                    <a:pt x="11561" y="15404"/>
                  </a:cubicBezTo>
                  <a:cubicBezTo>
                    <a:pt x="11844" y="15170"/>
                    <a:pt x="12127" y="14931"/>
                    <a:pt x="12409" y="14677"/>
                  </a:cubicBezTo>
                  <a:cubicBezTo>
                    <a:pt x="12783" y="14655"/>
                    <a:pt x="13155" y="14631"/>
                    <a:pt x="13517" y="14597"/>
                  </a:cubicBezTo>
                  <a:cubicBezTo>
                    <a:pt x="13429" y="15295"/>
                    <a:pt x="13316" y="15950"/>
                    <a:pt x="13185" y="16555"/>
                  </a:cubicBezTo>
                  <a:moveTo>
                    <a:pt x="10800" y="20618"/>
                  </a:moveTo>
                  <a:cubicBezTo>
                    <a:pt x="9948" y="20618"/>
                    <a:pt x="9181" y="19410"/>
                    <a:pt x="8643" y="17481"/>
                  </a:cubicBezTo>
                  <a:cubicBezTo>
                    <a:pt x="9339" y="17072"/>
                    <a:pt x="10062" y="16573"/>
                    <a:pt x="10795" y="16011"/>
                  </a:cubicBezTo>
                  <a:cubicBezTo>
                    <a:pt x="11532" y="16576"/>
                    <a:pt x="12258" y="17070"/>
                    <a:pt x="12957" y="17481"/>
                  </a:cubicBezTo>
                  <a:cubicBezTo>
                    <a:pt x="12419" y="19410"/>
                    <a:pt x="11652" y="20618"/>
                    <a:pt x="10800" y="20618"/>
                  </a:cubicBezTo>
                  <a:moveTo>
                    <a:pt x="8083" y="14597"/>
                  </a:moveTo>
                  <a:cubicBezTo>
                    <a:pt x="8445" y="14631"/>
                    <a:pt x="8816" y="14655"/>
                    <a:pt x="9190" y="14677"/>
                  </a:cubicBezTo>
                  <a:cubicBezTo>
                    <a:pt x="9471" y="14929"/>
                    <a:pt x="9751" y="15170"/>
                    <a:pt x="10032" y="15403"/>
                  </a:cubicBezTo>
                  <a:cubicBezTo>
                    <a:pt x="9478" y="15832"/>
                    <a:pt x="8935" y="16221"/>
                    <a:pt x="8415" y="16555"/>
                  </a:cubicBezTo>
                  <a:cubicBezTo>
                    <a:pt x="8283" y="15950"/>
                    <a:pt x="8171" y="15295"/>
                    <a:pt x="8083" y="14597"/>
                  </a:cubicBezTo>
                  <a:moveTo>
                    <a:pt x="8415" y="5045"/>
                  </a:moveTo>
                  <a:cubicBezTo>
                    <a:pt x="8938" y="5381"/>
                    <a:pt x="9480" y="5762"/>
                    <a:pt x="10038" y="6196"/>
                  </a:cubicBezTo>
                  <a:cubicBezTo>
                    <a:pt x="9756" y="6430"/>
                    <a:pt x="9473" y="6670"/>
                    <a:pt x="9190" y="6924"/>
                  </a:cubicBezTo>
                  <a:cubicBezTo>
                    <a:pt x="8816" y="6945"/>
                    <a:pt x="8445" y="6969"/>
                    <a:pt x="8083" y="7003"/>
                  </a:cubicBezTo>
                  <a:cubicBezTo>
                    <a:pt x="8171" y="6305"/>
                    <a:pt x="8283" y="5650"/>
                    <a:pt x="8415" y="5045"/>
                  </a:cubicBezTo>
                  <a:moveTo>
                    <a:pt x="10800" y="982"/>
                  </a:moveTo>
                  <a:cubicBezTo>
                    <a:pt x="11652" y="982"/>
                    <a:pt x="12419" y="2191"/>
                    <a:pt x="12957" y="4119"/>
                  </a:cubicBezTo>
                  <a:cubicBezTo>
                    <a:pt x="12261" y="4528"/>
                    <a:pt x="11537" y="5027"/>
                    <a:pt x="10804" y="5589"/>
                  </a:cubicBezTo>
                  <a:cubicBezTo>
                    <a:pt x="10067" y="5024"/>
                    <a:pt x="9341" y="4530"/>
                    <a:pt x="8643" y="4119"/>
                  </a:cubicBezTo>
                  <a:cubicBezTo>
                    <a:pt x="9181" y="2191"/>
                    <a:pt x="9948" y="982"/>
                    <a:pt x="10800" y="982"/>
                  </a:cubicBezTo>
                  <a:moveTo>
                    <a:pt x="13517" y="7003"/>
                  </a:moveTo>
                  <a:cubicBezTo>
                    <a:pt x="13155" y="6969"/>
                    <a:pt x="12783" y="6945"/>
                    <a:pt x="12409" y="6924"/>
                  </a:cubicBezTo>
                  <a:cubicBezTo>
                    <a:pt x="12129" y="6671"/>
                    <a:pt x="11848" y="6430"/>
                    <a:pt x="11568" y="6198"/>
                  </a:cubicBezTo>
                  <a:cubicBezTo>
                    <a:pt x="12122" y="5768"/>
                    <a:pt x="12665" y="5379"/>
                    <a:pt x="13185" y="5045"/>
                  </a:cubicBezTo>
                  <a:cubicBezTo>
                    <a:pt x="13316" y="5650"/>
                    <a:pt x="13429" y="6305"/>
                    <a:pt x="13517" y="7003"/>
                  </a:cubicBezTo>
                  <a:moveTo>
                    <a:pt x="7112" y="7112"/>
                  </a:moveTo>
                  <a:cubicBezTo>
                    <a:pt x="6194" y="7234"/>
                    <a:pt x="5339" y="7402"/>
                    <a:pt x="4555" y="7604"/>
                  </a:cubicBezTo>
                  <a:cubicBezTo>
                    <a:pt x="3572" y="5860"/>
                    <a:pt x="3255" y="4460"/>
                    <a:pt x="3858" y="3857"/>
                  </a:cubicBezTo>
                  <a:cubicBezTo>
                    <a:pt x="4460" y="3255"/>
                    <a:pt x="5860" y="3572"/>
                    <a:pt x="7604" y="4555"/>
                  </a:cubicBezTo>
                  <a:cubicBezTo>
                    <a:pt x="7402" y="5339"/>
                    <a:pt x="7234" y="6194"/>
                    <a:pt x="7112" y="7112"/>
                  </a:cubicBezTo>
                  <a:moveTo>
                    <a:pt x="3858" y="17743"/>
                  </a:moveTo>
                  <a:cubicBezTo>
                    <a:pt x="3255" y="17140"/>
                    <a:pt x="3572" y="15740"/>
                    <a:pt x="4555" y="13996"/>
                  </a:cubicBezTo>
                  <a:cubicBezTo>
                    <a:pt x="5339" y="14198"/>
                    <a:pt x="6194" y="14366"/>
                    <a:pt x="7112" y="14488"/>
                  </a:cubicBezTo>
                  <a:cubicBezTo>
                    <a:pt x="7234" y="15406"/>
                    <a:pt x="7402" y="16261"/>
                    <a:pt x="7604" y="17045"/>
                  </a:cubicBezTo>
                  <a:cubicBezTo>
                    <a:pt x="5860" y="18028"/>
                    <a:pt x="4460" y="18345"/>
                    <a:pt x="3858" y="17743"/>
                  </a:cubicBezTo>
                  <a:moveTo>
                    <a:pt x="7003" y="13517"/>
                  </a:moveTo>
                  <a:cubicBezTo>
                    <a:pt x="6305" y="13429"/>
                    <a:pt x="5650" y="13317"/>
                    <a:pt x="5045" y="13185"/>
                  </a:cubicBezTo>
                  <a:cubicBezTo>
                    <a:pt x="5379" y="12665"/>
                    <a:pt x="5768" y="12122"/>
                    <a:pt x="6197" y="11568"/>
                  </a:cubicBezTo>
                  <a:cubicBezTo>
                    <a:pt x="6429" y="11848"/>
                    <a:pt x="6671" y="12129"/>
                    <a:pt x="6923" y="12409"/>
                  </a:cubicBezTo>
                  <a:cubicBezTo>
                    <a:pt x="6944" y="12784"/>
                    <a:pt x="6968" y="13155"/>
                    <a:pt x="7003" y="13517"/>
                  </a:cubicBezTo>
                  <a:moveTo>
                    <a:pt x="6923" y="9191"/>
                  </a:moveTo>
                  <a:cubicBezTo>
                    <a:pt x="6669" y="9473"/>
                    <a:pt x="6429" y="9756"/>
                    <a:pt x="6196" y="10039"/>
                  </a:cubicBezTo>
                  <a:cubicBezTo>
                    <a:pt x="5763" y="9481"/>
                    <a:pt x="5381" y="8938"/>
                    <a:pt x="5045" y="8415"/>
                  </a:cubicBezTo>
                  <a:cubicBezTo>
                    <a:pt x="5650" y="8283"/>
                    <a:pt x="6305" y="8171"/>
                    <a:pt x="7003" y="8084"/>
                  </a:cubicBezTo>
                  <a:cubicBezTo>
                    <a:pt x="6968" y="8445"/>
                    <a:pt x="6944" y="8816"/>
                    <a:pt x="6923" y="9191"/>
                  </a:cubicBezTo>
                  <a:moveTo>
                    <a:pt x="982" y="10800"/>
                  </a:moveTo>
                  <a:cubicBezTo>
                    <a:pt x="982" y="9948"/>
                    <a:pt x="2190" y="9181"/>
                    <a:pt x="4119" y="8644"/>
                  </a:cubicBezTo>
                  <a:cubicBezTo>
                    <a:pt x="4530" y="9342"/>
                    <a:pt x="5023" y="10067"/>
                    <a:pt x="5588" y="10805"/>
                  </a:cubicBezTo>
                  <a:cubicBezTo>
                    <a:pt x="5027" y="11537"/>
                    <a:pt x="4528" y="12262"/>
                    <a:pt x="4119" y="12956"/>
                  </a:cubicBezTo>
                  <a:cubicBezTo>
                    <a:pt x="2190" y="12419"/>
                    <a:pt x="982" y="11652"/>
                    <a:pt x="982" y="10800"/>
                  </a:cubicBezTo>
                  <a:moveTo>
                    <a:pt x="21600" y="10800"/>
                  </a:moveTo>
                  <a:cubicBezTo>
                    <a:pt x="21600" y="9624"/>
                    <a:pt x="20173" y="8571"/>
                    <a:pt x="17918" y="7853"/>
                  </a:cubicBezTo>
                  <a:cubicBezTo>
                    <a:pt x="19002" y="5750"/>
                    <a:pt x="19269" y="3995"/>
                    <a:pt x="18437" y="3163"/>
                  </a:cubicBezTo>
                  <a:cubicBezTo>
                    <a:pt x="17605" y="2332"/>
                    <a:pt x="15850" y="2598"/>
                    <a:pt x="13748" y="3682"/>
                  </a:cubicBezTo>
                  <a:cubicBezTo>
                    <a:pt x="13029" y="1427"/>
                    <a:pt x="11976" y="0"/>
                    <a:pt x="10800" y="0"/>
                  </a:cubicBezTo>
                  <a:cubicBezTo>
                    <a:pt x="9623" y="0"/>
                    <a:pt x="8571" y="1427"/>
                    <a:pt x="7852" y="3682"/>
                  </a:cubicBezTo>
                  <a:cubicBezTo>
                    <a:pt x="5750" y="2598"/>
                    <a:pt x="3995" y="2332"/>
                    <a:pt x="3163" y="3163"/>
                  </a:cubicBezTo>
                  <a:cubicBezTo>
                    <a:pt x="2331" y="3995"/>
                    <a:pt x="2598" y="5750"/>
                    <a:pt x="3682" y="7853"/>
                  </a:cubicBezTo>
                  <a:cubicBezTo>
                    <a:pt x="1426" y="8571"/>
                    <a:pt x="0" y="9624"/>
                    <a:pt x="0" y="10800"/>
                  </a:cubicBezTo>
                  <a:cubicBezTo>
                    <a:pt x="0" y="11976"/>
                    <a:pt x="1426" y="13029"/>
                    <a:pt x="3682" y="13748"/>
                  </a:cubicBezTo>
                  <a:cubicBezTo>
                    <a:pt x="2598" y="15851"/>
                    <a:pt x="2331" y="17605"/>
                    <a:pt x="3163" y="18437"/>
                  </a:cubicBezTo>
                  <a:cubicBezTo>
                    <a:pt x="3995" y="19268"/>
                    <a:pt x="5750" y="19002"/>
                    <a:pt x="7852" y="17918"/>
                  </a:cubicBezTo>
                  <a:cubicBezTo>
                    <a:pt x="8571" y="20173"/>
                    <a:pt x="9623" y="21600"/>
                    <a:pt x="10800" y="21600"/>
                  </a:cubicBezTo>
                  <a:cubicBezTo>
                    <a:pt x="11976" y="21600"/>
                    <a:pt x="13029" y="20173"/>
                    <a:pt x="13748" y="17918"/>
                  </a:cubicBezTo>
                  <a:cubicBezTo>
                    <a:pt x="15850" y="19002"/>
                    <a:pt x="17605" y="19268"/>
                    <a:pt x="18437" y="18437"/>
                  </a:cubicBezTo>
                  <a:cubicBezTo>
                    <a:pt x="19269" y="17605"/>
                    <a:pt x="19002" y="15851"/>
                    <a:pt x="17918" y="13748"/>
                  </a:cubicBezTo>
                  <a:cubicBezTo>
                    <a:pt x="20173" y="13029"/>
                    <a:pt x="21600" y="11976"/>
                    <a:pt x="21600" y="10800"/>
                  </a:cubicBezTo>
                  <a:moveTo>
                    <a:pt x="10800" y="9818"/>
                  </a:moveTo>
                  <a:cubicBezTo>
                    <a:pt x="10258" y="9818"/>
                    <a:pt x="9818" y="10258"/>
                    <a:pt x="9818" y="10800"/>
                  </a:cubicBezTo>
                  <a:cubicBezTo>
                    <a:pt x="9818" y="11342"/>
                    <a:pt x="10258" y="11782"/>
                    <a:pt x="10800" y="11782"/>
                  </a:cubicBezTo>
                  <a:cubicBezTo>
                    <a:pt x="11342" y="11782"/>
                    <a:pt x="11782" y="11342"/>
                    <a:pt x="11782" y="10800"/>
                  </a:cubicBezTo>
                  <a:cubicBezTo>
                    <a:pt x="11782" y="10258"/>
                    <a:pt x="11342" y="9818"/>
                    <a:pt x="10800" y="9818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0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3" name="Text Placeholder 32"/>
            <p:cNvSpPr txBox="1">
              <a:spLocks/>
            </p:cNvSpPr>
            <p:nvPr/>
          </p:nvSpPr>
          <p:spPr>
            <a:xfrm>
              <a:off x="4384611" y="3429000"/>
              <a:ext cx="1545597" cy="41519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30000"/>
                </a:lnSpc>
                <a:buNone/>
              </a:pPr>
              <a:r>
                <a:rPr lang="en-US" sz="700" dirty="0">
                  <a:solidFill>
                    <a:schemeClr val="bg1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Synth chartreuse XOXO, tacos </a:t>
              </a:r>
              <a:r>
                <a:rPr lang="en-US" sz="700" dirty="0" err="1">
                  <a:solidFill>
                    <a:schemeClr val="bg1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brooklyn</a:t>
              </a:r>
              <a:r>
                <a:rPr lang="en-US" sz="700" dirty="0">
                  <a:solidFill>
                    <a:schemeClr val="bg1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 VHS plaid.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10289" y="2329917"/>
            <a:ext cx="2306638" cy="1924050"/>
            <a:chOff x="6110289" y="2466975"/>
            <a:chExt cx="2306638" cy="1924050"/>
          </a:xfrm>
        </p:grpSpPr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6115051" y="2549525"/>
              <a:ext cx="2289175" cy="1841500"/>
            </a:xfrm>
            <a:custGeom>
              <a:avLst/>
              <a:gdLst>
                <a:gd name="T0" fmla="*/ 610 w 610"/>
                <a:gd name="T1" fmla="*/ 216 h 488"/>
                <a:gd name="T2" fmla="*/ 592 w 610"/>
                <a:gd name="T3" fmla="*/ 216 h 488"/>
                <a:gd name="T4" fmla="*/ 441 w 610"/>
                <a:gd name="T5" fmla="*/ 36 h 488"/>
                <a:gd name="T6" fmla="*/ 389 w 610"/>
                <a:gd name="T7" fmla="*/ 12 h 488"/>
                <a:gd name="T8" fmla="*/ 42 w 610"/>
                <a:gd name="T9" fmla="*/ 12 h 488"/>
                <a:gd name="T10" fmla="*/ 42 w 610"/>
                <a:gd name="T11" fmla="*/ 0 h 488"/>
                <a:gd name="T12" fmla="*/ 0 w 610"/>
                <a:gd name="T13" fmla="*/ 0 h 488"/>
                <a:gd name="T14" fmla="*/ 0 w 610"/>
                <a:gd name="T15" fmla="*/ 34 h 488"/>
                <a:gd name="T16" fmla="*/ 0 w 610"/>
                <a:gd name="T17" fmla="*/ 34 h 488"/>
                <a:gd name="T18" fmla="*/ 6 w 610"/>
                <a:gd name="T19" fmla="*/ 49 h 488"/>
                <a:gd name="T20" fmla="*/ 156 w 610"/>
                <a:gd name="T21" fmla="*/ 228 h 488"/>
                <a:gd name="T22" fmla="*/ 156 w 610"/>
                <a:gd name="T23" fmla="*/ 272 h 488"/>
                <a:gd name="T24" fmla="*/ 22 w 610"/>
                <a:gd name="T25" fmla="*/ 431 h 488"/>
                <a:gd name="T26" fmla="*/ 0 w 610"/>
                <a:gd name="T27" fmla="*/ 431 h 488"/>
                <a:gd name="T28" fmla="*/ 0 w 610"/>
                <a:gd name="T29" fmla="*/ 465 h 488"/>
                <a:gd name="T30" fmla="*/ 0 w 610"/>
                <a:gd name="T31" fmla="*/ 465 h 488"/>
                <a:gd name="T32" fmla="*/ 2 w 610"/>
                <a:gd name="T33" fmla="*/ 475 h 488"/>
                <a:gd name="T34" fmla="*/ 23 w 610"/>
                <a:gd name="T35" fmla="*/ 488 h 488"/>
                <a:gd name="T36" fmla="*/ 389 w 610"/>
                <a:gd name="T37" fmla="*/ 488 h 488"/>
                <a:gd name="T38" fmla="*/ 441 w 610"/>
                <a:gd name="T39" fmla="*/ 464 h 488"/>
                <a:gd name="T40" fmla="*/ 602 w 610"/>
                <a:gd name="T41" fmla="*/ 272 h 488"/>
                <a:gd name="T42" fmla="*/ 610 w 610"/>
                <a:gd name="T43" fmla="*/ 250 h 488"/>
                <a:gd name="T44" fmla="*/ 610 w 610"/>
                <a:gd name="T45" fmla="*/ 250 h 488"/>
                <a:gd name="T46" fmla="*/ 610 w 610"/>
                <a:gd name="T47" fmla="*/ 216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0" h="488">
                  <a:moveTo>
                    <a:pt x="610" y="216"/>
                  </a:moveTo>
                  <a:cubicBezTo>
                    <a:pt x="592" y="216"/>
                    <a:pt x="592" y="216"/>
                    <a:pt x="592" y="216"/>
                  </a:cubicBezTo>
                  <a:cubicBezTo>
                    <a:pt x="441" y="36"/>
                    <a:pt x="441" y="36"/>
                    <a:pt x="441" y="36"/>
                  </a:cubicBezTo>
                  <a:cubicBezTo>
                    <a:pt x="428" y="21"/>
                    <a:pt x="409" y="12"/>
                    <a:pt x="389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2" y="45"/>
                    <a:pt x="6" y="49"/>
                  </a:cubicBezTo>
                  <a:cubicBezTo>
                    <a:pt x="156" y="228"/>
                    <a:pt x="156" y="228"/>
                    <a:pt x="156" y="228"/>
                  </a:cubicBezTo>
                  <a:cubicBezTo>
                    <a:pt x="166" y="241"/>
                    <a:pt x="166" y="259"/>
                    <a:pt x="156" y="272"/>
                  </a:cubicBezTo>
                  <a:cubicBezTo>
                    <a:pt x="22" y="431"/>
                    <a:pt x="22" y="431"/>
                    <a:pt x="22" y="431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9"/>
                    <a:pt x="1" y="472"/>
                    <a:pt x="2" y="475"/>
                  </a:cubicBezTo>
                  <a:cubicBezTo>
                    <a:pt x="6" y="483"/>
                    <a:pt x="14" y="488"/>
                    <a:pt x="23" y="488"/>
                  </a:cubicBezTo>
                  <a:cubicBezTo>
                    <a:pt x="389" y="488"/>
                    <a:pt x="389" y="488"/>
                    <a:pt x="389" y="488"/>
                  </a:cubicBezTo>
                  <a:cubicBezTo>
                    <a:pt x="409" y="488"/>
                    <a:pt x="428" y="479"/>
                    <a:pt x="441" y="464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608" y="265"/>
                    <a:pt x="610" y="258"/>
                    <a:pt x="610" y="250"/>
                  </a:cubicBezTo>
                  <a:cubicBezTo>
                    <a:pt x="610" y="250"/>
                    <a:pt x="610" y="250"/>
                    <a:pt x="610" y="250"/>
                  </a:cubicBezTo>
                  <a:lnTo>
                    <a:pt x="610" y="21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6110289" y="2466975"/>
              <a:ext cx="2306638" cy="1795463"/>
            </a:xfrm>
            <a:custGeom>
              <a:avLst/>
              <a:gdLst>
                <a:gd name="T0" fmla="*/ 603 w 614"/>
                <a:gd name="T1" fmla="*/ 216 h 476"/>
                <a:gd name="T2" fmla="*/ 603 w 614"/>
                <a:gd name="T3" fmla="*/ 260 h 476"/>
                <a:gd name="T4" fmla="*/ 442 w 614"/>
                <a:gd name="T5" fmla="*/ 452 h 476"/>
                <a:gd name="T6" fmla="*/ 390 w 614"/>
                <a:gd name="T7" fmla="*/ 476 h 476"/>
                <a:gd name="T8" fmla="*/ 24 w 614"/>
                <a:gd name="T9" fmla="*/ 476 h 476"/>
                <a:gd name="T10" fmla="*/ 3 w 614"/>
                <a:gd name="T11" fmla="*/ 463 h 476"/>
                <a:gd name="T12" fmla="*/ 7 w 614"/>
                <a:gd name="T13" fmla="*/ 439 h 476"/>
                <a:gd name="T14" fmla="*/ 157 w 614"/>
                <a:gd name="T15" fmla="*/ 260 h 476"/>
                <a:gd name="T16" fmla="*/ 157 w 614"/>
                <a:gd name="T17" fmla="*/ 216 h 476"/>
                <a:gd name="T18" fmla="*/ 7 w 614"/>
                <a:gd name="T19" fmla="*/ 37 h 476"/>
                <a:gd name="T20" fmla="*/ 3 w 614"/>
                <a:gd name="T21" fmla="*/ 13 h 476"/>
                <a:gd name="T22" fmla="*/ 24 w 614"/>
                <a:gd name="T23" fmla="*/ 0 h 476"/>
                <a:gd name="T24" fmla="*/ 390 w 614"/>
                <a:gd name="T25" fmla="*/ 0 h 476"/>
                <a:gd name="T26" fmla="*/ 442 w 614"/>
                <a:gd name="T27" fmla="*/ 24 h 476"/>
                <a:gd name="T28" fmla="*/ 603 w 614"/>
                <a:gd name="T29" fmla="*/ 21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4" h="476">
                  <a:moveTo>
                    <a:pt x="603" y="216"/>
                  </a:moveTo>
                  <a:cubicBezTo>
                    <a:pt x="614" y="229"/>
                    <a:pt x="614" y="247"/>
                    <a:pt x="603" y="260"/>
                  </a:cubicBezTo>
                  <a:cubicBezTo>
                    <a:pt x="442" y="452"/>
                    <a:pt x="442" y="452"/>
                    <a:pt x="442" y="452"/>
                  </a:cubicBezTo>
                  <a:cubicBezTo>
                    <a:pt x="429" y="467"/>
                    <a:pt x="410" y="476"/>
                    <a:pt x="390" y="476"/>
                  </a:cubicBezTo>
                  <a:cubicBezTo>
                    <a:pt x="24" y="476"/>
                    <a:pt x="24" y="476"/>
                    <a:pt x="24" y="476"/>
                  </a:cubicBezTo>
                  <a:cubicBezTo>
                    <a:pt x="15" y="476"/>
                    <a:pt x="7" y="471"/>
                    <a:pt x="3" y="463"/>
                  </a:cubicBezTo>
                  <a:cubicBezTo>
                    <a:pt x="0" y="455"/>
                    <a:pt x="1" y="445"/>
                    <a:pt x="7" y="439"/>
                  </a:cubicBezTo>
                  <a:cubicBezTo>
                    <a:pt x="157" y="260"/>
                    <a:pt x="157" y="260"/>
                    <a:pt x="157" y="260"/>
                  </a:cubicBezTo>
                  <a:cubicBezTo>
                    <a:pt x="167" y="247"/>
                    <a:pt x="167" y="229"/>
                    <a:pt x="157" y="21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1" y="30"/>
                    <a:pt x="0" y="21"/>
                    <a:pt x="3" y="13"/>
                  </a:cubicBezTo>
                  <a:cubicBezTo>
                    <a:pt x="7" y="5"/>
                    <a:pt x="15" y="0"/>
                    <a:pt x="24" y="0"/>
                  </a:cubicBezTo>
                  <a:cubicBezTo>
                    <a:pt x="390" y="0"/>
                    <a:pt x="390" y="0"/>
                    <a:pt x="390" y="0"/>
                  </a:cubicBezTo>
                  <a:cubicBezTo>
                    <a:pt x="410" y="0"/>
                    <a:pt x="429" y="9"/>
                    <a:pt x="442" y="24"/>
                  </a:cubicBezTo>
                  <a:lnTo>
                    <a:pt x="603" y="2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7" name="Shape 2773"/>
            <p:cNvSpPr/>
            <p:nvPr/>
          </p:nvSpPr>
          <p:spPr>
            <a:xfrm>
              <a:off x="7229476" y="3063823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945"/>
                  </a:moveTo>
                  <a:lnTo>
                    <a:pt x="982" y="2945"/>
                  </a:lnTo>
                  <a:lnTo>
                    <a:pt x="982" y="1964"/>
                  </a:lnTo>
                  <a:lnTo>
                    <a:pt x="20618" y="1964"/>
                  </a:lnTo>
                  <a:cubicBezTo>
                    <a:pt x="20618" y="1964"/>
                    <a:pt x="20618" y="2945"/>
                    <a:pt x="20618" y="2945"/>
                  </a:cubicBezTo>
                  <a:close/>
                  <a:moveTo>
                    <a:pt x="19636" y="15709"/>
                  </a:moveTo>
                  <a:lnTo>
                    <a:pt x="1964" y="15709"/>
                  </a:lnTo>
                  <a:lnTo>
                    <a:pt x="1964" y="3927"/>
                  </a:lnTo>
                  <a:lnTo>
                    <a:pt x="19636" y="3927"/>
                  </a:lnTo>
                  <a:cubicBezTo>
                    <a:pt x="19636" y="3927"/>
                    <a:pt x="19636" y="15709"/>
                    <a:pt x="19636" y="15709"/>
                  </a:cubicBezTo>
                  <a:close/>
                  <a:moveTo>
                    <a:pt x="20618" y="982"/>
                  </a:moveTo>
                  <a:lnTo>
                    <a:pt x="11782" y="982"/>
                  </a:lnTo>
                  <a:cubicBezTo>
                    <a:pt x="11782" y="440"/>
                    <a:pt x="11342" y="0"/>
                    <a:pt x="10800" y="0"/>
                  </a:cubicBezTo>
                  <a:cubicBezTo>
                    <a:pt x="10258" y="0"/>
                    <a:pt x="9818" y="440"/>
                    <a:pt x="9818" y="982"/>
                  </a:cubicBezTo>
                  <a:lnTo>
                    <a:pt x="982" y="982"/>
                  </a:lnTo>
                  <a:cubicBezTo>
                    <a:pt x="440" y="982"/>
                    <a:pt x="0" y="1422"/>
                    <a:pt x="0" y="1964"/>
                  </a:cubicBezTo>
                  <a:lnTo>
                    <a:pt x="0" y="2945"/>
                  </a:lnTo>
                  <a:cubicBezTo>
                    <a:pt x="0" y="3488"/>
                    <a:pt x="440" y="3927"/>
                    <a:pt x="982" y="3927"/>
                  </a:cubicBezTo>
                  <a:lnTo>
                    <a:pt x="982" y="15709"/>
                  </a:lnTo>
                  <a:cubicBezTo>
                    <a:pt x="982" y="16252"/>
                    <a:pt x="1422" y="16691"/>
                    <a:pt x="1964" y="16691"/>
                  </a:cubicBezTo>
                  <a:lnTo>
                    <a:pt x="10309" y="16691"/>
                  </a:lnTo>
                  <a:lnTo>
                    <a:pt x="10309" y="17960"/>
                  </a:lnTo>
                  <a:lnTo>
                    <a:pt x="7507" y="20762"/>
                  </a:lnTo>
                  <a:cubicBezTo>
                    <a:pt x="7418" y="20851"/>
                    <a:pt x="7364" y="20974"/>
                    <a:pt x="7364" y="21109"/>
                  </a:cubicBezTo>
                  <a:cubicBezTo>
                    <a:pt x="7364" y="21380"/>
                    <a:pt x="7583" y="21600"/>
                    <a:pt x="7855" y="21600"/>
                  </a:cubicBezTo>
                  <a:cubicBezTo>
                    <a:pt x="7990" y="21600"/>
                    <a:pt x="8113" y="21545"/>
                    <a:pt x="8202" y="21456"/>
                  </a:cubicBezTo>
                  <a:lnTo>
                    <a:pt x="10800" y="18858"/>
                  </a:lnTo>
                  <a:lnTo>
                    <a:pt x="13398" y="21456"/>
                  </a:lnTo>
                  <a:cubicBezTo>
                    <a:pt x="13488" y="21545"/>
                    <a:pt x="13610" y="21600"/>
                    <a:pt x="13745" y="21600"/>
                  </a:cubicBezTo>
                  <a:cubicBezTo>
                    <a:pt x="14017" y="21600"/>
                    <a:pt x="14236" y="21380"/>
                    <a:pt x="14236" y="21109"/>
                  </a:cubicBezTo>
                  <a:cubicBezTo>
                    <a:pt x="14236" y="20974"/>
                    <a:pt x="14182" y="20851"/>
                    <a:pt x="14093" y="20762"/>
                  </a:cubicBezTo>
                  <a:lnTo>
                    <a:pt x="11291" y="17960"/>
                  </a:lnTo>
                  <a:lnTo>
                    <a:pt x="11291" y="16691"/>
                  </a:lnTo>
                  <a:lnTo>
                    <a:pt x="19636" y="16691"/>
                  </a:lnTo>
                  <a:cubicBezTo>
                    <a:pt x="20178" y="16691"/>
                    <a:pt x="20618" y="16252"/>
                    <a:pt x="20618" y="15709"/>
                  </a:cubicBezTo>
                  <a:lnTo>
                    <a:pt x="20618" y="3927"/>
                  </a:lnTo>
                  <a:cubicBezTo>
                    <a:pt x="21160" y="3927"/>
                    <a:pt x="21600" y="3488"/>
                    <a:pt x="21600" y="2945"/>
                  </a:cubicBezTo>
                  <a:lnTo>
                    <a:pt x="21600" y="1964"/>
                  </a:lnTo>
                  <a:cubicBezTo>
                    <a:pt x="21600" y="1422"/>
                    <a:pt x="21160" y="982"/>
                    <a:pt x="20618" y="982"/>
                  </a:cubicBezTo>
                  <a:moveTo>
                    <a:pt x="4909" y="12764"/>
                  </a:moveTo>
                  <a:cubicBezTo>
                    <a:pt x="5180" y="12764"/>
                    <a:pt x="5400" y="12544"/>
                    <a:pt x="5400" y="12273"/>
                  </a:cubicBezTo>
                  <a:cubicBezTo>
                    <a:pt x="5400" y="9290"/>
                    <a:pt x="7818" y="6873"/>
                    <a:pt x="10800" y="6873"/>
                  </a:cubicBezTo>
                  <a:cubicBezTo>
                    <a:pt x="13782" y="6873"/>
                    <a:pt x="16200" y="9290"/>
                    <a:pt x="16200" y="12273"/>
                  </a:cubicBezTo>
                  <a:cubicBezTo>
                    <a:pt x="16200" y="12544"/>
                    <a:pt x="16420" y="12764"/>
                    <a:pt x="16691" y="12764"/>
                  </a:cubicBezTo>
                  <a:cubicBezTo>
                    <a:pt x="16962" y="12764"/>
                    <a:pt x="17182" y="12544"/>
                    <a:pt x="17182" y="12273"/>
                  </a:cubicBezTo>
                  <a:cubicBezTo>
                    <a:pt x="17182" y="8748"/>
                    <a:pt x="14325" y="5891"/>
                    <a:pt x="10800" y="5891"/>
                  </a:cubicBezTo>
                  <a:cubicBezTo>
                    <a:pt x="7275" y="5891"/>
                    <a:pt x="4418" y="8748"/>
                    <a:pt x="4418" y="12273"/>
                  </a:cubicBezTo>
                  <a:cubicBezTo>
                    <a:pt x="4418" y="12544"/>
                    <a:pt x="4638" y="12764"/>
                    <a:pt x="4909" y="12764"/>
                  </a:cubicBezTo>
                  <a:moveTo>
                    <a:pt x="10800" y="11782"/>
                  </a:moveTo>
                  <a:cubicBezTo>
                    <a:pt x="10529" y="11782"/>
                    <a:pt x="10309" y="12002"/>
                    <a:pt x="10309" y="12273"/>
                  </a:cubicBezTo>
                  <a:cubicBezTo>
                    <a:pt x="10309" y="12544"/>
                    <a:pt x="10529" y="12764"/>
                    <a:pt x="10800" y="12764"/>
                  </a:cubicBezTo>
                  <a:cubicBezTo>
                    <a:pt x="11071" y="12764"/>
                    <a:pt x="11291" y="12544"/>
                    <a:pt x="11291" y="12273"/>
                  </a:cubicBezTo>
                  <a:cubicBezTo>
                    <a:pt x="11291" y="12002"/>
                    <a:pt x="11071" y="11782"/>
                    <a:pt x="10800" y="11782"/>
                  </a:cubicBezTo>
                  <a:moveTo>
                    <a:pt x="10800" y="8836"/>
                  </a:moveTo>
                  <a:cubicBezTo>
                    <a:pt x="8903" y="8836"/>
                    <a:pt x="7364" y="10375"/>
                    <a:pt x="7364" y="12273"/>
                  </a:cubicBezTo>
                  <a:cubicBezTo>
                    <a:pt x="7364" y="12544"/>
                    <a:pt x="7583" y="12764"/>
                    <a:pt x="7855" y="12764"/>
                  </a:cubicBezTo>
                  <a:cubicBezTo>
                    <a:pt x="8126" y="12764"/>
                    <a:pt x="8345" y="12544"/>
                    <a:pt x="8345" y="12273"/>
                  </a:cubicBezTo>
                  <a:cubicBezTo>
                    <a:pt x="8345" y="10917"/>
                    <a:pt x="9444" y="9818"/>
                    <a:pt x="10800" y="9818"/>
                  </a:cubicBezTo>
                  <a:cubicBezTo>
                    <a:pt x="12156" y="9818"/>
                    <a:pt x="13255" y="10917"/>
                    <a:pt x="13255" y="12273"/>
                  </a:cubicBezTo>
                  <a:cubicBezTo>
                    <a:pt x="13255" y="12544"/>
                    <a:pt x="13474" y="12764"/>
                    <a:pt x="13745" y="12764"/>
                  </a:cubicBezTo>
                  <a:cubicBezTo>
                    <a:pt x="14017" y="12764"/>
                    <a:pt x="14236" y="12544"/>
                    <a:pt x="14236" y="12273"/>
                  </a:cubicBezTo>
                  <a:cubicBezTo>
                    <a:pt x="14236" y="10375"/>
                    <a:pt x="12698" y="8836"/>
                    <a:pt x="10800" y="8836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0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8" name="Text Placeholder 32"/>
            <p:cNvSpPr txBox="1">
              <a:spLocks/>
            </p:cNvSpPr>
            <p:nvPr/>
          </p:nvSpPr>
          <p:spPr>
            <a:xfrm>
              <a:off x="6673786" y="3429000"/>
              <a:ext cx="1545597" cy="41519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30000"/>
                </a:lnSpc>
                <a:buNone/>
              </a:pPr>
              <a:r>
                <a:rPr lang="en-US" sz="700" dirty="0">
                  <a:solidFill>
                    <a:schemeClr val="bg1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Synth chartreuse XOXO, tacos </a:t>
              </a:r>
              <a:r>
                <a:rPr lang="en-US" sz="700" dirty="0" err="1">
                  <a:solidFill>
                    <a:schemeClr val="bg1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brooklyn</a:t>
              </a:r>
              <a:r>
                <a:rPr lang="en-US" sz="700" dirty="0">
                  <a:solidFill>
                    <a:schemeClr val="bg1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 VHS plaid.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439151" y="2329917"/>
            <a:ext cx="2308225" cy="1924050"/>
            <a:chOff x="8439151" y="2466975"/>
            <a:chExt cx="2308225" cy="1924050"/>
          </a:xfrm>
        </p:grpSpPr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8445501" y="2549525"/>
              <a:ext cx="2290763" cy="1841500"/>
            </a:xfrm>
            <a:custGeom>
              <a:avLst/>
              <a:gdLst>
                <a:gd name="T0" fmla="*/ 610 w 610"/>
                <a:gd name="T1" fmla="*/ 216 h 488"/>
                <a:gd name="T2" fmla="*/ 592 w 610"/>
                <a:gd name="T3" fmla="*/ 216 h 488"/>
                <a:gd name="T4" fmla="*/ 441 w 610"/>
                <a:gd name="T5" fmla="*/ 36 h 488"/>
                <a:gd name="T6" fmla="*/ 389 w 610"/>
                <a:gd name="T7" fmla="*/ 12 h 488"/>
                <a:gd name="T8" fmla="*/ 42 w 610"/>
                <a:gd name="T9" fmla="*/ 12 h 488"/>
                <a:gd name="T10" fmla="*/ 42 w 610"/>
                <a:gd name="T11" fmla="*/ 0 h 488"/>
                <a:gd name="T12" fmla="*/ 0 w 610"/>
                <a:gd name="T13" fmla="*/ 0 h 488"/>
                <a:gd name="T14" fmla="*/ 0 w 610"/>
                <a:gd name="T15" fmla="*/ 34 h 488"/>
                <a:gd name="T16" fmla="*/ 0 w 610"/>
                <a:gd name="T17" fmla="*/ 34 h 488"/>
                <a:gd name="T18" fmla="*/ 5 w 610"/>
                <a:gd name="T19" fmla="*/ 49 h 488"/>
                <a:gd name="T20" fmla="*/ 155 w 610"/>
                <a:gd name="T21" fmla="*/ 228 h 488"/>
                <a:gd name="T22" fmla="*/ 155 w 610"/>
                <a:gd name="T23" fmla="*/ 272 h 488"/>
                <a:gd name="T24" fmla="*/ 22 w 610"/>
                <a:gd name="T25" fmla="*/ 431 h 488"/>
                <a:gd name="T26" fmla="*/ 0 w 610"/>
                <a:gd name="T27" fmla="*/ 431 h 488"/>
                <a:gd name="T28" fmla="*/ 0 w 610"/>
                <a:gd name="T29" fmla="*/ 465 h 488"/>
                <a:gd name="T30" fmla="*/ 0 w 610"/>
                <a:gd name="T31" fmla="*/ 465 h 488"/>
                <a:gd name="T32" fmla="*/ 2 w 610"/>
                <a:gd name="T33" fmla="*/ 475 h 488"/>
                <a:gd name="T34" fmla="*/ 23 w 610"/>
                <a:gd name="T35" fmla="*/ 488 h 488"/>
                <a:gd name="T36" fmla="*/ 389 w 610"/>
                <a:gd name="T37" fmla="*/ 488 h 488"/>
                <a:gd name="T38" fmla="*/ 441 w 610"/>
                <a:gd name="T39" fmla="*/ 464 h 488"/>
                <a:gd name="T40" fmla="*/ 602 w 610"/>
                <a:gd name="T41" fmla="*/ 272 h 488"/>
                <a:gd name="T42" fmla="*/ 610 w 610"/>
                <a:gd name="T43" fmla="*/ 250 h 488"/>
                <a:gd name="T44" fmla="*/ 610 w 610"/>
                <a:gd name="T45" fmla="*/ 250 h 488"/>
                <a:gd name="T46" fmla="*/ 610 w 610"/>
                <a:gd name="T47" fmla="*/ 216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0" h="488">
                  <a:moveTo>
                    <a:pt x="610" y="216"/>
                  </a:moveTo>
                  <a:cubicBezTo>
                    <a:pt x="592" y="216"/>
                    <a:pt x="592" y="216"/>
                    <a:pt x="592" y="216"/>
                  </a:cubicBezTo>
                  <a:cubicBezTo>
                    <a:pt x="441" y="36"/>
                    <a:pt x="441" y="36"/>
                    <a:pt x="441" y="36"/>
                  </a:cubicBezTo>
                  <a:cubicBezTo>
                    <a:pt x="428" y="21"/>
                    <a:pt x="409" y="12"/>
                    <a:pt x="389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2" y="45"/>
                    <a:pt x="5" y="49"/>
                  </a:cubicBezTo>
                  <a:cubicBezTo>
                    <a:pt x="155" y="228"/>
                    <a:pt x="155" y="228"/>
                    <a:pt x="155" y="228"/>
                  </a:cubicBezTo>
                  <a:cubicBezTo>
                    <a:pt x="166" y="241"/>
                    <a:pt x="166" y="259"/>
                    <a:pt x="155" y="272"/>
                  </a:cubicBezTo>
                  <a:cubicBezTo>
                    <a:pt x="22" y="431"/>
                    <a:pt x="22" y="431"/>
                    <a:pt x="22" y="431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9"/>
                    <a:pt x="1" y="472"/>
                    <a:pt x="2" y="475"/>
                  </a:cubicBezTo>
                  <a:cubicBezTo>
                    <a:pt x="6" y="483"/>
                    <a:pt x="14" y="488"/>
                    <a:pt x="23" y="488"/>
                  </a:cubicBezTo>
                  <a:cubicBezTo>
                    <a:pt x="389" y="488"/>
                    <a:pt x="389" y="488"/>
                    <a:pt x="389" y="488"/>
                  </a:cubicBezTo>
                  <a:cubicBezTo>
                    <a:pt x="409" y="488"/>
                    <a:pt x="428" y="479"/>
                    <a:pt x="441" y="464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607" y="265"/>
                    <a:pt x="610" y="258"/>
                    <a:pt x="610" y="250"/>
                  </a:cubicBezTo>
                  <a:cubicBezTo>
                    <a:pt x="610" y="250"/>
                    <a:pt x="610" y="250"/>
                    <a:pt x="610" y="250"/>
                  </a:cubicBezTo>
                  <a:lnTo>
                    <a:pt x="610" y="216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8439151" y="2466975"/>
              <a:ext cx="2308225" cy="1795463"/>
            </a:xfrm>
            <a:custGeom>
              <a:avLst/>
              <a:gdLst>
                <a:gd name="T0" fmla="*/ 604 w 615"/>
                <a:gd name="T1" fmla="*/ 216 h 476"/>
                <a:gd name="T2" fmla="*/ 604 w 615"/>
                <a:gd name="T3" fmla="*/ 260 h 476"/>
                <a:gd name="T4" fmla="*/ 443 w 615"/>
                <a:gd name="T5" fmla="*/ 452 h 476"/>
                <a:gd name="T6" fmla="*/ 391 w 615"/>
                <a:gd name="T7" fmla="*/ 476 h 476"/>
                <a:gd name="T8" fmla="*/ 25 w 615"/>
                <a:gd name="T9" fmla="*/ 476 h 476"/>
                <a:gd name="T10" fmla="*/ 4 w 615"/>
                <a:gd name="T11" fmla="*/ 463 h 476"/>
                <a:gd name="T12" fmla="*/ 7 w 615"/>
                <a:gd name="T13" fmla="*/ 439 h 476"/>
                <a:gd name="T14" fmla="*/ 157 w 615"/>
                <a:gd name="T15" fmla="*/ 260 h 476"/>
                <a:gd name="T16" fmla="*/ 157 w 615"/>
                <a:gd name="T17" fmla="*/ 216 h 476"/>
                <a:gd name="T18" fmla="*/ 7 w 615"/>
                <a:gd name="T19" fmla="*/ 37 h 476"/>
                <a:gd name="T20" fmla="*/ 4 w 615"/>
                <a:gd name="T21" fmla="*/ 13 h 476"/>
                <a:gd name="T22" fmla="*/ 25 w 615"/>
                <a:gd name="T23" fmla="*/ 0 h 476"/>
                <a:gd name="T24" fmla="*/ 391 w 615"/>
                <a:gd name="T25" fmla="*/ 0 h 476"/>
                <a:gd name="T26" fmla="*/ 443 w 615"/>
                <a:gd name="T27" fmla="*/ 24 h 476"/>
                <a:gd name="T28" fmla="*/ 604 w 615"/>
                <a:gd name="T29" fmla="*/ 21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5" h="476">
                  <a:moveTo>
                    <a:pt x="604" y="216"/>
                  </a:moveTo>
                  <a:cubicBezTo>
                    <a:pt x="615" y="229"/>
                    <a:pt x="615" y="247"/>
                    <a:pt x="604" y="260"/>
                  </a:cubicBezTo>
                  <a:cubicBezTo>
                    <a:pt x="443" y="452"/>
                    <a:pt x="443" y="452"/>
                    <a:pt x="443" y="452"/>
                  </a:cubicBezTo>
                  <a:cubicBezTo>
                    <a:pt x="430" y="467"/>
                    <a:pt x="411" y="476"/>
                    <a:pt x="391" y="476"/>
                  </a:cubicBezTo>
                  <a:cubicBezTo>
                    <a:pt x="25" y="476"/>
                    <a:pt x="25" y="476"/>
                    <a:pt x="25" y="476"/>
                  </a:cubicBezTo>
                  <a:cubicBezTo>
                    <a:pt x="16" y="476"/>
                    <a:pt x="8" y="471"/>
                    <a:pt x="4" y="463"/>
                  </a:cubicBezTo>
                  <a:cubicBezTo>
                    <a:pt x="0" y="455"/>
                    <a:pt x="2" y="445"/>
                    <a:pt x="7" y="439"/>
                  </a:cubicBezTo>
                  <a:cubicBezTo>
                    <a:pt x="157" y="260"/>
                    <a:pt x="157" y="260"/>
                    <a:pt x="157" y="260"/>
                  </a:cubicBezTo>
                  <a:cubicBezTo>
                    <a:pt x="168" y="247"/>
                    <a:pt x="168" y="229"/>
                    <a:pt x="157" y="21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2" y="30"/>
                    <a:pt x="0" y="21"/>
                    <a:pt x="4" y="13"/>
                  </a:cubicBezTo>
                  <a:cubicBezTo>
                    <a:pt x="8" y="5"/>
                    <a:pt x="16" y="0"/>
                    <a:pt x="25" y="0"/>
                  </a:cubicBezTo>
                  <a:cubicBezTo>
                    <a:pt x="391" y="0"/>
                    <a:pt x="391" y="0"/>
                    <a:pt x="391" y="0"/>
                  </a:cubicBezTo>
                  <a:cubicBezTo>
                    <a:pt x="411" y="0"/>
                    <a:pt x="430" y="9"/>
                    <a:pt x="443" y="24"/>
                  </a:cubicBezTo>
                  <a:lnTo>
                    <a:pt x="604" y="2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2" name="Shape 2784"/>
            <p:cNvSpPr/>
            <p:nvPr/>
          </p:nvSpPr>
          <p:spPr>
            <a:xfrm>
              <a:off x="9531352" y="3063823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53" y="11229"/>
                  </a:moveTo>
                  <a:lnTo>
                    <a:pt x="20356" y="11234"/>
                  </a:lnTo>
                  <a:lnTo>
                    <a:pt x="11029" y="16143"/>
                  </a:lnTo>
                  <a:lnTo>
                    <a:pt x="11026" y="16138"/>
                  </a:lnTo>
                  <a:cubicBezTo>
                    <a:pt x="10957" y="16174"/>
                    <a:pt x="10883" y="16200"/>
                    <a:pt x="10800" y="16200"/>
                  </a:cubicBezTo>
                  <a:cubicBezTo>
                    <a:pt x="10717" y="16200"/>
                    <a:pt x="10643" y="16174"/>
                    <a:pt x="10574" y="16138"/>
                  </a:cubicBezTo>
                  <a:lnTo>
                    <a:pt x="10571" y="16143"/>
                  </a:lnTo>
                  <a:lnTo>
                    <a:pt x="1244" y="11234"/>
                  </a:lnTo>
                  <a:lnTo>
                    <a:pt x="1247" y="11229"/>
                  </a:lnTo>
                  <a:cubicBezTo>
                    <a:pt x="1091" y="11147"/>
                    <a:pt x="982" y="10988"/>
                    <a:pt x="982" y="10800"/>
                  </a:cubicBezTo>
                  <a:cubicBezTo>
                    <a:pt x="982" y="10612"/>
                    <a:pt x="1091" y="10453"/>
                    <a:pt x="1247" y="10371"/>
                  </a:cubicBezTo>
                  <a:lnTo>
                    <a:pt x="1244" y="10366"/>
                  </a:lnTo>
                  <a:lnTo>
                    <a:pt x="3562" y="9146"/>
                  </a:lnTo>
                  <a:lnTo>
                    <a:pt x="10113" y="12594"/>
                  </a:lnTo>
                  <a:lnTo>
                    <a:pt x="10117" y="12588"/>
                  </a:lnTo>
                  <a:cubicBezTo>
                    <a:pt x="10322" y="12697"/>
                    <a:pt x="10552" y="12764"/>
                    <a:pt x="10800" y="12764"/>
                  </a:cubicBezTo>
                  <a:cubicBezTo>
                    <a:pt x="11048" y="12764"/>
                    <a:pt x="11278" y="12697"/>
                    <a:pt x="11483" y="12588"/>
                  </a:cubicBezTo>
                  <a:lnTo>
                    <a:pt x="11486" y="12594"/>
                  </a:lnTo>
                  <a:lnTo>
                    <a:pt x="18038" y="9146"/>
                  </a:lnTo>
                  <a:lnTo>
                    <a:pt x="20356" y="10366"/>
                  </a:lnTo>
                  <a:lnTo>
                    <a:pt x="20353" y="10371"/>
                  </a:lnTo>
                  <a:cubicBezTo>
                    <a:pt x="20509" y="10453"/>
                    <a:pt x="20618" y="10612"/>
                    <a:pt x="20618" y="10800"/>
                  </a:cubicBezTo>
                  <a:cubicBezTo>
                    <a:pt x="20618" y="10988"/>
                    <a:pt x="20509" y="11147"/>
                    <a:pt x="20353" y="11229"/>
                  </a:cubicBezTo>
                  <a:moveTo>
                    <a:pt x="20356" y="14784"/>
                  </a:moveTo>
                  <a:lnTo>
                    <a:pt x="20353" y="14790"/>
                  </a:lnTo>
                  <a:cubicBezTo>
                    <a:pt x="20509" y="14872"/>
                    <a:pt x="20618" y="15030"/>
                    <a:pt x="20618" y="15218"/>
                  </a:cubicBezTo>
                  <a:cubicBezTo>
                    <a:pt x="20618" y="15407"/>
                    <a:pt x="20509" y="15565"/>
                    <a:pt x="20353" y="15647"/>
                  </a:cubicBezTo>
                  <a:lnTo>
                    <a:pt x="20356" y="15653"/>
                  </a:lnTo>
                  <a:lnTo>
                    <a:pt x="11029" y="20562"/>
                  </a:lnTo>
                  <a:lnTo>
                    <a:pt x="11026" y="20556"/>
                  </a:lnTo>
                  <a:cubicBezTo>
                    <a:pt x="10957" y="20592"/>
                    <a:pt x="10883" y="20618"/>
                    <a:pt x="10800" y="20618"/>
                  </a:cubicBezTo>
                  <a:cubicBezTo>
                    <a:pt x="10717" y="20618"/>
                    <a:pt x="10643" y="20592"/>
                    <a:pt x="10574" y="20556"/>
                  </a:cubicBezTo>
                  <a:lnTo>
                    <a:pt x="10571" y="20562"/>
                  </a:lnTo>
                  <a:lnTo>
                    <a:pt x="1244" y="15653"/>
                  </a:lnTo>
                  <a:lnTo>
                    <a:pt x="1247" y="15647"/>
                  </a:lnTo>
                  <a:cubicBezTo>
                    <a:pt x="1091" y="15565"/>
                    <a:pt x="982" y="15407"/>
                    <a:pt x="982" y="15218"/>
                  </a:cubicBezTo>
                  <a:cubicBezTo>
                    <a:pt x="982" y="15030"/>
                    <a:pt x="1091" y="14872"/>
                    <a:pt x="1247" y="14790"/>
                  </a:cubicBezTo>
                  <a:lnTo>
                    <a:pt x="1244" y="14784"/>
                  </a:lnTo>
                  <a:lnTo>
                    <a:pt x="3562" y="13564"/>
                  </a:lnTo>
                  <a:lnTo>
                    <a:pt x="10113" y="17012"/>
                  </a:lnTo>
                  <a:lnTo>
                    <a:pt x="10117" y="17006"/>
                  </a:lnTo>
                  <a:cubicBezTo>
                    <a:pt x="10322" y="17115"/>
                    <a:pt x="10552" y="17182"/>
                    <a:pt x="10800" y="17182"/>
                  </a:cubicBezTo>
                  <a:cubicBezTo>
                    <a:pt x="11048" y="17182"/>
                    <a:pt x="11278" y="17115"/>
                    <a:pt x="11483" y="17006"/>
                  </a:cubicBezTo>
                  <a:lnTo>
                    <a:pt x="11486" y="17012"/>
                  </a:lnTo>
                  <a:lnTo>
                    <a:pt x="18038" y="13564"/>
                  </a:lnTo>
                  <a:cubicBezTo>
                    <a:pt x="18038" y="13564"/>
                    <a:pt x="20356" y="14784"/>
                    <a:pt x="20356" y="14784"/>
                  </a:cubicBezTo>
                  <a:close/>
                  <a:moveTo>
                    <a:pt x="1244" y="6816"/>
                  </a:moveTo>
                  <a:lnTo>
                    <a:pt x="1247" y="6811"/>
                  </a:lnTo>
                  <a:cubicBezTo>
                    <a:pt x="1091" y="6728"/>
                    <a:pt x="982" y="6570"/>
                    <a:pt x="982" y="6382"/>
                  </a:cubicBezTo>
                  <a:cubicBezTo>
                    <a:pt x="982" y="6194"/>
                    <a:pt x="1091" y="6035"/>
                    <a:pt x="1247" y="5953"/>
                  </a:cubicBezTo>
                  <a:lnTo>
                    <a:pt x="1244" y="5947"/>
                  </a:lnTo>
                  <a:lnTo>
                    <a:pt x="10571" y="1038"/>
                  </a:lnTo>
                  <a:lnTo>
                    <a:pt x="10574" y="1044"/>
                  </a:lnTo>
                  <a:cubicBezTo>
                    <a:pt x="10643" y="1008"/>
                    <a:pt x="10717" y="982"/>
                    <a:pt x="10800" y="982"/>
                  </a:cubicBezTo>
                  <a:cubicBezTo>
                    <a:pt x="10883" y="982"/>
                    <a:pt x="10957" y="1008"/>
                    <a:pt x="11026" y="1044"/>
                  </a:cubicBezTo>
                  <a:lnTo>
                    <a:pt x="11029" y="1038"/>
                  </a:lnTo>
                  <a:lnTo>
                    <a:pt x="20356" y="5947"/>
                  </a:lnTo>
                  <a:lnTo>
                    <a:pt x="20353" y="5953"/>
                  </a:lnTo>
                  <a:cubicBezTo>
                    <a:pt x="20509" y="6035"/>
                    <a:pt x="20618" y="6194"/>
                    <a:pt x="20618" y="6382"/>
                  </a:cubicBezTo>
                  <a:cubicBezTo>
                    <a:pt x="20618" y="6570"/>
                    <a:pt x="20509" y="6728"/>
                    <a:pt x="20353" y="6811"/>
                  </a:cubicBezTo>
                  <a:lnTo>
                    <a:pt x="20356" y="6816"/>
                  </a:lnTo>
                  <a:lnTo>
                    <a:pt x="11029" y="11725"/>
                  </a:lnTo>
                  <a:lnTo>
                    <a:pt x="11026" y="11720"/>
                  </a:lnTo>
                  <a:cubicBezTo>
                    <a:pt x="10957" y="11756"/>
                    <a:pt x="10883" y="11782"/>
                    <a:pt x="10800" y="11782"/>
                  </a:cubicBezTo>
                  <a:cubicBezTo>
                    <a:pt x="10717" y="11782"/>
                    <a:pt x="10643" y="11756"/>
                    <a:pt x="10574" y="11720"/>
                  </a:cubicBezTo>
                  <a:lnTo>
                    <a:pt x="10571" y="11725"/>
                  </a:lnTo>
                  <a:cubicBezTo>
                    <a:pt x="10571" y="11725"/>
                    <a:pt x="1244" y="6816"/>
                    <a:pt x="1244" y="6816"/>
                  </a:cubicBezTo>
                  <a:close/>
                  <a:moveTo>
                    <a:pt x="21600" y="10800"/>
                  </a:moveTo>
                  <a:cubicBezTo>
                    <a:pt x="21600" y="10234"/>
                    <a:pt x="21278" y="9749"/>
                    <a:pt x="20810" y="9503"/>
                  </a:cubicBezTo>
                  <a:lnTo>
                    <a:pt x="20813" y="9497"/>
                  </a:lnTo>
                  <a:lnTo>
                    <a:pt x="19092" y="8591"/>
                  </a:lnTo>
                  <a:lnTo>
                    <a:pt x="20813" y="7685"/>
                  </a:lnTo>
                  <a:lnTo>
                    <a:pt x="20810" y="7679"/>
                  </a:lnTo>
                  <a:cubicBezTo>
                    <a:pt x="21278" y="7433"/>
                    <a:pt x="21600" y="6948"/>
                    <a:pt x="21600" y="6382"/>
                  </a:cubicBezTo>
                  <a:cubicBezTo>
                    <a:pt x="21600" y="5816"/>
                    <a:pt x="21278" y="5331"/>
                    <a:pt x="20810" y="5085"/>
                  </a:cubicBezTo>
                  <a:lnTo>
                    <a:pt x="20813" y="5079"/>
                  </a:lnTo>
                  <a:lnTo>
                    <a:pt x="11486" y="170"/>
                  </a:lnTo>
                  <a:lnTo>
                    <a:pt x="11483" y="175"/>
                  </a:lnTo>
                  <a:cubicBezTo>
                    <a:pt x="11278" y="67"/>
                    <a:pt x="11048" y="0"/>
                    <a:pt x="10800" y="0"/>
                  </a:cubicBezTo>
                  <a:cubicBezTo>
                    <a:pt x="10552" y="0"/>
                    <a:pt x="10322" y="67"/>
                    <a:pt x="10117" y="175"/>
                  </a:cubicBezTo>
                  <a:lnTo>
                    <a:pt x="10113" y="170"/>
                  </a:lnTo>
                  <a:lnTo>
                    <a:pt x="786" y="5079"/>
                  </a:lnTo>
                  <a:lnTo>
                    <a:pt x="790" y="5085"/>
                  </a:lnTo>
                  <a:cubicBezTo>
                    <a:pt x="322" y="5331"/>
                    <a:pt x="0" y="5816"/>
                    <a:pt x="0" y="6382"/>
                  </a:cubicBezTo>
                  <a:cubicBezTo>
                    <a:pt x="0" y="6948"/>
                    <a:pt x="322" y="7433"/>
                    <a:pt x="790" y="7679"/>
                  </a:cubicBezTo>
                  <a:lnTo>
                    <a:pt x="786" y="7685"/>
                  </a:lnTo>
                  <a:lnTo>
                    <a:pt x="2508" y="8591"/>
                  </a:lnTo>
                  <a:lnTo>
                    <a:pt x="786" y="9497"/>
                  </a:lnTo>
                  <a:lnTo>
                    <a:pt x="790" y="9503"/>
                  </a:lnTo>
                  <a:cubicBezTo>
                    <a:pt x="322" y="9749"/>
                    <a:pt x="0" y="10234"/>
                    <a:pt x="0" y="10800"/>
                  </a:cubicBezTo>
                  <a:cubicBezTo>
                    <a:pt x="0" y="11366"/>
                    <a:pt x="322" y="11851"/>
                    <a:pt x="790" y="12097"/>
                  </a:cubicBezTo>
                  <a:lnTo>
                    <a:pt x="786" y="12103"/>
                  </a:lnTo>
                  <a:lnTo>
                    <a:pt x="2508" y="13009"/>
                  </a:lnTo>
                  <a:lnTo>
                    <a:pt x="786" y="13915"/>
                  </a:lnTo>
                  <a:lnTo>
                    <a:pt x="790" y="13921"/>
                  </a:lnTo>
                  <a:cubicBezTo>
                    <a:pt x="322" y="14167"/>
                    <a:pt x="0" y="14652"/>
                    <a:pt x="0" y="15218"/>
                  </a:cubicBezTo>
                  <a:cubicBezTo>
                    <a:pt x="0" y="15784"/>
                    <a:pt x="322" y="16269"/>
                    <a:pt x="790" y="16515"/>
                  </a:cubicBezTo>
                  <a:lnTo>
                    <a:pt x="786" y="16521"/>
                  </a:lnTo>
                  <a:lnTo>
                    <a:pt x="10113" y="21430"/>
                  </a:lnTo>
                  <a:lnTo>
                    <a:pt x="10117" y="21425"/>
                  </a:lnTo>
                  <a:cubicBezTo>
                    <a:pt x="10322" y="21533"/>
                    <a:pt x="10552" y="21600"/>
                    <a:pt x="10800" y="21600"/>
                  </a:cubicBezTo>
                  <a:cubicBezTo>
                    <a:pt x="11048" y="21600"/>
                    <a:pt x="11278" y="21533"/>
                    <a:pt x="11483" y="21425"/>
                  </a:cubicBezTo>
                  <a:lnTo>
                    <a:pt x="11486" y="21430"/>
                  </a:lnTo>
                  <a:lnTo>
                    <a:pt x="20813" y="16521"/>
                  </a:lnTo>
                  <a:lnTo>
                    <a:pt x="20810" y="16515"/>
                  </a:lnTo>
                  <a:cubicBezTo>
                    <a:pt x="21278" y="16269"/>
                    <a:pt x="21600" y="15784"/>
                    <a:pt x="21600" y="15218"/>
                  </a:cubicBezTo>
                  <a:cubicBezTo>
                    <a:pt x="21600" y="14652"/>
                    <a:pt x="21278" y="14167"/>
                    <a:pt x="20810" y="13921"/>
                  </a:cubicBezTo>
                  <a:lnTo>
                    <a:pt x="20813" y="13915"/>
                  </a:lnTo>
                  <a:lnTo>
                    <a:pt x="19092" y="13009"/>
                  </a:lnTo>
                  <a:lnTo>
                    <a:pt x="20813" y="12103"/>
                  </a:lnTo>
                  <a:lnTo>
                    <a:pt x="20810" y="12097"/>
                  </a:lnTo>
                  <a:cubicBezTo>
                    <a:pt x="21278" y="11851"/>
                    <a:pt x="21600" y="11366"/>
                    <a:pt x="21600" y="1080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0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3" name="Text Placeholder 32"/>
            <p:cNvSpPr txBox="1">
              <a:spLocks/>
            </p:cNvSpPr>
            <p:nvPr/>
          </p:nvSpPr>
          <p:spPr>
            <a:xfrm>
              <a:off x="9002596" y="3428999"/>
              <a:ext cx="1545597" cy="41519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30000"/>
                </a:lnSpc>
                <a:buNone/>
              </a:pPr>
              <a:r>
                <a:rPr lang="en-US" sz="700" dirty="0">
                  <a:solidFill>
                    <a:schemeClr val="bg1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Synth chartreuse XOXO, tacos </a:t>
              </a:r>
              <a:r>
                <a:rPr lang="en-US" sz="700" dirty="0" err="1">
                  <a:solidFill>
                    <a:schemeClr val="bg1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brooklyn</a:t>
              </a:r>
              <a:r>
                <a:rPr lang="en-US" sz="700" dirty="0">
                  <a:solidFill>
                    <a:schemeClr val="bg1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 VHS plaid.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538567" y="4889453"/>
            <a:ext cx="2146471" cy="872639"/>
            <a:chOff x="1538567" y="5122765"/>
            <a:chExt cx="2146471" cy="872639"/>
          </a:xfrm>
        </p:grpSpPr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1538567" y="513940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857404" y="5122765"/>
              <a:ext cx="1827634" cy="872639"/>
              <a:chOff x="1659397" y="4752326"/>
              <a:chExt cx="1321733" cy="872639"/>
            </a:xfrm>
          </p:grpSpPr>
          <p:sp>
            <p:nvSpPr>
              <p:cNvPr id="27" name="Text Placeholder 32"/>
              <p:cNvSpPr txBox="1">
                <a:spLocks/>
              </p:cNvSpPr>
              <p:nvPr/>
            </p:nvSpPr>
            <p:spPr>
              <a:xfrm>
                <a:off x="1659397" y="4942771"/>
                <a:ext cx="1321733" cy="682194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30000"/>
                  </a:lnSpc>
                  <a:buNone/>
                </a:pPr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Lato" panose="020F0502020204030203" pitchFamily="34" charset="0"/>
                    <a:cs typeface="Lato" panose="020F0502020204030203" pitchFamily="34" charset="0"/>
                  </a:rPr>
                  <a:t>Synth chartreuse XOXO, tacos </a:t>
                </a:r>
                <a:r>
                  <a:rPr lang="en-US" sz="1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Lato" panose="020F0502020204030203" pitchFamily="34" charset="0"/>
                    <a:cs typeface="Lato" panose="020F0502020204030203" pitchFamily="34" charset="0"/>
                  </a:rPr>
                  <a:t>brooklyn</a:t>
                </a:r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Lato" panose="020F0502020204030203" pitchFamily="34" charset="0"/>
                    <a:cs typeface="Lato" panose="020F0502020204030203" pitchFamily="34" charset="0"/>
                  </a:rPr>
                  <a:t> VHS plaid.</a:t>
                </a:r>
              </a:p>
            </p:txBody>
          </p:sp>
          <p:sp>
            <p:nvSpPr>
              <p:cNvPr id="28" name="Text Placeholder 33"/>
              <p:cNvSpPr txBox="1">
                <a:spLocks/>
              </p:cNvSpPr>
              <p:nvPr/>
            </p:nvSpPr>
            <p:spPr>
              <a:xfrm>
                <a:off x="1659399" y="4752326"/>
                <a:ext cx="1321731" cy="318864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A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Lato" panose="020F0502020204030203" pitchFamily="34" charset="0"/>
                    <a:cs typeface="Lato" panose="020F0502020204030203" pitchFamily="34" charset="0"/>
                  </a:rPr>
                  <a:t>Number One</a:t>
                </a:r>
                <a:endParaRPr lang="en-AU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3916286" y="4883389"/>
            <a:ext cx="1966471" cy="878703"/>
            <a:chOff x="3779417" y="5116701"/>
            <a:chExt cx="1966471" cy="878703"/>
          </a:xfrm>
        </p:grpSpPr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3779417" y="5133338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4098254" y="5116701"/>
              <a:ext cx="1647634" cy="878703"/>
              <a:chOff x="3627344" y="4746262"/>
              <a:chExt cx="1321733" cy="878703"/>
            </a:xfrm>
          </p:grpSpPr>
          <p:sp>
            <p:nvSpPr>
              <p:cNvPr id="32" name="Text Placeholder 32"/>
              <p:cNvSpPr txBox="1">
                <a:spLocks/>
              </p:cNvSpPr>
              <p:nvPr/>
            </p:nvSpPr>
            <p:spPr>
              <a:xfrm>
                <a:off x="3627344" y="4936707"/>
                <a:ext cx="1321733" cy="688258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30000"/>
                  </a:lnSpc>
                  <a:buNone/>
                </a:pPr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Lato" panose="020F0502020204030203" pitchFamily="34" charset="0"/>
                    <a:cs typeface="Lato" panose="020F0502020204030203" pitchFamily="34" charset="0"/>
                  </a:rPr>
                  <a:t>Synth chartreuse XOXO, tacos </a:t>
                </a:r>
                <a:r>
                  <a:rPr lang="en-US" sz="1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Lato" panose="020F0502020204030203" pitchFamily="34" charset="0"/>
                    <a:cs typeface="Lato" panose="020F0502020204030203" pitchFamily="34" charset="0"/>
                  </a:rPr>
                  <a:t>brooklyn</a:t>
                </a:r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Lato" panose="020F0502020204030203" pitchFamily="34" charset="0"/>
                    <a:cs typeface="Lato" panose="020F0502020204030203" pitchFamily="34" charset="0"/>
                  </a:rPr>
                  <a:t> VHS plaid.</a:t>
                </a:r>
              </a:p>
            </p:txBody>
          </p:sp>
          <p:sp>
            <p:nvSpPr>
              <p:cNvPr id="33" name="Text Placeholder 33"/>
              <p:cNvSpPr txBox="1">
                <a:spLocks/>
              </p:cNvSpPr>
              <p:nvPr/>
            </p:nvSpPr>
            <p:spPr>
              <a:xfrm>
                <a:off x="3627346" y="4746262"/>
                <a:ext cx="1321731" cy="318864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A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Lato" panose="020F0502020204030203" pitchFamily="34" charset="0"/>
                    <a:cs typeface="Lato" panose="020F0502020204030203" pitchFamily="34" charset="0"/>
                  </a:rPr>
                  <a:t>Number Two</a:t>
                </a:r>
                <a:endParaRPr lang="en-AU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8451183" y="4883389"/>
            <a:ext cx="1975029" cy="879274"/>
            <a:chOff x="8439151" y="5116701"/>
            <a:chExt cx="1975029" cy="879274"/>
          </a:xfrm>
        </p:grpSpPr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8439151" y="5133338"/>
              <a:ext cx="180000" cy="180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8757988" y="5116701"/>
              <a:ext cx="1656192" cy="879274"/>
              <a:chOff x="7563234" y="4745691"/>
              <a:chExt cx="1321733" cy="879274"/>
            </a:xfrm>
          </p:grpSpPr>
          <p:sp>
            <p:nvSpPr>
              <p:cNvPr id="37" name="Text Placeholder 32"/>
              <p:cNvSpPr txBox="1">
                <a:spLocks/>
              </p:cNvSpPr>
              <p:nvPr/>
            </p:nvSpPr>
            <p:spPr>
              <a:xfrm>
                <a:off x="7563234" y="4936136"/>
                <a:ext cx="1321733" cy="688829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30000"/>
                  </a:lnSpc>
                  <a:buNone/>
                </a:pPr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Lato" panose="020F0502020204030203" pitchFamily="34" charset="0"/>
                    <a:cs typeface="Lato" panose="020F0502020204030203" pitchFamily="34" charset="0"/>
                  </a:rPr>
                  <a:t>Synth chartreuse XOXO, tacos </a:t>
                </a:r>
                <a:r>
                  <a:rPr lang="en-US" sz="1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Lato" panose="020F0502020204030203" pitchFamily="34" charset="0"/>
                    <a:cs typeface="Lato" panose="020F0502020204030203" pitchFamily="34" charset="0"/>
                  </a:rPr>
                  <a:t>brooklyn</a:t>
                </a:r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Lato" panose="020F0502020204030203" pitchFamily="34" charset="0"/>
                    <a:cs typeface="Lato" panose="020F0502020204030203" pitchFamily="34" charset="0"/>
                  </a:rPr>
                  <a:t> VHS plaid.</a:t>
                </a:r>
              </a:p>
            </p:txBody>
          </p:sp>
          <p:sp>
            <p:nvSpPr>
              <p:cNvPr id="38" name="Text Placeholder 33"/>
              <p:cNvSpPr txBox="1">
                <a:spLocks/>
              </p:cNvSpPr>
              <p:nvPr/>
            </p:nvSpPr>
            <p:spPr>
              <a:xfrm>
                <a:off x="7563236" y="4745691"/>
                <a:ext cx="1321731" cy="318864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A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Lato" panose="020F0502020204030203" pitchFamily="34" charset="0"/>
                    <a:cs typeface="Lato" panose="020F0502020204030203" pitchFamily="34" charset="0"/>
                  </a:rPr>
                  <a:t>Number Four</a:t>
                </a:r>
                <a:endParaRPr lang="en-AU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6114005" y="4883389"/>
            <a:ext cx="2105931" cy="878703"/>
            <a:chOff x="6075544" y="5116701"/>
            <a:chExt cx="2105931" cy="878703"/>
          </a:xfrm>
        </p:grpSpPr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6075544" y="5133338"/>
              <a:ext cx="180000" cy="180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6394382" y="5116701"/>
              <a:ext cx="1787093" cy="878703"/>
              <a:chOff x="5595290" y="4746262"/>
              <a:chExt cx="1515389" cy="878703"/>
            </a:xfrm>
          </p:grpSpPr>
          <p:sp>
            <p:nvSpPr>
              <p:cNvPr id="42" name="Text Placeholder 32"/>
              <p:cNvSpPr txBox="1">
                <a:spLocks/>
              </p:cNvSpPr>
              <p:nvPr/>
            </p:nvSpPr>
            <p:spPr>
              <a:xfrm>
                <a:off x="5595290" y="4936707"/>
                <a:ext cx="1515389" cy="688258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30000"/>
                  </a:lnSpc>
                  <a:buNone/>
                </a:pPr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Lato" panose="020F0502020204030203" pitchFamily="34" charset="0"/>
                    <a:cs typeface="Lato" panose="020F0502020204030203" pitchFamily="34" charset="0"/>
                  </a:rPr>
                  <a:t>Synth chartreuse XOXO, tacos </a:t>
                </a:r>
                <a:r>
                  <a:rPr lang="en-US" sz="1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Lato" panose="020F0502020204030203" pitchFamily="34" charset="0"/>
                    <a:cs typeface="Lato" panose="020F0502020204030203" pitchFamily="34" charset="0"/>
                  </a:rPr>
                  <a:t>brooklyn</a:t>
                </a:r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Lato" panose="020F0502020204030203" pitchFamily="34" charset="0"/>
                    <a:cs typeface="Lato" panose="020F0502020204030203" pitchFamily="34" charset="0"/>
                  </a:rPr>
                  <a:t> VHS plaid.</a:t>
                </a:r>
              </a:p>
            </p:txBody>
          </p:sp>
          <p:sp>
            <p:nvSpPr>
              <p:cNvPr id="43" name="Text Placeholder 33"/>
              <p:cNvSpPr txBox="1">
                <a:spLocks/>
              </p:cNvSpPr>
              <p:nvPr/>
            </p:nvSpPr>
            <p:spPr>
              <a:xfrm>
                <a:off x="5595292" y="4746262"/>
                <a:ext cx="1321731" cy="318864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A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Lato" panose="020F0502020204030203" pitchFamily="34" charset="0"/>
                    <a:cs typeface="Lato" panose="020F0502020204030203" pitchFamily="34" charset="0"/>
                  </a:rPr>
                  <a:t>Number Three</a:t>
                </a:r>
                <a:endParaRPr lang="en-AU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9463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B1FDED-736C-4786-BCB5-E05AC90E1096}"/>
              </a:ext>
            </a:extLst>
          </p:cNvPr>
          <p:cNvSpPr txBox="1"/>
          <p:nvPr/>
        </p:nvSpPr>
        <p:spPr>
          <a:xfrm>
            <a:off x="1038791" y="919565"/>
            <a:ext cx="540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Infographic</a:t>
            </a:r>
            <a:endParaRPr lang="en-US" sz="3600" b="1" dirty="0">
              <a:solidFill>
                <a:schemeClr val="accent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8791" y="2269562"/>
            <a:ext cx="4988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d-ID" sz="20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Green Title Here</a:t>
            </a:r>
            <a:endParaRPr lang="en-US" sz="2000" dirty="0">
              <a:solidFill>
                <a:schemeClr val="accent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38791" y="2856688"/>
            <a:ext cx="4459642" cy="133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Hashtag fashion axe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fingerstache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everyday carry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shoreditch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pinterest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umami authentic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brooklyn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YOLO heirloom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keytar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waistcoat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kickstarter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Kitsch authentic offal, narwhal tilde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etsy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four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loko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selvage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normcore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messenger bag put a bird on it heirloom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gastropub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1090853" y="4963171"/>
            <a:ext cx="548640" cy="548640"/>
          </a:xfrm>
          <a:prstGeom prst="ellipse">
            <a:avLst/>
          </a:prstGeom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52057" y="4985884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2.888 K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53730" y="5368038"/>
            <a:ext cx="564257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Male User</a:t>
            </a:r>
          </a:p>
        </p:txBody>
      </p:sp>
      <p:sp>
        <p:nvSpPr>
          <p:cNvPr id="26" name="Shape 2614"/>
          <p:cNvSpPr/>
          <p:nvPr/>
        </p:nvSpPr>
        <p:spPr>
          <a:xfrm>
            <a:off x="1221741" y="5113962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40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3075912" y="4970121"/>
            <a:ext cx="548640" cy="548640"/>
          </a:xfrm>
          <a:prstGeom prst="ellipse">
            <a:avLst/>
          </a:prstGeom>
          <a:ln/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49148" y="499283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1.074 K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850821" y="5364368"/>
            <a:ext cx="713337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Female User</a:t>
            </a:r>
          </a:p>
        </p:txBody>
      </p:sp>
      <p:sp>
        <p:nvSpPr>
          <p:cNvPr id="31" name="Shape 2615"/>
          <p:cNvSpPr/>
          <p:nvPr/>
        </p:nvSpPr>
        <p:spPr>
          <a:xfrm>
            <a:off x="3210568" y="5100341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93" y="17878"/>
                </a:moveTo>
                <a:cubicBezTo>
                  <a:pt x="16514" y="16546"/>
                  <a:pt x="15177" y="15812"/>
                  <a:pt x="14084" y="15323"/>
                </a:cubicBezTo>
                <a:cubicBezTo>
                  <a:pt x="13842" y="15214"/>
                  <a:pt x="13687" y="15099"/>
                  <a:pt x="13598" y="14990"/>
                </a:cubicBezTo>
                <a:cubicBezTo>
                  <a:pt x="15238" y="14959"/>
                  <a:pt x="16521" y="14237"/>
                  <a:pt x="16581" y="14203"/>
                </a:cubicBezTo>
                <a:cubicBezTo>
                  <a:pt x="16751" y="14106"/>
                  <a:pt x="16846" y="13918"/>
                  <a:pt x="16826" y="13724"/>
                </a:cubicBezTo>
                <a:cubicBezTo>
                  <a:pt x="16807" y="13546"/>
                  <a:pt x="16693" y="13394"/>
                  <a:pt x="16530" y="13325"/>
                </a:cubicBezTo>
                <a:cubicBezTo>
                  <a:pt x="16461" y="13275"/>
                  <a:pt x="15663" y="12629"/>
                  <a:pt x="15663" y="9051"/>
                </a:cubicBezTo>
                <a:cubicBezTo>
                  <a:pt x="15663" y="5000"/>
                  <a:pt x="14115" y="2945"/>
                  <a:pt x="11061" y="2945"/>
                </a:cubicBezTo>
                <a:cubicBezTo>
                  <a:pt x="8481" y="2945"/>
                  <a:pt x="5845" y="3642"/>
                  <a:pt x="5845" y="8806"/>
                </a:cubicBezTo>
                <a:cubicBezTo>
                  <a:pt x="5845" y="12555"/>
                  <a:pt x="5219" y="13278"/>
                  <a:pt x="5122" y="13367"/>
                </a:cubicBezTo>
                <a:cubicBezTo>
                  <a:pt x="4957" y="13416"/>
                  <a:pt x="4826" y="13551"/>
                  <a:pt x="4784" y="13723"/>
                </a:cubicBezTo>
                <a:cubicBezTo>
                  <a:pt x="4734" y="13935"/>
                  <a:pt x="4828" y="14153"/>
                  <a:pt x="5015" y="14262"/>
                </a:cubicBezTo>
                <a:cubicBezTo>
                  <a:pt x="6396" y="15064"/>
                  <a:pt x="7482" y="15136"/>
                  <a:pt x="8065" y="15091"/>
                </a:cubicBezTo>
                <a:cubicBezTo>
                  <a:pt x="7994" y="15151"/>
                  <a:pt x="7850" y="15241"/>
                  <a:pt x="7564" y="15335"/>
                </a:cubicBezTo>
                <a:cubicBezTo>
                  <a:pt x="6211" y="15776"/>
                  <a:pt x="4766" y="16807"/>
                  <a:pt x="3958" y="17834"/>
                </a:cubicBezTo>
                <a:cubicBezTo>
                  <a:pt x="2125" y="16050"/>
                  <a:pt x="982" y="13560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3584"/>
                  <a:pt x="19454" y="16092"/>
                  <a:pt x="17593" y="17878"/>
                </a:cubicBezTo>
                <a:moveTo>
                  <a:pt x="10800" y="20618"/>
                </a:moveTo>
                <a:cubicBezTo>
                  <a:pt x="8489" y="20618"/>
                  <a:pt x="6370" y="19815"/>
                  <a:pt x="4693" y="18480"/>
                </a:cubicBezTo>
                <a:cubicBezTo>
                  <a:pt x="5360" y="17604"/>
                  <a:pt x="6693" y="16652"/>
                  <a:pt x="7869" y="16268"/>
                </a:cubicBezTo>
                <a:cubicBezTo>
                  <a:pt x="8578" y="16037"/>
                  <a:pt x="8988" y="15688"/>
                  <a:pt x="9087" y="15232"/>
                </a:cubicBezTo>
                <a:cubicBezTo>
                  <a:pt x="9214" y="14656"/>
                  <a:pt x="8775" y="14230"/>
                  <a:pt x="8725" y="14183"/>
                </a:cubicBezTo>
                <a:cubicBezTo>
                  <a:pt x="8597" y="14065"/>
                  <a:pt x="8412" y="14025"/>
                  <a:pt x="8246" y="14075"/>
                </a:cubicBezTo>
                <a:cubicBezTo>
                  <a:pt x="8208" y="14086"/>
                  <a:pt x="7406" y="14309"/>
                  <a:pt x="6089" y="13714"/>
                </a:cubicBezTo>
                <a:cubicBezTo>
                  <a:pt x="6486" y="13026"/>
                  <a:pt x="6826" y="11618"/>
                  <a:pt x="6826" y="8806"/>
                </a:cubicBezTo>
                <a:cubicBezTo>
                  <a:pt x="6826" y="4301"/>
                  <a:pt x="8829" y="3928"/>
                  <a:pt x="11061" y="3928"/>
                </a:cubicBezTo>
                <a:cubicBezTo>
                  <a:pt x="12615" y="3928"/>
                  <a:pt x="14681" y="4458"/>
                  <a:pt x="14681" y="9051"/>
                </a:cubicBezTo>
                <a:cubicBezTo>
                  <a:pt x="14681" y="11662"/>
                  <a:pt x="15092" y="12966"/>
                  <a:pt x="15499" y="13617"/>
                </a:cubicBezTo>
                <a:cubicBezTo>
                  <a:pt x="14943" y="13829"/>
                  <a:pt x="14058" y="14076"/>
                  <a:pt x="13097" y="13993"/>
                </a:cubicBezTo>
                <a:cubicBezTo>
                  <a:pt x="12883" y="13971"/>
                  <a:pt x="12690" y="14092"/>
                  <a:pt x="12605" y="14285"/>
                </a:cubicBezTo>
                <a:cubicBezTo>
                  <a:pt x="12420" y="14704"/>
                  <a:pt x="12408" y="15649"/>
                  <a:pt x="13683" y="16219"/>
                </a:cubicBezTo>
                <a:cubicBezTo>
                  <a:pt x="14677" y="16664"/>
                  <a:pt x="15893" y="17331"/>
                  <a:pt x="16850" y="18522"/>
                </a:cubicBezTo>
                <a:cubicBezTo>
                  <a:pt x="15182" y="19831"/>
                  <a:pt x="13085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40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E2DAF692-5627-449D-B8BF-F2EF8C704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0481" y="106279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64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DBCA58B-48C4-4052-8C0D-D8701676F3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" b="7818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3A8701-529E-4900-8BB9-6100BF14E6FF}"/>
              </a:ext>
            </a:extLst>
          </p:cNvPr>
          <p:cNvSpPr/>
          <p:nvPr/>
        </p:nvSpPr>
        <p:spPr>
          <a:xfrm>
            <a:off x="1" y="0"/>
            <a:ext cx="12191999" cy="6857999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2263769" y="2875002"/>
            <a:ext cx="76644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600" b="1" dirty="0">
                <a:solidFill>
                  <a:schemeClr val="bg1"/>
                </a:solidFill>
                <a:latin typeface="+mj-lt"/>
              </a:rPr>
              <a:t>Thank</a:t>
            </a:r>
            <a:r>
              <a:rPr lang="en-US" sz="6600" b="1" dirty="0">
                <a:solidFill>
                  <a:schemeClr val="bg1"/>
                </a:solidFill>
                <a:latin typeface="+mj-lt"/>
              </a:rPr>
              <a:t> You</a:t>
            </a:r>
            <a:endParaRPr lang="en-ID" sz="6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91095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>
            <a:off x="6968037" y="1675757"/>
            <a:ext cx="33550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b="1" dirty="0">
                <a:solidFill>
                  <a:schemeClr val="accent1"/>
                </a:solidFill>
                <a:latin typeface="+mj-lt"/>
                <a:ea typeface="Montserrat" charset="0"/>
                <a:cs typeface="Montserrat" charset="0"/>
              </a:rPr>
              <a:t>About</a:t>
            </a:r>
          </a:p>
          <a:p>
            <a:r>
              <a:rPr lang="en-US" sz="4000" b="1" dirty="0">
                <a:solidFill>
                  <a:schemeClr val="accent1"/>
                </a:solidFill>
                <a:latin typeface="+mj-lt"/>
                <a:ea typeface="Montserrat" charset="0"/>
                <a:cs typeface="Montserrat" charset="0"/>
              </a:rPr>
              <a:t>Our Mission</a:t>
            </a:r>
            <a:endParaRPr lang="id-ID" sz="4000" b="1" dirty="0">
              <a:solidFill>
                <a:schemeClr val="accent1"/>
              </a:solidFill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4175F9-8E9C-4E2C-AFA4-6153FC3FDC12}"/>
              </a:ext>
            </a:extLst>
          </p:cNvPr>
          <p:cNvSpPr txBox="1"/>
          <p:nvPr/>
        </p:nvSpPr>
        <p:spPr>
          <a:xfrm>
            <a:off x="6968037" y="3399491"/>
            <a:ext cx="3270123" cy="122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ipsum dolor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cons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ectetur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adipis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incidi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dunt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ut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labore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et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dolore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magna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aliqua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conse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ctetur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adipi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incid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>
            <a:off x="7063831" y="5035437"/>
            <a:ext cx="930637" cy="374571"/>
          </a:xfrm>
          <a:prstGeom prst="roundRect">
            <a:avLst/>
          </a:prstGeom>
          <a:solidFill>
            <a:schemeClr val="accent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id-ID" sz="1600" dirty="0">
                <a:solidFill>
                  <a:schemeClr val="bg1"/>
                </a:solidFill>
                <a:latin typeface="+mj-lt"/>
                <a:ea typeface="Montserrat" charset="0"/>
                <a:cs typeface="Montserrat" charset="0"/>
              </a:rPr>
              <a:t>Detail</a:t>
            </a:r>
            <a:endParaRPr lang="en-US" sz="1600" dirty="0">
              <a:solidFill>
                <a:schemeClr val="bg1"/>
              </a:solidFill>
              <a:latin typeface="+mj-lt"/>
              <a:ea typeface="Montserrat" charset="0"/>
              <a:cs typeface="Montserrat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221827C-2AFD-4EED-9E2E-423F03367A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3" r="241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6384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E22A2B3-7D3B-4CDF-A436-7B0E5E1247F6}"/>
              </a:ext>
            </a:extLst>
          </p:cNvPr>
          <p:cNvSpPr/>
          <p:nvPr/>
        </p:nvSpPr>
        <p:spPr>
          <a:xfrm>
            <a:off x="10041344" y="2392375"/>
            <a:ext cx="1460500" cy="1460500"/>
          </a:xfrm>
          <a:prstGeom prst="roundRect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F79D7DB6-53A2-4D0D-ACDB-95AC4DD821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Agenda</a:t>
            </a:r>
            <a:r>
              <a:rPr lang="en-US" dirty="0"/>
              <a:t> for Today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02A14C9-7720-45A4-8332-3E169F37EDB3}"/>
              </a:ext>
            </a:extLst>
          </p:cNvPr>
          <p:cNvSpPr txBox="1"/>
          <p:nvPr/>
        </p:nvSpPr>
        <p:spPr>
          <a:xfrm>
            <a:off x="939800" y="2211971"/>
            <a:ext cx="5448300" cy="145116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A wonderful serenity has taken possession of my entire soul, like these sweet mornings of spring which I enjoy with my whole heart. I am alone, and feel the charm of existence in this spot, which was created for the bliss of souls like mine. A wonderful serenity has taken possession of my entire soul, like these sweet mornings of 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2519480-BCDD-4E8E-A0DC-779261D9B75E}"/>
              </a:ext>
            </a:extLst>
          </p:cNvPr>
          <p:cNvGrpSpPr/>
          <p:nvPr/>
        </p:nvGrpSpPr>
        <p:grpSpPr>
          <a:xfrm>
            <a:off x="1025039" y="4897577"/>
            <a:ext cx="292100" cy="292100"/>
            <a:chOff x="1892300" y="4419600"/>
            <a:chExt cx="431800" cy="43180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3A17147-F327-4D15-8162-862B282134B3}"/>
                </a:ext>
              </a:extLst>
            </p:cNvPr>
            <p:cNvSpPr/>
            <p:nvPr/>
          </p:nvSpPr>
          <p:spPr>
            <a:xfrm>
              <a:off x="1892300" y="4419600"/>
              <a:ext cx="431800" cy="431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Graphic 536" descr="Line arrow: Straight">
              <a:extLst>
                <a:ext uri="{FF2B5EF4-FFF2-40B4-BE49-F238E27FC236}">
                  <a16:creationId xmlns:a16="http://schemas.microsoft.com/office/drawing/2014/main" id="{EDD2D47E-B2D3-4255-9B85-BF62EDC7CDF8}"/>
                </a:ext>
              </a:extLst>
            </p:cNvPr>
            <p:cNvSpPr/>
            <p:nvPr/>
          </p:nvSpPr>
          <p:spPr>
            <a:xfrm rot="10800000">
              <a:off x="1995213" y="4592643"/>
              <a:ext cx="225975" cy="85715"/>
            </a:xfrm>
            <a:custGeom>
              <a:avLst/>
              <a:gdLst>
                <a:gd name="connsiteX0" fmla="*/ 326921 w 334612"/>
                <a:gd name="connsiteY0" fmla="*/ 53846 h 126922"/>
                <a:gd name="connsiteX1" fmla="*/ 39230 w 334612"/>
                <a:gd name="connsiteY1" fmla="*/ 53846 h 126922"/>
                <a:gd name="connsiteX2" fmla="*/ 73461 w 334612"/>
                <a:gd name="connsiteY2" fmla="*/ 19615 h 126922"/>
                <a:gd name="connsiteX3" fmla="*/ 73461 w 334612"/>
                <a:gd name="connsiteY3" fmla="*/ 3462 h 126922"/>
                <a:gd name="connsiteX4" fmla="*/ 57307 w 334612"/>
                <a:gd name="connsiteY4" fmla="*/ 3462 h 126922"/>
                <a:gd name="connsiteX5" fmla="*/ 3462 w 334612"/>
                <a:gd name="connsiteY5" fmla="*/ 57307 h 126922"/>
                <a:gd name="connsiteX6" fmla="*/ 3462 w 334612"/>
                <a:gd name="connsiteY6" fmla="*/ 73461 h 126922"/>
                <a:gd name="connsiteX7" fmla="*/ 57307 w 334612"/>
                <a:gd name="connsiteY7" fmla="*/ 127307 h 126922"/>
                <a:gd name="connsiteX8" fmla="*/ 65384 w 334612"/>
                <a:gd name="connsiteY8" fmla="*/ 130768 h 126922"/>
                <a:gd name="connsiteX9" fmla="*/ 73461 w 334612"/>
                <a:gd name="connsiteY9" fmla="*/ 127307 h 126922"/>
                <a:gd name="connsiteX10" fmla="*/ 73461 w 334612"/>
                <a:gd name="connsiteY10" fmla="*/ 111153 h 126922"/>
                <a:gd name="connsiteX11" fmla="*/ 39230 w 334612"/>
                <a:gd name="connsiteY11" fmla="*/ 76923 h 126922"/>
                <a:gd name="connsiteX12" fmla="*/ 326921 w 334612"/>
                <a:gd name="connsiteY12" fmla="*/ 76923 h 126922"/>
                <a:gd name="connsiteX13" fmla="*/ 338459 w 334612"/>
                <a:gd name="connsiteY13" fmla="*/ 65384 h 126922"/>
                <a:gd name="connsiteX14" fmla="*/ 326921 w 334612"/>
                <a:gd name="connsiteY14" fmla="*/ 53846 h 12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4612" h="126922">
                  <a:moveTo>
                    <a:pt x="326921" y="53846"/>
                  </a:moveTo>
                  <a:lnTo>
                    <a:pt x="39230" y="53846"/>
                  </a:lnTo>
                  <a:lnTo>
                    <a:pt x="73461" y="19615"/>
                  </a:lnTo>
                  <a:cubicBezTo>
                    <a:pt x="78076" y="15000"/>
                    <a:pt x="78076" y="7692"/>
                    <a:pt x="73461" y="3462"/>
                  </a:cubicBezTo>
                  <a:cubicBezTo>
                    <a:pt x="68846" y="-1154"/>
                    <a:pt x="61538" y="-1154"/>
                    <a:pt x="57307" y="3462"/>
                  </a:cubicBezTo>
                  <a:lnTo>
                    <a:pt x="3462" y="57307"/>
                  </a:lnTo>
                  <a:cubicBezTo>
                    <a:pt x="-1154" y="61923"/>
                    <a:pt x="-1154" y="69230"/>
                    <a:pt x="3462" y="73461"/>
                  </a:cubicBezTo>
                  <a:lnTo>
                    <a:pt x="57307" y="127307"/>
                  </a:lnTo>
                  <a:cubicBezTo>
                    <a:pt x="59615" y="129614"/>
                    <a:pt x="62692" y="130768"/>
                    <a:pt x="65384" y="130768"/>
                  </a:cubicBezTo>
                  <a:cubicBezTo>
                    <a:pt x="68076" y="130768"/>
                    <a:pt x="71153" y="129614"/>
                    <a:pt x="73461" y="127307"/>
                  </a:cubicBezTo>
                  <a:cubicBezTo>
                    <a:pt x="78076" y="122691"/>
                    <a:pt x="78076" y="115384"/>
                    <a:pt x="73461" y="111153"/>
                  </a:cubicBezTo>
                  <a:lnTo>
                    <a:pt x="39230" y="76923"/>
                  </a:lnTo>
                  <a:lnTo>
                    <a:pt x="326921" y="76923"/>
                  </a:lnTo>
                  <a:cubicBezTo>
                    <a:pt x="333459" y="76923"/>
                    <a:pt x="338459" y="71923"/>
                    <a:pt x="338459" y="65384"/>
                  </a:cubicBezTo>
                  <a:cubicBezTo>
                    <a:pt x="338459" y="58846"/>
                    <a:pt x="333459" y="53846"/>
                    <a:pt x="326921" y="53846"/>
                  </a:cubicBezTo>
                  <a:close/>
                </a:path>
              </a:pathLst>
            </a:custGeom>
            <a:solidFill>
              <a:schemeClr val="bg2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C3356EA2-8C52-49C5-822E-91857DE54C26}"/>
              </a:ext>
            </a:extLst>
          </p:cNvPr>
          <p:cNvSpPr txBox="1"/>
          <p:nvPr/>
        </p:nvSpPr>
        <p:spPr>
          <a:xfrm>
            <a:off x="1539677" y="4874350"/>
            <a:ext cx="1269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+mj-lt"/>
              </a:rPr>
              <a:t>About us / </a:t>
            </a:r>
            <a:endParaRPr lang="en-ID" sz="1600" b="1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1B061E9-723D-4FD3-AAD2-1B6CDBC44755}"/>
              </a:ext>
            </a:extLst>
          </p:cNvPr>
          <p:cNvGrpSpPr/>
          <p:nvPr/>
        </p:nvGrpSpPr>
        <p:grpSpPr>
          <a:xfrm>
            <a:off x="1025039" y="5574316"/>
            <a:ext cx="292100" cy="292100"/>
            <a:chOff x="1892300" y="4419600"/>
            <a:chExt cx="431800" cy="43180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F2625CC-E63A-4724-AE8C-9A65D5849EE3}"/>
                </a:ext>
              </a:extLst>
            </p:cNvPr>
            <p:cNvSpPr/>
            <p:nvPr/>
          </p:nvSpPr>
          <p:spPr>
            <a:xfrm>
              <a:off x="1892300" y="4419600"/>
              <a:ext cx="431800" cy="431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Graphic 536" descr="Line arrow: Straight">
              <a:extLst>
                <a:ext uri="{FF2B5EF4-FFF2-40B4-BE49-F238E27FC236}">
                  <a16:creationId xmlns:a16="http://schemas.microsoft.com/office/drawing/2014/main" id="{FAD96362-5AE3-4068-BC05-4F82D99DB5EA}"/>
                </a:ext>
              </a:extLst>
            </p:cNvPr>
            <p:cNvSpPr/>
            <p:nvPr/>
          </p:nvSpPr>
          <p:spPr>
            <a:xfrm rot="10800000">
              <a:off x="1995213" y="4592643"/>
              <a:ext cx="225975" cy="85715"/>
            </a:xfrm>
            <a:custGeom>
              <a:avLst/>
              <a:gdLst>
                <a:gd name="connsiteX0" fmla="*/ 326921 w 334612"/>
                <a:gd name="connsiteY0" fmla="*/ 53846 h 126922"/>
                <a:gd name="connsiteX1" fmla="*/ 39230 w 334612"/>
                <a:gd name="connsiteY1" fmla="*/ 53846 h 126922"/>
                <a:gd name="connsiteX2" fmla="*/ 73461 w 334612"/>
                <a:gd name="connsiteY2" fmla="*/ 19615 h 126922"/>
                <a:gd name="connsiteX3" fmla="*/ 73461 w 334612"/>
                <a:gd name="connsiteY3" fmla="*/ 3462 h 126922"/>
                <a:gd name="connsiteX4" fmla="*/ 57307 w 334612"/>
                <a:gd name="connsiteY4" fmla="*/ 3462 h 126922"/>
                <a:gd name="connsiteX5" fmla="*/ 3462 w 334612"/>
                <a:gd name="connsiteY5" fmla="*/ 57307 h 126922"/>
                <a:gd name="connsiteX6" fmla="*/ 3462 w 334612"/>
                <a:gd name="connsiteY6" fmla="*/ 73461 h 126922"/>
                <a:gd name="connsiteX7" fmla="*/ 57307 w 334612"/>
                <a:gd name="connsiteY7" fmla="*/ 127307 h 126922"/>
                <a:gd name="connsiteX8" fmla="*/ 65384 w 334612"/>
                <a:gd name="connsiteY8" fmla="*/ 130768 h 126922"/>
                <a:gd name="connsiteX9" fmla="*/ 73461 w 334612"/>
                <a:gd name="connsiteY9" fmla="*/ 127307 h 126922"/>
                <a:gd name="connsiteX10" fmla="*/ 73461 w 334612"/>
                <a:gd name="connsiteY10" fmla="*/ 111153 h 126922"/>
                <a:gd name="connsiteX11" fmla="*/ 39230 w 334612"/>
                <a:gd name="connsiteY11" fmla="*/ 76923 h 126922"/>
                <a:gd name="connsiteX12" fmla="*/ 326921 w 334612"/>
                <a:gd name="connsiteY12" fmla="*/ 76923 h 126922"/>
                <a:gd name="connsiteX13" fmla="*/ 338459 w 334612"/>
                <a:gd name="connsiteY13" fmla="*/ 65384 h 126922"/>
                <a:gd name="connsiteX14" fmla="*/ 326921 w 334612"/>
                <a:gd name="connsiteY14" fmla="*/ 53846 h 12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4612" h="126922">
                  <a:moveTo>
                    <a:pt x="326921" y="53846"/>
                  </a:moveTo>
                  <a:lnTo>
                    <a:pt x="39230" y="53846"/>
                  </a:lnTo>
                  <a:lnTo>
                    <a:pt x="73461" y="19615"/>
                  </a:lnTo>
                  <a:cubicBezTo>
                    <a:pt x="78076" y="15000"/>
                    <a:pt x="78076" y="7692"/>
                    <a:pt x="73461" y="3462"/>
                  </a:cubicBezTo>
                  <a:cubicBezTo>
                    <a:pt x="68846" y="-1154"/>
                    <a:pt x="61538" y="-1154"/>
                    <a:pt x="57307" y="3462"/>
                  </a:cubicBezTo>
                  <a:lnTo>
                    <a:pt x="3462" y="57307"/>
                  </a:lnTo>
                  <a:cubicBezTo>
                    <a:pt x="-1154" y="61923"/>
                    <a:pt x="-1154" y="69230"/>
                    <a:pt x="3462" y="73461"/>
                  </a:cubicBezTo>
                  <a:lnTo>
                    <a:pt x="57307" y="127307"/>
                  </a:lnTo>
                  <a:cubicBezTo>
                    <a:pt x="59615" y="129614"/>
                    <a:pt x="62692" y="130768"/>
                    <a:pt x="65384" y="130768"/>
                  </a:cubicBezTo>
                  <a:cubicBezTo>
                    <a:pt x="68076" y="130768"/>
                    <a:pt x="71153" y="129614"/>
                    <a:pt x="73461" y="127307"/>
                  </a:cubicBezTo>
                  <a:cubicBezTo>
                    <a:pt x="78076" y="122691"/>
                    <a:pt x="78076" y="115384"/>
                    <a:pt x="73461" y="111153"/>
                  </a:cubicBezTo>
                  <a:lnTo>
                    <a:pt x="39230" y="76923"/>
                  </a:lnTo>
                  <a:lnTo>
                    <a:pt x="326921" y="76923"/>
                  </a:lnTo>
                  <a:cubicBezTo>
                    <a:pt x="333459" y="76923"/>
                    <a:pt x="338459" y="71923"/>
                    <a:pt x="338459" y="65384"/>
                  </a:cubicBezTo>
                  <a:cubicBezTo>
                    <a:pt x="338459" y="58846"/>
                    <a:pt x="333459" y="53846"/>
                    <a:pt x="326921" y="53846"/>
                  </a:cubicBezTo>
                  <a:close/>
                </a:path>
              </a:pathLst>
            </a:custGeom>
            <a:solidFill>
              <a:schemeClr val="bg2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BF26CE67-3DF3-47A3-A6CE-FC892EB6B31A}"/>
              </a:ext>
            </a:extLst>
          </p:cNvPr>
          <p:cNvSpPr txBox="1"/>
          <p:nvPr/>
        </p:nvSpPr>
        <p:spPr>
          <a:xfrm>
            <a:off x="1539678" y="5551089"/>
            <a:ext cx="1622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+mj-lt"/>
              </a:rPr>
              <a:t>Work office / </a:t>
            </a:r>
            <a:endParaRPr lang="en-ID" sz="1600" b="1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6E4BBD9-EA64-4DEE-A09B-D5B298A880AF}"/>
              </a:ext>
            </a:extLst>
          </p:cNvPr>
          <p:cNvGrpSpPr/>
          <p:nvPr/>
        </p:nvGrpSpPr>
        <p:grpSpPr>
          <a:xfrm>
            <a:off x="4426745" y="4897577"/>
            <a:ext cx="292100" cy="292100"/>
            <a:chOff x="1892300" y="4419600"/>
            <a:chExt cx="431800" cy="431800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007CAB0-F133-495B-82EC-B9D64C7B5D20}"/>
                </a:ext>
              </a:extLst>
            </p:cNvPr>
            <p:cNvSpPr/>
            <p:nvPr/>
          </p:nvSpPr>
          <p:spPr>
            <a:xfrm>
              <a:off x="1892300" y="4419600"/>
              <a:ext cx="431800" cy="431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Graphic 536" descr="Line arrow: Straight">
              <a:extLst>
                <a:ext uri="{FF2B5EF4-FFF2-40B4-BE49-F238E27FC236}">
                  <a16:creationId xmlns:a16="http://schemas.microsoft.com/office/drawing/2014/main" id="{288E375D-6FCE-470C-A518-797445C52094}"/>
                </a:ext>
              </a:extLst>
            </p:cNvPr>
            <p:cNvSpPr/>
            <p:nvPr/>
          </p:nvSpPr>
          <p:spPr>
            <a:xfrm rot="10800000">
              <a:off x="1995213" y="4592643"/>
              <a:ext cx="225975" cy="85715"/>
            </a:xfrm>
            <a:custGeom>
              <a:avLst/>
              <a:gdLst>
                <a:gd name="connsiteX0" fmla="*/ 326921 w 334612"/>
                <a:gd name="connsiteY0" fmla="*/ 53846 h 126922"/>
                <a:gd name="connsiteX1" fmla="*/ 39230 w 334612"/>
                <a:gd name="connsiteY1" fmla="*/ 53846 h 126922"/>
                <a:gd name="connsiteX2" fmla="*/ 73461 w 334612"/>
                <a:gd name="connsiteY2" fmla="*/ 19615 h 126922"/>
                <a:gd name="connsiteX3" fmla="*/ 73461 w 334612"/>
                <a:gd name="connsiteY3" fmla="*/ 3462 h 126922"/>
                <a:gd name="connsiteX4" fmla="*/ 57307 w 334612"/>
                <a:gd name="connsiteY4" fmla="*/ 3462 h 126922"/>
                <a:gd name="connsiteX5" fmla="*/ 3462 w 334612"/>
                <a:gd name="connsiteY5" fmla="*/ 57307 h 126922"/>
                <a:gd name="connsiteX6" fmla="*/ 3462 w 334612"/>
                <a:gd name="connsiteY6" fmla="*/ 73461 h 126922"/>
                <a:gd name="connsiteX7" fmla="*/ 57307 w 334612"/>
                <a:gd name="connsiteY7" fmla="*/ 127307 h 126922"/>
                <a:gd name="connsiteX8" fmla="*/ 65384 w 334612"/>
                <a:gd name="connsiteY8" fmla="*/ 130768 h 126922"/>
                <a:gd name="connsiteX9" fmla="*/ 73461 w 334612"/>
                <a:gd name="connsiteY9" fmla="*/ 127307 h 126922"/>
                <a:gd name="connsiteX10" fmla="*/ 73461 w 334612"/>
                <a:gd name="connsiteY10" fmla="*/ 111153 h 126922"/>
                <a:gd name="connsiteX11" fmla="*/ 39230 w 334612"/>
                <a:gd name="connsiteY11" fmla="*/ 76923 h 126922"/>
                <a:gd name="connsiteX12" fmla="*/ 326921 w 334612"/>
                <a:gd name="connsiteY12" fmla="*/ 76923 h 126922"/>
                <a:gd name="connsiteX13" fmla="*/ 338459 w 334612"/>
                <a:gd name="connsiteY13" fmla="*/ 65384 h 126922"/>
                <a:gd name="connsiteX14" fmla="*/ 326921 w 334612"/>
                <a:gd name="connsiteY14" fmla="*/ 53846 h 12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4612" h="126922">
                  <a:moveTo>
                    <a:pt x="326921" y="53846"/>
                  </a:moveTo>
                  <a:lnTo>
                    <a:pt x="39230" y="53846"/>
                  </a:lnTo>
                  <a:lnTo>
                    <a:pt x="73461" y="19615"/>
                  </a:lnTo>
                  <a:cubicBezTo>
                    <a:pt x="78076" y="15000"/>
                    <a:pt x="78076" y="7692"/>
                    <a:pt x="73461" y="3462"/>
                  </a:cubicBezTo>
                  <a:cubicBezTo>
                    <a:pt x="68846" y="-1154"/>
                    <a:pt x="61538" y="-1154"/>
                    <a:pt x="57307" y="3462"/>
                  </a:cubicBezTo>
                  <a:lnTo>
                    <a:pt x="3462" y="57307"/>
                  </a:lnTo>
                  <a:cubicBezTo>
                    <a:pt x="-1154" y="61923"/>
                    <a:pt x="-1154" y="69230"/>
                    <a:pt x="3462" y="73461"/>
                  </a:cubicBezTo>
                  <a:lnTo>
                    <a:pt x="57307" y="127307"/>
                  </a:lnTo>
                  <a:cubicBezTo>
                    <a:pt x="59615" y="129614"/>
                    <a:pt x="62692" y="130768"/>
                    <a:pt x="65384" y="130768"/>
                  </a:cubicBezTo>
                  <a:cubicBezTo>
                    <a:pt x="68076" y="130768"/>
                    <a:pt x="71153" y="129614"/>
                    <a:pt x="73461" y="127307"/>
                  </a:cubicBezTo>
                  <a:cubicBezTo>
                    <a:pt x="78076" y="122691"/>
                    <a:pt x="78076" y="115384"/>
                    <a:pt x="73461" y="111153"/>
                  </a:cubicBezTo>
                  <a:lnTo>
                    <a:pt x="39230" y="76923"/>
                  </a:lnTo>
                  <a:lnTo>
                    <a:pt x="326921" y="76923"/>
                  </a:lnTo>
                  <a:cubicBezTo>
                    <a:pt x="333459" y="76923"/>
                    <a:pt x="338459" y="71923"/>
                    <a:pt x="338459" y="65384"/>
                  </a:cubicBezTo>
                  <a:cubicBezTo>
                    <a:pt x="338459" y="58846"/>
                    <a:pt x="333459" y="53846"/>
                    <a:pt x="326921" y="53846"/>
                  </a:cubicBezTo>
                  <a:close/>
                </a:path>
              </a:pathLst>
            </a:custGeom>
            <a:solidFill>
              <a:schemeClr val="bg2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EA8CD164-594B-4B2C-A8BF-FF0F88A0D5B6}"/>
              </a:ext>
            </a:extLst>
          </p:cNvPr>
          <p:cNvSpPr txBox="1"/>
          <p:nvPr/>
        </p:nvSpPr>
        <p:spPr>
          <a:xfrm>
            <a:off x="4881420" y="4874350"/>
            <a:ext cx="2484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+mj-lt"/>
              </a:rPr>
              <a:t>Welcome message /</a:t>
            </a:r>
            <a:endParaRPr lang="en-ID" sz="1600" b="1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9883229-7B24-468A-85CA-B35D16F634F4}"/>
              </a:ext>
            </a:extLst>
          </p:cNvPr>
          <p:cNvGrpSpPr/>
          <p:nvPr/>
        </p:nvGrpSpPr>
        <p:grpSpPr>
          <a:xfrm>
            <a:off x="4426745" y="5574316"/>
            <a:ext cx="292100" cy="292100"/>
            <a:chOff x="1892300" y="44196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75F2C7C-EFE7-4823-914B-6C6D9E87DF4F}"/>
                </a:ext>
              </a:extLst>
            </p:cNvPr>
            <p:cNvSpPr/>
            <p:nvPr/>
          </p:nvSpPr>
          <p:spPr>
            <a:xfrm>
              <a:off x="1892300" y="4419600"/>
              <a:ext cx="431800" cy="431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Graphic 536" descr="Line arrow: Straight">
              <a:extLst>
                <a:ext uri="{FF2B5EF4-FFF2-40B4-BE49-F238E27FC236}">
                  <a16:creationId xmlns:a16="http://schemas.microsoft.com/office/drawing/2014/main" id="{465D2D1D-04AA-4DBB-8898-F38961929E1B}"/>
                </a:ext>
              </a:extLst>
            </p:cNvPr>
            <p:cNvSpPr/>
            <p:nvPr/>
          </p:nvSpPr>
          <p:spPr>
            <a:xfrm rot="10800000">
              <a:off x="1995213" y="4592643"/>
              <a:ext cx="225975" cy="85715"/>
            </a:xfrm>
            <a:custGeom>
              <a:avLst/>
              <a:gdLst>
                <a:gd name="connsiteX0" fmla="*/ 326921 w 334612"/>
                <a:gd name="connsiteY0" fmla="*/ 53846 h 126922"/>
                <a:gd name="connsiteX1" fmla="*/ 39230 w 334612"/>
                <a:gd name="connsiteY1" fmla="*/ 53846 h 126922"/>
                <a:gd name="connsiteX2" fmla="*/ 73461 w 334612"/>
                <a:gd name="connsiteY2" fmla="*/ 19615 h 126922"/>
                <a:gd name="connsiteX3" fmla="*/ 73461 w 334612"/>
                <a:gd name="connsiteY3" fmla="*/ 3462 h 126922"/>
                <a:gd name="connsiteX4" fmla="*/ 57307 w 334612"/>
                <a:gd name="connsiteY4" fmla="*/ 3462 h 126922"/>
                <a:gd name="connsiteX5" fmla="*/ 3462 w 334612"/>
                <a:gd name="connsiteY5" fmla="*/ 57307 h 126922"/>
                <a:gd name="connsiteX6" fmla="*/ 3462 w 334612"/>
                <a:gd name="connsiteY6" fmla="*/ 73461 h 126922"/>
                <a:gd name="connsiteX7" fmla="*/ 57307 w 334612"/>
                <a:gd name="connsiteY7" fmla="*/ 127307 h 126922"/>
                <a:gd name="connsiteX8" fmla="*/ 65384 w 334612"/>
                <a:gd name="connsiteY8" fmla="*/ 130768 h 126922"/>
                <a:gd name="connsiteX9" fmla="*/ 73461 w 334612"/>
                <a:gd name="connsiteY9" fmla="*/ 127307 h 126922"/>
                <a:gd name="connsiteX10" fmla="*/ 73461 w 334612"/>
                <a:gd name="connsiteY10" fmla="*/ 111153 h 126922"/>
                <a:gd name="connsiteX11" fmla="*/ 39230 w 334612"/>
                <a:gd name="connsiteY11" fmla="*/ 76923 h 126922"/>
                <a:gd name="connsiteX12" fmla="*/ 326921 w 334612"/>
                <a:gd name="connsiteY12" fmla="*/ 76923 h 126922"/>
                <a:gd name="connsiteX13" fmla="*/ 338459 w 334612"/>
                <a:gd name="connsiteY13" fmla="*/ 65384 h 126922"/>
                <a:gd name="connsiteX14" fmla="*/ 326921 w 334612"/>
                <a:gd name="connsiteY14" fmla="*/ 53846 h 12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4612" h="126922">
                  <a:moveTo>
                    <a:pt x="326921" y="53846"/>
                  </a:moveTo>
                  <a:lnTo>
                    <a:pt x="39230" y="53846"/>
                  </a:lnTo>
                  <a:lnTo>
                    <a:pt x="73461" y="19615"/>
                  </a:lnTo>
                  <a:cubicBezTo>
                    <a:pt x="78076" y="15000"/>
                    <a:pt x="78076" y="7692"/>
                    <a:pt x="73461" y="3462"/>
                  </a:cubicBezTo>
                  <a:cubicBezTo>
                    <a:pt x="68846" y="-1154"/>
                    <a:pt x="61538" y="-1154"/>
                    <a:pt x="57307" y="3462"/>
                  </a:cubicBezTo>
                  <a:lnTo>
                    <a:pt x="3462" y="57307"/>
                  </a:lnTo>
                  <a:cubicBezTo>
                    <a:pt x="-1154" y="61923"/>
                    <a:pt x="-1154" y="69230"/>
                    <a:pt x="3462" y="73461"/>
                  </a:cubicBezTo>
                  <a:lnTo>
                    <a:pt x="57307" y="127307"/>
                  </a:lnTo>
                  <a:cubicBezTo>
                    <a:pt x="59615" y="129614"/>
                    <a:pt x="62692" y="130768"/>
                    <a:pt x="65384" y="130768"/>
                  </a:cubicBezTo>
                  <a:cubicBezTo>
                    <a:pt x="68076" y="130768"/>
                    <a:pt x="71153" y="129614"/>
                    <a:pt x="73461" y="127307"/>
                  </a:cubicBezTo>
                  <a:cubicBezTo>
                    <a:pt x="78076" y="122691"/>
                    <a:pt x="78076" y="115384"/>
                    <a:pt x="73461" y="111153"/>
                  </a:cubicBezTo>
                  <a:lnTo>
                    <a:pt x="39230" y="76923"/>
                  </a:lnTo>
                  <a:lnTo>
                    <a:pt x="326921" y="76923"/>
                  </a:lnTo>
                  <a:cubicBezTo>
                    <a:pt x="333459" y="76923"/>
                    <a:pt x="338459" y="71923"/>
                    <a:pt x="338459" y="65384"/>
                  </a:cubicBezTo>
                  <a:cubicBezTo>
                    <a:pt x="338459" y="58846"/>
                    <a:pt x="333459" y="53846"/>
                    <a:pt x="326921" y="53846"/>
                  </a:cubicBezTo>
                  <a:close/>
                </a:path>
              </a:pathLst>
            </a:custGeom>
            <a:solidFill>
              <a:schemeClr val="bg2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0454ED16-886B-4744-9C60-C8DD5DA2B205}"/>
              </a:ext>
            </a:extLst>
          </p:cNvPr>
          <p:cNvSpPr txBox="1"/>
          <p:nvPr/>
        </p:nvSpPr>
        <p:spPr>
          <a:xfrm>
            <a:off x="4881420" y="5551089"/>
            <a:ext cx="2234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+mj-lt"/>
              </a:rPr>
              <a:t>Our Portfolio / </a:t>
            </a:r>
            <a:endParaRPr lang="en-ID" sz="1600" b="1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005025B-AE07-45FC-81A5-FF928225BFCE}"/>
              </a:ext>
            </a:extLst>
          </p:cNvPr>
          <p:cNvGrpSpPr/>
          <p:nvPr/>
        </p:nvGrpSpPr>
        <p:grpSpPr>
          <a:xfrm>
            <a:off x="8527953" y="4897577"/>
            <a:ext cx="292100" cy="292100"/>
            <a:chOff x="1892300" y="4419600"/>
            <a:chExt cx="431800" cy="431800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774C6B6-0AA0-413E-8E81-6B3AC65A140D}"/>
                </a:ext>
              </a:extLst>
            </p:cNvPr>
            <p:cNvSpPr/>
            <p:nvPr/>
          </p:nvSpPr>
          <p:spPr>
            <a:xfrm>
              <a:off x="1892300" y="4419600"/>
              <a:ext cx="431800" cy="431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Graphic 536" descr="Line arrow: Straight">
              <a:extLst>
                <a:ext uri="{FF2B5EF4-FFF2-40B4-BE49-F238E27FC236}">
                  <a16:creationId xmlns:a16="http://schemas.microsoft.com/office/drawing/2014/main" id="{6BF800A3-9CA5-4843-A706-C5122E5D7E25}"/>
                </a:ext>
              </a:extLst>
            </p:cNvPr>
            <p:cNvSpPr/>
            <p:nvPr/>
          </p:nvSpPr>
          <p:spPr>
            <a:xfrm rot="10800000">
              <a:off x="1995213" y="4592643"/>
              <a:ext cx="225975" cy="85715"/>
            </a:xfrm>
            <a:custGeom>
              <a:avLst/>
              <a:gdLst>
                <a:gd name="connsiteX0" fmla="*/ 326921 w 334612"/>
                <a:gd name="connsiteY0" fmla="*/ 53846 h 126922"/>
                <a:gd name="connsiteX1" fmla="*/ 39230 w 334612"/>
                <a:gd name="connsiteY1" fmla="*/ 53846 h 126922"/>
                <a:gd name="connsiteX2" fmla="*/ 73461 w 334612"/>
                <a:gd name="connsiteY2" fmla="*/ 19615 h 126922"/>
                <a:gd name="connsiteX3" fmla="*/ 73461 w 334612"/>
                <a:gd name="connsiteY3" fmla="*/ 3462 h 126922"/>
                <a:gd name="connsiteX4" fmla="*/ 57307 w 334612"/>
                <a:gd name="connsiteY4" fmla="*/ 3462 h 126922"/>
                <a:gd name="connsiteX5" fmla="*/ 3462 w 334612"/>
                <a:gd name="connsiteY5" fmla="*/ 57307 h 126922"/>
                <a:gd name="connsiteX6" fmla="*/ 3462 w 334612"/>
                <a:gd name="connsiteY6" fmla="*/ 73461 h 126922"/>
                <a:gd name="connsiteX7" fmla="*/ 57307 w 334612"/>
                <a:gd name="connsiteY7" fmla="*/ 127307 h 126922"/>
                <a:gd name="connsiteX8" fmla="*/ 65384 w 334612"/>
                <a:gd name="connsiteY8" fmla="*/ 130768 h 126922"/>
                <a:gd name="connsiteX9" fmla="*/ 73461 w 334612"/>
                <a:gd name="connsiteY9" fmla="*/ 127307 h 126922"/>
                <a:gd name="connsiteX10" fmla="*/ 73461 w 334612"/>
                <a:gd name="connsiteY10" fmla="*/ 111153 h 126922"/>
                <a:gd name="connsiteX11" fmla="*/ 39230 w 334612"/>
                <a:gd name="connsiteY11" fmla="*/ 76923 h 126922"/>
                <a:gd name="connsiteX12" fmla="*/ 326921 w 334612"/>
                <a:gd name="connsiteY12" fmla="*/ 76923 h 126922"/>
                <a:gd name="connsiteX13" fmla="*/ 338459 w 334612"/>
                <a:gd name="connsiteY13" fmla="*/ 65384 h 126922"/>
                <a:gd name="connsiteX14" fmla="*/ 326921 w 334612"/>
                <a:gd name="connsiteY14" fmla="*/ 53846 h 12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4612" h="126922">
                  <a:moveTo>
                    <a:pt x="326921" y="53846"/>
                  </a:moveTo>
                  <a:lnTo>
                    <a:pt x="39230" y="53846"/>
                  </a:lnTo>
                  <a:lnTo>
                    <a:pt x="73461" y="19615"/>
                  </a:lnTo>
                  <a:cubicBezTo>
                    <a:pt x="78076" y="15000"/>
                    <a:pt x="78076" y="7692"/>
                    <a:pt x="73461" y="3462"/>
                  </a:cubicBezTo>
                  <a:cubicBezTo>
                    <a:pt x="68846" y="-1154"/>
                    <a:pt x="61538" y="-1154"/>
                    <a:pt x="57307" y="3462"/>
                  </a:cubicBezTo>
                  <a:lnTo>
                    <a:pt x="3462" y="57307"/>
                  </a:lnTo>
                  <a:cubicBezTo>
                    <a:pt x="-1154" y="61923"/>
                    <a:pt x="-1154" y="69230"/>
                    <a:pt x="3462" y="73461"/>
                  </a:cubicBezTo>
                  <a:lnTo>
                    <a:pt x="57307" y="127307"/>
                  </a:lnTo>
                  <a:cubicBezTo>
                    <a:pt x="59615" y="129614"/>
                    <a:pt x="62692" y="130768"/>
                    <a:pt x="65384" y="130768"/>
                  </a:cubicBezTo>
                  <a:cubicBezTo>
                    <a:pt x="68076" y="130768"/>
                    <a:pt x="71153" y="129614"/>
                    <a:pt x="73461" y="127307"/>
                  </a:cubicBezTo>
                  <a:cubicBezTo>
                    <a:pt x="78076" y="122691"/>
                    <a:pt x="78076" y="115384"/>
                    <a:pt x="73461" y="111153"/>
                  </a:cubicBezTo>
                  <a:lnTo>
                    <a:pt x="39230" y="76923"/>
                  </a:lnTo>
                  <a:lnTo>
                    <a:pt x="326921" y="76923"/>
                  </a:lnTo>
                  <a:cubicBezTo>
                    <a:pt x="333459" y="76923"/>
                    <a:pt x="338459" y="71923"/>
                    <a:pt x="338459" y="65384"/>
                  </a:cubicBezTo>
                  <a:cubicBezTo>
                    <a:pt x="338459" y="58846"/>
                    <a:pt x="333459" y="53846"/>
                    <a:pt x="326921" y="53846"/>
                  </a:cubicBezTo>
                  <a:close/>
                </a:path>
              </a:pathLst>
            </a:custGeom>
            <a:solidFill>
              <a:schemeClr val="bg2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301F7534-C1C6-4035-9F01-9ECD4668BC83}"/>
              </a:ext>
            </a:extLst>
          </p:cNvPr>
          <p:cNvSpPr txBox="1"/>
          <p:nvPr/>
        </p:nvSpPr>
        <p:spPr>
          <a:xfrm>
            <a:off x="9130924" y="4874350"/>
            <a:ext cx="1399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+mj-lt"/>
              </a:rPr>
              <a:t>Contact /</a:t>
            </a:r>
            <a:endParaRPr lang="en-ID" sz="1600" b="1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451DC2E-5069-4EBC-B736-3F5109C5AA5E}"/>
              </a:ext>
            </a:extLst>
          </p:cNvPr>
          <p:cNvGrpSpPr/>
          <p:nvPr/>
        </p:nvGrpSpPr>
        <p:grpSpPr>
          <a:xfrm>
            <a:off x="8527953" y="5574316"/>
            <a:ext cx="292100" cy="292100"/>
            <a:chOff x="1892300" y="4419600"/>
            <a:chExt cx="431800" cy="431800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BCB55B09-C84C-4986-9551-EA12ACDCE118}"/>
                </a:ext>
              </a:extLst>
            </p:cNvPr>
            <p:cNvSpPr/>
            <p:nvPr/>
          </p:nvSpPr>
          <p:spPr>
            <a:xfrm>
              <a:off x="1892300" y="4419600"/>
              <a:ext cx="431800" cy="431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Graphic 536" descr="Line arrow: Straight">
              <a:extLst>
                <a:ext uri="{FF2B5EF4-FFF2-40B4-BE49-F238E27FC236}">
                  <a16:creationId xmlns:a16="http://schemas.microsoft.com/office/drawing/2014/main" id="{0C204916-F68B-4DA4-910E-181BC1DD2317}"/>
                </a:ext>
              </a:extLst>
            </p:cNvPr>
            <p:cNvSpPr/>
            <p:nvPr/>
          </p:nvSpPr>
          <p:spPr>
            <a:xfrm rot="10800000">
              <a:off x="1995213" y="4592643"/>
              <a:ext cx="225975" cy="85715"/>
            </a:xfrm>
            <a:custGeom>
              <a:avLst/>
              <a:gdLst>
                <a:gd name="connsiteX0" fmla="*/ 326921 w 334612"/>
                <a:gd name="connsiteY0" fmla="*/ 53846 h 126922"/>
                <a:gd name="connsiteX1" fmla="*/ 39230 w 334612"/>
                <a:gd name="connsiteY1" fmla="*/ 53846 h 126922"/>
                <a:gd name="connsiteX2" fmla="*/ 73461 w 334612"/>
                <a:gd name="connsiteY2" fmla="*/ 19615 h 126922"/>
                <a:gd name="connsiteX3" fmla="*/ 73461 w 334612"/>
                <a:gd name="connsiteY3" fmla="*/ 3462 h 126922"/>
                <a:gd name="connsiteX4" fmla="*/ 57307 w 334612"/>
                <a:gd name="connsiteY4" fmla="*/ 3462 h 126922"/>
                <a:gd name="connsiteX5" fmla="*/ 3462 w 334612"/>
                <a:gd name="connsiteY5" fmla="*/ 57307 h 126922"/>
                <a:gd name="connsiteX6" fmla="*/ 3462 w 334612"/>
                <a:gd name="connsiteY6" fmla="*/ 73461 h 126922"/>
                <a:gd name="connsiteX7" fmla="*/ 57307 w 334612"/>
                <a:gd name="connsiteY7" fmla="*/ 127307 h 126922"/>
                <a:gd name="connsiteX8" fmla="*/ 65384 w 334612"/>
                <a:gd name="connsiteY8" fmla="*/ 130768 h 126922"/>
                <a:gd name="connsiteX9" fmla="*/ 73461 w 334612"/>
                <a:gd name="connsiteY9" fmla="*/ 127307 h 126922"/>
                <a:gd name="connsiteX10" fmla="*/ 73461 w 334612"/>
                <a:gd name="connsiteY10" fmla="*/ 111153 h 126922"/>
                <a:gd name="connsiteX11" fmla="*/ 39230 w 334612"/>
                <a:gd name="connsiteY11" fmla="*/ 76923 h 126922"/>
                <a:gd name="connsiteX12" fmla="*/ 326921 w 334612"/>
                <a:gd name="connsiteY12" fmla="*/ 76923 h 126922"/>
                <a:gd name="connsiteX13" fmla="*/ 338459 w 334612"/>
                <a:gd name="connsiteY13" fmla="*/ 65384 h 126922"/>
                <a:gd name="connsiteX14" fmla="*/ 326921 w 334612"/>
                <a:gd name="connsiteY14" fmla="*/ 53846 h 12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4612" h="126922">
                  <a:moveTo>
                    <a:pt x="326921" y="53846"/>
                  </a:moveTo>
                  <a:lnTo>
                    <a:pt x="39230" y="53846"/>
                  </a:lnTo>
                  <a:lnTo>
                    <a:pt x="73461" y="19615"/>
                  </a:lnTo>
                  <a:cubicBezTo>
                    <a:pt x="78076" y="15000"/>
                    <a:pt x="78076" y="7692"/>
                    <a:pt x="73461" y="3462"/>
                  </a:cubicBezTo>
                  <a:cubicBezTo>
                    <a:pt x="68846" y="-1154"/>
                    <a:pt x="61538" y="-1154"/>
                    <a:pt x="57307" y="3462"/>
                  </a:cubicBezTo>
                  <a:lnTo>
                    <a:pt x="3462" y="57307"/>
                  </a:lnTo>
                  <a:cubicBezTo>
                    <a:pt x="-1154" y="61923"/>
                    <a:pt x="-1154" y="69230"/>
                    <a:pt x="3462" y="73461"/>
                  </a:cubicBezTo>
                  <a:lnTo>
                    <a:pt x="57307" y="127307"/>
                  </a:lnTo>
                  <a:cubicBezTo>
                    <a:pt x="59615" y="129614"/>
                    <a:pt x="62692" y="130768"/>
                    <a:pt x="65384" y="130768"/>
                  </a:cubicBezTo>
                  <a:cubicBezTo>
                    <a:pt x="68076" y="130768"/>
                    <a:pt x="71153" y="129614"/>
                    <a:pt x="73461" y="127307"/>
                  </a:cubicBezTo>
                  <a:cubicBezTo>
                    <a:pt x="78076" y="122691"/>
                    <a:pt x="78076" y="115384"/>
                    <a:pt x="73461" y="111153"/>
                  </a:cubicBezTo>
                  <a:lnTo>
                    <a:pt x="39230" y="76923"/>
                  </a:lnTo>
                  <a:lnTo>
                    <a:pt x="326921" y="76923"/>
                  </a:lnTo>
                  <a:cubicBezTo>
                    <a:pt x="333459" y="76923"/>
                    <a:pt x="338459" y="71923"/>
                    <a:pt x="338459" y="65384"/>
                  </a:cubicBezTo>
                  <a:cubicBezTo>
                    <a:pt x="338459" y="58846"/>
                    <a:pt x="333459" y="53846"/>
                    <a:pt x="326921" y="53846"/>
                  </a:cubicBezTo>
                  <a:close/>
                </a:path>
              </a:pathLst>
            </a:custGeom>
            <a:solidFill>
              <a:schemeClr val="bg2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79E6D991-BC22-4993-A03C-8C08C8B6F14A}"/>
              </a:ext>
            </a:extLst>
          </p:cNvPr>
          <p:cNvSpPr txBox="1"/>
          <p:nvPr/>
        </p:nvSpPr>
        <p:spPr>
          <a:xfrm>
            <a:off x="9130924" y="5551089"/>
            <a:ext cx="2234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+mj-lt"/>
              </a:rPr>
              <a:t>Thank you/</a:t>
            </a:r>
            <a:endParaRPr lang="en-ID" sz="16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32F3F35-37C3-496A-9ADC-C989D278E3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7" r="125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8948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BCCEE16-2893-4E34-862E-8798D9AC4E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7" r="26937"/>
          <a:stretch>
            <a:fillRect/>
          </a:stretch>
        </p:blipFill>
        <p:spPr>
          <a:xfrm>
            <a:off x="776885" y="355262"/>
            <a:ext cx="4252316" cy="6147476"/>
          </a:xfr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EA11375-A686-423D-BB19-7951AC8F54C9}"/>
              </a:ext>
            </a:extLst>
          </p:cNvPr>
          <p:cNvSpPr/>
          <p:nvPr/>
        </p:nvSpPr>
        <p:spPr>
          <a:xfrm>
            <a:off x="776885" y="355262"/>
            <a:ext cx="4252316" cy="6147476"/>
          </a:xfrm>
          <a:prstGeom prst="rect">
            <a:avLst/>
          </a:prstGeom>
          <a:gradFill>
            <a:gsLst>
              <a:gs pos="0">
                <a:schemeClr val="accent1">
                  <a:alpha val="78000"/>
                </a:schemeClr>
              </a:gs>
              <a:gs pos="100000">
                <a:schemeClr val="accent2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E3AC4965-BDC1-437F-B360-5C83426E50F6}"/>
              </a:ext>
            </a:extLst>
          </p:cNvPr>
          <p:cNvSpPr/>
          <p:nvPr/>
        </p:nvSpPr>
        <p:spPr>
          <a:xfrm>
            <a:off x="4709040" y="4833080"/>
            <a:ext cx="1460500" cy="1460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 Placeholder 102">
            <a:extLst>
              <a:ext uri="{FF2B5EF4-FFF2-40B4-BE49-F238E27FC236}">
                <a16:creationId xmlns:a16="http://schemas.microsoft.com/office/drawing/2014/main" id="{BD212F1D-54CA-413F-BCB5-37BA5B7EAD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11950" y="1376875"/>
            <a:ext cx="4718050" cy="247862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Your </a:t>
            </a:r>
            <a:r>
              <a:rPr lang="en-US" b="1" dirty="0">
                <a:solidFill>
                  <a:schemeClr val="accent1"/>
                </a:solidFill>
              </a:rPr>
              <a:t>future is here</a:t>
            </a:r>
            <a:r>
              <a:rPr lang="en-US" dirty="0"/>
              <a:t>, with our develop application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A7D29B6-DB0D-4BDC-9A36-6F0E90E81F1A}"/>
              </a:ext>
            </a:extLst>
          </p:cNvPr>
          <p:cNvGrpSpPr/>
          <p:nvPr/>
        </p:nvGrpSpPr>
        <p:grpSpPr>
          <a:xfrm>
            <a:off x="1248866" y="663575"/>
            <a:ext cx="3451226" cy="5530851"/>
            <a:chOff x="1248866" y="663575"/>
            <a:chExt cx="3451226" cy="5530851"/>
          </a:xfrm>
        </p:grpSpPr>
        <p:sp>
          <p:nvSpPr>
            <p:cNvPr id="48" name="Oval 5">
              <a:extLst>
                <a:ext uri="{FF2B5EF4-FFF2-40B4-BE49-F238E27FC236}">
                  <a16:creationId xmlns:a16="http://schemas.microsoft.com/office/drawing/2014/main" id="{B3B27153-A8D1-45FC-BE8F-03F9A3CA0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866" y="663575"/>
              <a:ext cx="23813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6">
              <a:extLst>
                <a:ext uri="{FF2B5EF4-FFF2-40B4-BE49-F238E27FC236}">
                  <a16:creationId xmlns:a16="http://schemas.microsoft.com/office/drawing/2014/main" id="{A4BA0602-A2F6-45A7-BA04-B77B405EA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6116" y="663575"/>
              <a:ext cx="23813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Oval 7">
              <a:extLst>
                <a:ext uri="{FF2B5EF4-FFF2-40B4-BE49-F238E27FC236}">
                  <a16:creationId xmlns:a16="http://schemas.microsoft.com/office/drawing/2014/main" id="{794EBAFB-AFB4-46F5-9495-24D81748E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3366" y="663575"/>
              <a:ext cx="23813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8">
              <a:extLst>
                <a:ext uri="{FF2B5EF4-FFF2-40B4-BE49-F238E27FC236}">
                  <a16:creationId xmlns:a16="http://schemas.microsoft.com/office/drawing/2014/main" id="{1A171B66-F8F0-4EAA-9B72-9D042CA8F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9029" y="663575"/>
              <a:ext cx="25400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9">
              <a:extLst>
                <a:ext uri="{FF2B5EF4-FFF2-40B4-BE49-F238E27FC236}">
                  <a16:creationId xmlns:a16="http://schemas.microsoft.com/office/drawing/2014/main" id="{E9B45A59-93DA-48C8-AE13-1F8602D82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6279" y="663575"/>
              <a:ext cx="23813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11">
              <a:extLst>
                <a:ext uri="{FF2B5EF4-FFF2-40B4-BE49-F238E27FC236}">
                  <a16:creationId xmlns:a16="http://schemas.microsoft.com/office/drawing/2014/main" id="{9B4199E5-30E7-49B6-9FE8-CD2FE6BA3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866" y="1350963"/>
              <a:ext cx="23813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12">
              <a:extLst>
                <a:ext uri="{FF2B5EF4-FFF2-40B4-BE49-F238E27FC236}">
                  <a16:creationId xmlns:a16="http://schemas.microsoft.com/office/drawing/2014/main" id="{8A4BB7CD-C68A-4C1C-91B4-8B38B27AE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6116" y="1350963"/>
              <a:ext cx="23813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Oval 13">
              <a:extLst>
                <a:ext uri="{FF2B5EF4-FFF2-40B4-BE49-F238E27FC236}">
                  <a16:creationId xmlns:a16="http://schemas.microsoft.com/office/drawing/2014/main" id="{402C38C8-898C-4AA1-BC92-923B039D2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3366" y="1350963"/>
              <a:ext cx="23813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14">
              <a:extLst>
                <a:ext uri="{FF2B5EF4-FFF2-40B4-BE49-F238E27FC236}">
                  <a16:creationId xmlns:a16="http://schemas.microsoft.com/office/drawing/2014/main" id="{C8C0930C-0183-45A5-9D27-D76B1D3D6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9029" y="1350963"/>
              <a:ext cx="25400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Oval 15">
              <a:extLst>
                <a:ext uri="{FF2B5EF4-FFF2-40B4-BE49-F238E27FC236}">
                  <a16:creationId xmlns:a16="http://schemas.microsoft.com/office/drawing/2014/main" id="{7D0C82D2-0BB6-4D4F-9A1C-C3D656F03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6279" y="1350963"/>
              <a:ext cx="23813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17">
              <a:extLst>
                <a:ext uri="{FF2B5EF4-FFF2-40B4-BE49-F238E27FC236}">
                  <a16:creationId xmlns:a16="http://schemas.microsoft.com/office/drawing/2014/main" id="{365C5583-3053-40E2-BF74-BF8D0A03A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866" y="2043113"/>
              <a:ext cx="23813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Oval 18">
              <a:extLst>
                <a:ext uri="{FF2B5EF4-FFF2-40B4-BE49-F238E27FC236}">
                  <a16:creationId xmlns:a16="http://schemas.microsoft.com/office/drawing/2014/main" id="{AB98EBDF-BEE2-461A-9467-351A94787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6116" y="2043113"/>
              <a:ext cx="23813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19">
              <a:extLst>
                <a:ext uri="{FF2B5EF4-FFF2-40B4-BE49-F238E27FC236}">
                  <a16:creationId xmlns:a16="http://schemas.microsoft.com/office/drawing/2014/main" id="{28A99313-F100-4F74-96CB-EE018E54C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3366" y="2043113"/>
              <a:ext cx="23813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Oval 20">
              <a:extLst>
                <a:ext uri="{FF2B5EF4-FFF2-40B4-BE49-F238E27FC236}">
                  <a16:creationId xmlns:a16="http://schemas.microsoft.com/office/drawing/2014/main" id="{AD0EB517-E135-4E78-8268-99D9BF47E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9029" y="2043113"/>
              <a:ext cx="25400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Oval 21">
              <a:extLst>
                <a:ext uri="{FF2B5EF4-FFF2-40B4-BE49-F238E27FC236}">
                  <a16:creationId xmlns:a16="http://schemas.microsoft.com/office/drawing/2014/main" id="{4A04E4DD-B2F5-4411-A04C-51AF209A2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6279" y="2043113"/>
              <a:ext cx="23813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Oval 23">
              <a:extLst>
                <a:ext uri="{FF2B5EF4-FFF2-40B4-BE49-F238E27FC236}">
                  <a16:creationId xmlns:a16="http://schemas.microsoft.com/office/drawing/2014/main" id="{D1BEEFFD-B72D-4C95-86DD-FEF265BDA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866" y="2730500"/>
              <a:ext cx="23813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Oval 24">
              <a:extLst>
                <a:ext uri="{FF2B5EF4-FFF2-40B4-BE49-F238E27FC236}">
                  <a16:creationId xmlns:a16="http://schemas.microsoft.com/office/drawing/2014/main" id="{D04988C2-BF36-4060-9E51-A1215E2AC4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6116" y="2730500"/>
              <a:ext cx="23813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Oval 25">
              <a:extLst>
                <a:ext uri="{FF2B5EF4-FFF2-40B4-BE49-F238E27FC236}">
                  <a16:creationId xmlns:a16="http://schemas.microsoft.com/office/drawing/2014/main" id="{3C721E10-7CDA-4903-90DD-2DB96E10C0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3366" y="2730500"/>
              <a:ext cx="23813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Oval 26">
              <a:extLst>
                <a:ext uri="{FF2B5EF4-FFF2-40B4-BE49-F238E27FC236}">
                  <a16:creationId xmlns:a16="http://schemas.microsoft.com/office/drawing/2014/main" id="{3C37DFF3-F40E-4C6D-BC05-5F0BEDA95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9029" y="2730500"/>
              <a:ext cx="25400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Oval 27">
              <a:extLst>
                <a:ext uri="{FF2B5EF4-FFF2-40B4-BE49-F238E27FC236}">
                  <a16:creationId xmlns:a16="http://schemas.microsoft.com/office/drawing/2014/main" id="{E6FF5809-2AEE-482B-BA85-AEE9D47C4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6279" y="2730500"/>
              <a:ext cx="23813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29">
              <a:extLst>
                <a:ext uri="{FF2B5EF4-FFF2-40B4-BE49-F238E27FC236}">
                  <a16:creationId xmlns:a16="http://schemas.microsoft.com/office/drawing/2014/main" id="{A3ECEBFC-25E9-43F4-BB27-156BF237C9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866" y="3417888"/>
              <a:ext cx="23813" cy="254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30">
              <a:extLst>
                <a:ext uri="{FF2B5EF4-FFF2-40B4-BE49-F238E27FC236}">
                  <a16:creationId xmlns:a16="http://schemas.microsoft.com/office/drawing/2014/main" id="{3830B5B6-3995-40D3-A4D6-C6E69F3CC4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6116" y="3417888"/>
              <a:ext cx="23813" cy="254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Oval 31">
              <a:extLst>
                <a:ext uri="{FF2B5EF4-FFF2-40B4-BE49-F238E27FC236}">
                  <a16:creationId xmlns:a16="http://schemas.microsoft.com/office/drawing/2014/main" id="{0207A173-7323-45C9-988A-FC04B855F2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3366" y="3417888"/>
              <a:ext cx="23813" cy="254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Oval 32">
              <a:extLst>
                <a:ext uri="{FF2B5EF4-FFF2-40B4-BE49-F238E27FC236}">
                  <a16:creationId xmlns:a16="http://schemas.microsoft.com/office/drawing/2014/main" id="{FB82B614-E5C6-4B43-B56F-7D2F36783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9029" y="3417888"/>
              <a:ext cx="25400" cy="254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Oval 33">
              <a:extLst>
                <a:ext uri="{FF2B5EF4-FFF2-40B4-BE49-F238E27FC236}">
                  <a16:creationId xmlns:a16="http://schemas.microsoft.com/office/drawing/2014/main" id="{487F0F2E-4F67-454C-B9F6-3C164BEF2D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6279" y="3417888"/>
              <a:ext cx="23813" cy="254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35">
              <a:extLst>
                <a:ext uri="{FF2B5EF4-FFF2-40B4-BE49-F238E27FC236}">
                  <a16:creationId xmlns:a16="http://schemas.microsoft.com/office/drawing/2014/main" id="{BEB1A9CB-E31F-4D4B-A3BA-1E043B9163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866" y="4106863"/>
              <a:ext cx="23813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36">
              <a:extLst>
                <a:ext uri="{FF2B5EF4-FFF2-40B4-BE49-F238E27FC236}">
                  <a16:creationId xmlns:a16="http://schemas.microsoft.com/office/drawing/2014/main" id="{09B58A51-FAE5-477B-B07E-054E9F6E9E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6116" y="4106863"/>
              <a:ext cx="23813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Oval 37">
              <a:extLst>
                <a:ext uri="{FF2B5EF4-FFF2-40B4-BE49-F238E27FC236}">
                  <a16:creationId xmlns:a16="http://schemas.microsoft.com/office/drawing/2014/main" id="{6558F801-DF6C-4325-9D39-1072C5EF8F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3366" y="4106863"/>
              <a:ext cx="23813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Oval 38">
              <a:extLst>
                <a:ext uri="{FF2B5EF4-FFF2-40B4-BE49-F238E27FC236}">
                  <a16:creationId xmlns:a16="http://schemas.microsoft.com/office/drawing/2014/main" id="{B9CA35BD-F87D-452D-8A04-8A23782F6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9029" y="4106863"/>
              <a:ext cx="25400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Oval 39">
              <a:extLst>
                <a:ext uri="{FF2B5EF4-FFF2-40B4-BE49-F238E27FC236}">
                  <a16:creationId xmlns:a16="http://schemas.microsoft.com/office/drawing/2014/main" id="{A43A9F97-E350-488E-B0CF-604AC70DB6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6279" y="4106863"/>
              <a:ext cx="23813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41">
              <a:extLst>
                <a:ext uri="{FF2B5EF4-FFF2-40B4-BE49-F238E27FC236}">
                  <a16:creationId xmlns:a16="http://schemas.microsoft.com/office/drawing/2014/main" id="{48FCACBC-B56C-4B4E-9D82-F5579953C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866" y="4794250"/>
              <a:ext cx="23813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Oval 42">
              <a:extLst>
                <a:ext uri="{FF2B5EF4-FFF2-40B4-BE49-F238E27FC236}">
                  <a16:creationId xmlns:a16="http://schemas.microsoft.com/office/drawing/2014/main" id="{C5E16438-8240-4655-BFC8-C40605B8E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6116" y="4794250"/>
              <a:ext cx="23813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Oval 43">
              <a:extLst>
                <a:ext uri="{FF2B5EF4-FFF2-40B4-BE49-F238E27FC236}">
                  <a16:creationId xmlns:a16="http://schemas.microsoft.com/office/drawing/2014/main" id="{22F0E52F-D243-464D-9AFF-043EE4CAF9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3366" y="4794250"/>
              <a:ext cx="23813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Oval 44">
              <a:extLst>
                <a:ext uri="{FF2B5EF4-FFF2-40B4-BE49-F238E27FC236}">
                  <a16:creationId xmlns:a16="http://schemas.microsoft.com/office/drawing/2014/main" id="{3DE514A4-D7B4-4D41-B0EE-0A290F0A48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9029" y="4794250"/>
              <a:ext cx="25400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Oval 45">
              <a:extLst>
                <a:ext uri="{FF2B5EF4-FFF2-40B4-BE49-F238E27FC236}">
                  <a16:creationId xmlns:a16="http://schemas.microsoft.com/office/drawing/2014/main" id="{3002C2F4-CAD7-40E8-A796-50CE3E8F4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6279" y="4794250"/>
              <a:ext cx="23813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Oval 47">
              <a:extLst>
                <a:ext uri="{FF2B5EF4-FFF2-40B4-BE49-F238E27FC236}">
                  <a16:creationId xmlns:a16="http://schemas.microsoft.com/office/drawing/2014/main" id="{50A17E32-E6F3-4354-8342-5351A6DC7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866" y="5481638"/>
              <a:ext cx="23813" cy="254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Oval 48">
              <a:extLst>
                <a:ext uri="{FF2B5EF4-FFF2-40B4-BE49-F238E27FC236}">
                  <a16:creationId xmlns:a16="http://schemas.microsoft.com/office/drawing/2014/main" id="{0DB9B2C4-C665-42EC-8874-4187E25AE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6116" y="5481638"/>
              <a:ext cx="23813" cy="254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Oval 49">
              <a:extLst>
                <a:ext uri="{FF2B5EF4-FFF2-40B4-BE49-F238E27FC236}">
                  <a16:creationId xmlns:a16="http://schemas.microsoft.com/office/drawing/2014/main" id="{59643E68-E998-440B-9054-71C42AFCC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3366" y="5481638"/>
              <a:ext cx="23813" cy="254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Oval 50">
              <a:extLst>
                <a:ext uri="{FF2B5EF4-FFF2-40B4-BE49-F238E27FC236}">
                  <a16:creationId xmlns:a16="http://schemas.microsoft.com/office/drawing/2014/main" id="{83F9847C-0596-4E38-8200-76D02D4F4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9029" y="5481638"/>
              <a:ext cx="25400" cy="254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Oval 51">
              <a:extLst>
                <a:ext uri="{FF2B5EF4-FFF2-40B4-BE49-F238E27FC236}">
                  <a16:creationId xmlns:a16="http://schemas.microsoft.com/office/drawing/2014/main" id="{907E40C9-2CA1-4C45-A678-BEC50F20C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6279" y="5481638"/>
              <a:ext cx="23813" cy="254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Oval 53">
              <a:extLst>
                <a:ext uri="{FF2B5EF4-FFF2-40B4-BE49-F238E27FC236}">
                  <a16:creationId xmlns:a16="http://schemas.microsoft.com/office/drawing/2014/main" id="{671F3988-FD06-4280-A1BB-046B88792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866" y="6170613"/>
              <a:ext cx="23813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Oval 54">
              <a:extLst>
                <a:ext uri="{FF2B5EF4-FFF2-40B4-BE49-F238E27FC236}">
                  <a16:creationId xmlns:a16="http://schemas.microsoft.com/office/drawing/2014/main" id="{A0FE159D-5AC9-435B-A64F-C6FCF59C3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6116" y="6170613"/>
              <a:ext cx="23813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Oval 55">
              <a:extLst>
                <a:ext uri="{FF2B5EF4-FFF2-40B4-BE49-F238E27FC236}">
                  <a16:creationId xmlns:a16="http://schemas.microsoft.com/office/drawing/2014/main" id="{B0C0E6D2-4D47-4FBD-BA1F-BF0DA6028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3366" y="6170613"/>
              <a:ext cx="23813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Oval 56">
              <a:extLst>
                <a:ext uri="{FF2B5EF4-FFF2-40B4-BE49-F238E27FC236}">
                  <a16:creationId xmlns:a16="http://schemas.microsoft.com/office/drawing/2014/main" id="{D45646FB-7FF3-4F39-A61D-C2F50A231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9029" y="6170613"/>
              <a:ext cx="25400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Oval 57">
              <a:extLst>
                <a:ext uri="{FF2B5EF4-FFF2-40B4-BE49-F238E27FC236}">
                  <a16:creationId xmlns:a16="http://schemas.microsoft.com/office/drawing/2014/main" id="{60411EE6-34E4-42E1-A480-720B07B7EF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6279" y="6170613"/>
              <a:ext cx="23813" cy="238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3DFC8272-A3D6-4E9B-A629-929A9421EDE2}"/>
              </a:ext>
            </a:extLst>
          </p:cNvPr>
          <p:cNvSpPr txBox="1"/>
          <p:nvPr/>
        </p:nvSpPr>
        <p:spPr>
          <a:xfrm>
            <a:off x="6711950" y="4129830"/>
            <a:ext cx="4946146" cy="11708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A wonderful serenity has taken possession of my entire soul, like these sweet mornings of spring which I enjoy with my whole heart. I am alone, and feel the charm of existence in this spot, which was created for the bliss of souls like mine. </a:t>
            </a:r>
          </a:p>
        </p:txBody>
      </p:sp>
      <p:sp>
        <p:nvSpPr>
          <p:cNvPr id="110" name="Freeform 5">
            <a:extLst>
              <a:ext uri="{FF2B5EF4-FFF2-40B4-BE49-F238E27FC236}">
                <a16:creationId xmlns:a16="http://schemas.microsoft.com/office/drawing/2014/main" id="{B34FCC53-4D46-43A4-9EFC-36989122CEFC}"/>
              </a:ext>
            </a:extLst>
          </p:cNvPr>
          <p:cNvSpPr>
            <a:spLocks/>
          </p:cNvSpPr>
          <p:nvPr/>
        </p:nvSpPr>
        <p:spPr bwMode="auto">
          <a:xfrm>
            <a:off x="3437498" y="833702"/>
            <a:ext cx="2467859" cy="5190596"/>
          </a:xfrm>
          <a:custGeom>
            <a:avLst/>
            <a:gdLst>
              <a:gd name="T0" fmla="*/ 776 w 868"/>
              <a:gd name="T1" fmla="*/ 1829 h 1829"/>
              <a:gd name="T2" fmla="*/ 91 w 868"/>
              <a:gd name="T3" fmla="*/ 1829 h 1829"/>
              <a:gd name="T4" fmla="*/ 0 w 868"/>
              <a:gd name="T5" fmla="*/ 1738 h 1829"/>
              <a:gd name="T6" fmla="*/ 0 w 868"/>
              <a:gd name="T7" fmla="*/ 91 h 1829"/>
              <a:gd name="T8" fmla="*/ 91 w 868"/>
              <a:gd name="T9" fmla="*/ 0 h 1829"/>
              <a:gd name="T10" fmla="*/ 776 w 868"/>
              <a:gd name="T11" fmla="*/ 0 h 1829"/>
              <a:gd name="T12" fmla="*/ 868 w 868"/>
              <a:gd name="T13" fmla="*/ 91 h 1829"/>
              <a:gd name="T14" fmla="*/ 868 w 868"/>
              <a:gd name="T15" fmla="*/ 1738 h 1829"/>
              <a:gd name="T16" fmla="*/ 776 w 868"/>
              <a:gd name="T17" fmla="*/ 1829 h 18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8" h="1829">
                <a:moveTo>
                  <a:pt x="776" y="1829"/>
                </a:moveTo>
                <a:cubicBezTo>
                  <a:pt x="91" y="1829"/>
                  <a:pt x="91" y="1829"/>
                  <a:pt x="91" y="1829"/>
                </a:cubicBezTo>
                <a:cubicBezTo>
                  <a:pt x="41" y="1829"/>
                  <a:pt x="0" y="1789"/>
                  <a:pt x="0" y="1738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41"/>
                  <a:pt x="41" y="0"/>
                  <a:pt x="91" y="0"/>
                </a:cubicBezTo>
                <a:cubicBezTo>
                  <a:pt x="776" y="0"/>
                  <a:pt x="776" y="0"/>
                  <a:pt x="776" y="0"/>
                </a:cubicBezTo>
                <a:cubicBezTo>
                  <a:pt x="827" y="0"/>
                  <a:pt x="868" y="41"/>
                  <a:pt x="868" y="91"/>
                </a:cubicBezTo>
                <a:cubicBezTo>
                  <a:pt x="868" y="1738"/>
                  <a:pt x="868" y="1738"/>
                  <a:pt x="868" y="1738"/>
                </a:cubicBezTo>
                <a:cubicBezTo>
                  <a:pt x="868" y="1789"/>
                  <a:pt x="827" y="1829"/>
                  <a:pt x="776" y="1829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92C48C5-B06C-4035-A5A3-F2F67F5089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8" r="22358"/>
          <a:stretch>
            <a:fillRect/>
          </a:stretch>
        </p:blipFill>
        <p:spPr/>
      </p:pic>
      <p:sp>
        <p:nvSpPr>
          <p:cNvPr id="111" name="Freeform 6">
            <a:extLst>
              <a:ext uri="{FF2B5EF4-FFF2-40B4-BE49-F238E27FC236}">
                <a16:creationId xmlns:a16="http://schemas.microsoft.com/office/drawing/2014/main" id="{8BC3E382-E570-49A7-9721-DF71388C6EE6}"/>
              </a:ext>
            </a:extLst>
          </p:cNvPr>
          <p:cNvSpPr>
            <a:spLocks noEditPoints="1"/>
          </p:cNvSpPr>
          <p:nvPr/>
        </p:nvSpPr>
        <p:spPr bwMode="auto">
          <a:xfrm>
            <a:off x="3342285" y="760236"/>
            <a:ext cx="2668766" cy="5337528"/>
          </a:xfrm>
          <a:custGeom>
            <a:avLst/>
            <a:gdLst>
              <a:gd name="T0" fmla="*/ 840 w 939"/>
              <a:gd name="T1" fmla="*/ 0 h 1881"/>
              <a:gd name="T2" fmla="*/ 100 w 939"/>
              <a:gd name="T3" fmla="*/ 0 h 1881"/>
              <a:gd name="T4" fmla="*/ 0 w 939"/>
              <a:gd name="T5" fmla="*/ 100 h 1881"/>
              <a:gd name="T6" fmla="*/ 0 w 939"/>
              <a:gd name="T7" fmla="*/ 1781 h 1881"/>
              <a:gd name="T8" fmla="*/ 100 w 939"/>
              <a:gd name="T9" fmla="*/ 1881 h 1881"/>
              <a:gd name="T10" fmla="*/ 840 w 939"/>
              <a:gd name="T11" fmla="*/ 1881 h 1881"/>
              <a:gd name="T12" fmla="*/ 939 w 939"/>
              <a:gd name="T13" fmla="*/ 1781 h 1881"/>
              <a:gd name="T14" fmla="*/ 939 w 939"/>
              <a:gd name="T15" fmla="*/ 100 h 1881"/>
              <a:gd name="T16" fmla="*/ 840 w 939"/>
              <a:gd name="T17" fmla="*/ 0 h 1881"/>
              <a:gd name="T18" fmla="*/ 896 w 939"/>
              <a:gd name="T19" fmla="*/ 1740 h 1881"/>
              <a:gd name="T20" fmla="*/ 797 w 939"/>
              <a:gd name="T21" fmla="*/ 1839 h 1881"/>
              <a:gd name="T22" fmla="*/ 143 w 939"/>
              <a:gd name="T23" fmla="*/ 1839 h 1881"/>
              <a:gd name="T24" fmla="*/ 43 w 939"/>
              <a:gd name="T25" fmla="*/ 1740 h 1881"/>
              <a:gd name="T26" fmla="*/ 43 w 939"/>
              <a:gd name="T27" fmla="*/ 141 h 1881"/>
              <a:gd name="T28" fmla="*/ 143 w 939"/>
              <a:gd name="T29" fmla="*/ 42 h 1881"/>
              <a:gd name="T30" fmla="*/ 267 w 939"/>
              <a:gd name="T31" fmla="*/ 42 h 1881"/>
              <a:gd name="T32" fmla="*/ 279 w 939"/>
              <a:gd name="T33" fmla="*/ 54 h 1881"/>
              <a:gd name="T34" fmla="*/ 279 w 939"/>
              <a:gd name="T35" fmla="*/ 63 h 1881"/>
              <a:gd name="T36" fmla="*/ 315 w 939"/>
              <a:gd name="T37" fmla="*/ 98 h 1881"/>
              <a:gd name="T38" fmla="*/ 625 w 939"/>
              <a:gd name="T39" fmla="*/ 98 h 1881"/>
              <a:gd name="T40" fmla="*/ 660 w 939"/>
              <a:gd name="T41" fmla="*/ 63 h 1881"/>
              <a:gd name="T42" fmla="*/ 660 w 939"/>
              <a:gd name="T43" fmla="*/ 54 h 1881"/>
              <a:gd name="T44" fmla="*/ 672 w 939"/>
              <a:gd name="T45" fmla="*/ 42 h 1881"/>
              <a:gd name="T46" fmla="*/ 797 w 939"/>
              <a:gd name="T47" fmla="*/ 42 h 1881"/>
              <a:gd name="T48" fmla="*/ 896 w 939"/>
              <a:gd name="T49" fmla="*/ 141 h 1881"/>
              <a:gd name="T50" fmla="*/ 896 w 939"/>
              <a:gd name="T51" fmla="*/ 1740 h 1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939" h="1881">
                <a:moveTo>
                  <a:pt x="840" y="0"/>
                </a:moveTo>
                <a:cubicBezTo>
                  <a:pt x="100" y="0"/>
                  <a:pt x="100" y="0"/>
                  <a:pt x="100" y="0"/>
                </a:cubicBezTo>
                <a:cubicBezTo>
                  <a:pt x="45" y="0"/>
                  <a:pt x="0" y="45"/>
                  <a:pt x="0" y="100"/>
                </a:cubicBezTo>
                <a:cubicBezTo>
                  <a:pt x="0" y="1781"/>
                  <a:pt x="0" y="1781"/>
                  <a:pt x="0" y="1781"/>
                </a:cubicBezTo>
                <a:cubicBezTo>
                  <a:pt x="0" y="1836"/>
                  <a:pt x="45" y="1881"/>
                  <a:pt x="100" y="1881"/>
                </a:cubicBezTo>
                <a:cubicBezTo>
                  <a:pt x="840" y="1881"/>
                  <a:pt x="840" y="1881"/>
                  <a:pt x="840" y="1881"/>
                </a:cubicBezTo>
                <a:cubicBezTo>
                  <a:pt x="895" y="1881"/>
                  <a:pt x="939" y="1836"/>
                  <a:pt x="939" y="1781"/>
                </a:cubicBezTo>
                <a:cubicBezTo>
                  <a:pt x="939" y="100"/>
                  <a:pt x="939" y="100"/>
                  <a:pt x="939" y="100"/>
                </a:cubicBezTo>
                <a:cubicBezTo>
                  <a:pt x="939" y="45"/>
                  <a:pt x="895" y="0"/>
                  <a:pt x="840" y="0"/>
                </a:cubicBezTo>
                <a:close/>
                <a:moveTo>
                  <a:pt x="896" y="1740"/>
                </a:moveTo>
                <a:cubicBezTo>
                  <a:pt x="896" y="1795"/>
                  <a:pt x="852" y="1839"/>
                  <a:pt x="797" y="1839"/>
                </a:cubicBezTo>
                <a:cubicBezTo>
                  <a:pt x="143" y="1839"/>
                  <a:pt x="143" y="1839"/>
                  <a:pt x="143" y="1839"/>
                </a:cubicBezTo>
                <a:cubicBezTo>
                  <a:pt x="88" y="1839"/>
                  <a:pt x="43" y="1795"/>
                  <a:pt x="43" y="1740"/>
                </a:cubicBezTo>
                <a:cubicBezTo>
                  <a:pt x="43" y="141"/>
                  <a:pt x="43" y="141"/>
                  <a:pt x="43" y="141"/>
                </a:cubicBezTo>
                <a:cubicBezTo>
                  <a:pt x="43" y="86"/>
                  <a:pt x="88" y="42"/>
                  <a:pt x="143" y="42"/>
                </a:cubicBezTo>
                <a:cubicBezTo>
                  <a:pt x="267" y="42"/>
                  <a:pt x="267" y="42"/>
                  <a:pt x="267" y="42"/>
                </a:cubicBezTo>
                <a:cubicBezTo>
                  <a:pt x="274" y="42"/>
                  <a:pt x="279" y="47"/>
                  <a:pt x="279" y="54"/>
                </a:cubicBezTo>
                <a:cubicBezTo>
                  <a:pt x="279" y="63"/>
                  <a:pt x="279" y="63"/>
                  <a:pt x="279" y="63"/>
                </a:cubicBezTo>
                <a:cubicBezTo>
                  <a:pt x="279" y="82"/>
                  <a:pt x="295" y="98"/>
                  <a:pt x="315" y="98"/>
                </a:cubicBezTo>
                <a:cubicBezTo>
                  <a:pt x="625" y="98"/>
                  <a:pt x="625" y="98"/>
                  <a:pt x="625" y="98"/>
                </a:cubicBezTo>
                <a:cubicBezTo>
                  <a:pt x="644" y="98"/>
                  <a:pt x="660" y="82"/>
                  <a:pt x="660" y="63"/>
                </a:cubicBezTo>
                <a:cubicBezTo>
                  <a:pt x="660" y="54"/>
                  <a:pt x="660" y="54"/>
                  <a:pt x="660" y="54"/>
                </a:cubicBezTo>
                <a:cubicBezTo>
                  <a:pt x="660" y="47"/>
                  <a:pt x="666" y="42"/>
                  <a:pt x="672" y="42"/>
                </a:cubicBezTo>
                <a:cubicBezTo>
                  <a:pt x="797" y="42"/>
                  <a:pt x="797" y="42"/>
                  <a:pt x="797" y="42"/>
                </a:cubicBezTo>
                <a:cubicBezTo>
                  <a:pt x="852" y="42"/>
                  <a:pt x="896" y="86"/>
                  <a:pt x="896" y="141"/>
                </a:cubicBezTo>
                <a:lnTo>
                  <a:pt x="896" y="174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30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>
            <a:off x="7802925" y="1953672"/>
            <a:ext cx="35517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b="1" spc="300" dirty="0">
                <a:solidFill>
                  <a:schemeClr val="accent1"/>
                </a:solidFill>
                <a:latin typeface="+mj-lt"/>
                <a:ea typeface="Montserrat" charset="0"/>
                <a:cs typeface="Montserrat" charset="0"/>
              </a:rPr>
              <a:t>ABOUT</a:t>
            </a:r>
          </a:p>
          <a:p>
            <a:r>
              <a:rPr lang="id-ID" sz="4000" b="1" spc="300" dirty="0">
                <a:solidFill>
                  <a:schemeClr val="accent1"/>
                </a:solidFill>
                <a:latin typeface="+mj-lt"/>
                <a:ea typeface="Montserrat" charset="0"/>
                <a:cs typeface="Montserrat" charset="0"/>
              </a:rPr>
              <a:t>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4175F9-8E9C-4E2C-AFA4-6153FC3FDC12}"/>
              </a:ext>
            </a:extLst>
          </p:cNvPr>
          <p:cNvSpPr txBox="1"/>
          <p:nvPr/>
        </p:nvSpPr>
        <p:spPr>
          <a:xfrm>
            <a:off x="7802925" y="3595134"/>
            <a:ext cx="3270123" cy="122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ipsum dolor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cons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ectetur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adipis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incidi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dunt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ut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labore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et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dolore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magna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aliqua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conse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ctetur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adipi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incid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>
            <a:off x="7875118" y="5265915"/>
            <a:ext cx="968094" cy="37457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d-ID" sz="1600" dirty="0">
                <a:solidFill>
                  <a:schemeClr val="bg1"/>
                </a:solidFill>
                <a:latin typeface="+mj-lt"/>
                <a:ea typeface="Montserrat" charset="0"/>
                <a:cs typeface="Montserrat" charset="0"/>
              </a:rPr>
              <a:t>Detail</a:t>
            </a:r>
            <a:endParaRPr lang="en-US" sz="1600" dirty="0">
              <a:solidFill>
                <a:schemeClr val="bg1"/>
              </a:solidFill>
              <a:latin typeface="+mj-lt"/>
              <a:ea typeface="Montserrat" charset="0"/>
              <a:cs typeface="Montserrat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F5B4F5B-CA5A-44DC-8B77-24616CA2BC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3" b="247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73428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>
            <a:off x="7034299" y="1903594"/>
            <a:ext cx="35517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b="1" spc="300" dirty="0">
                <a:solidFill>
                  <a:schemeClr val="accent1"/>
                </a:solidFill>
                <a:latin typeface="+mj-lt"/>
                <a:ea typeface="Montserrat" charset="0"/>
                <a:cs typeface="Montserrat" charset="0"/>
              </a:rPr>
              <a:t>ABOUT</a:t>
            </a:r>
          </a:p>
          <a:p>
            <a:r>
              <a:rPr lang="id-ID" sz="4000" b="1" spc="300" dirty="0">
                <a:solidFill>
                  <a:schemeClr val="accent1"/>
                </a:solidFill>
                <a:latin typeface="+mj-lt"/>
                <a:ea typeface="Montserrat" charset="0"/>
                <a:cs typeface="Montserrat" charset="0"/>
              </a:rPr>
              <a:t>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4175F9-8E9C-4E2C-AFA4-6153FC3FDC12}"/>
              </a:ext>
            </a:extLst>
          </p:cNvPr>
          <p:cNvSpPr txBox="1"/>
          <p:nvPr/>
        </p:nvSpPr>
        <p:spPr>
          <a:xfrm>
            <a:off x="7034299" y="3593182"/>
            <a:ext cx="3270123" cy="122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ipsum dolor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cons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ectetur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adipis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incidi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dunt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ut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labore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et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dolore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magna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aliqua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conse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ctetur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adipi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incid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>
            <a:off x="7034299" y="5372951"/>
            <a:ext cx="1407337" cy="374571"/>
          </a:xfrm>
          <a:prstGeom prst="roundRect">
            <a:avLst/>
          </a:prstGeom>
          <a:solidFill>
            <a:schemeClr val="accent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id-ID" sz="1600" dirty="0">
                <a:solidFill>
                  <a:schemeClr val="bg1"/>
                </a:solidFill>
                <a:latin typeface="+mj-lt"/>
                <a:ea typeface="Montserrat" charset="0"/>
                <a:cs typeface="Montserrat" charset="0"/>
              </a:rPr>
              <a:t>Detail</a:t>
            </a:r>
            <a:endParaRPr lang="en-US" sz="1600" dirty="0">
              <a:solidFill>
                <a:schemeClr val="bg1"/>
              </a:solidFill>
              <a:latin typeface="+mj-lt"/>
              <a:ea typeface="Montserrat" charset="0"/>
              <a:cs typeface="Montserrat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18A4E23-BCDC-4D2C-950A-E6F1A0E8C8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7" b="29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4794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>
            <a:off x="1063049" y="1219394"/>
            <a:ext cx="35517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b="1" spc="300" dirty="0">
                <a:solidFill>
                  <a:schemeClr val="accent1"/>
                </a:solidFill>
                <a:latin typeface="+mj-lt"/>
                <a:ea typeface="Montserrat" charset="0"/>
                <a:cs typeface="Montserrat" charset="0"/>
              </a:rPr>
              <a:t>ABOUT</a:t>
            </a:r>
          </a:p>
          <a:p>
            <a:r>
              <a:rPr lang="id-ID" sz="4000" b="1" spc="300" dirty="0">
                <a:solidFill>
                  <a:schemeClr val="accent1"/>
                </a:solidFill>
                <a:latin typeface="+mj-lt"/>
                <a:ea typeface="Montserrat" charset="0"/>
                <a:cs typeface="Montserrat" charset="0"/>
              </a:rPr>
              <a:t>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4175F9-8E9C-4E2C-AFA4-6153FC3FDC12}"/>
              </a:ext>
            </a:extLst>
          </p:cNvPr>
          <p:cNvSpPr txBox="1"/>
          <p:nvPr/>
        </p:nvSpPr>
        <p:spPr>
          <a:xfrm>
            <a:off x="1063049" y="2945076"/>
            <a:ext cx="3270123" cy="122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ipsum dolor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cons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ectetur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adipis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incidi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dunt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ut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labore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et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dolore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magna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aliqua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sit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conse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ctetur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adipi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scing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elit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incid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do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166980" y="4898647"/>
            <a:ext cx="638712" cy="608471"/>
          </a:xfrm>
          <a:prstGeom prst="ellipse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623478" y="4892585"/>
            <a:ext cx="638712" cy="608471"/>
          </a:xfrm>
          <a:prstGeom prst="ellipse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13" name="Текст 11"/>
          <p:cNvSpPr txBox="1">
            <a:spLocks/>
          </p:cNvSpPr>
          <p:nvPr/>
        </p:nvSpPr>
        <p:spPr>
          <a:xfrm>
            <a:off x="1063049" y="5690992"/>
            <a:ext cx="843964" cy="21189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0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TITLE</a:t>
            </a:r>
          </a:p>
        </p:txBody>
      </p:sp>
      <p:sp>
        <p:nvSpPr>
          <p:cNvPr id="14" name="Текст 11"/>
          <p:cNvSpPr txBox="1">
            <a:spLocks/>
          </p:cNvSpPr>
          <p:nvPr/>
        </p:nvSpPr>
        <p:spPr>
          <a:xfrm>
            <a:off x="2511142" y="5690992"/>
            <a:ext cx="843964" cy="21189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0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TITLE</a:t>
            </a: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auto">
          <a:xfrm>
            <a:off x="1356658" y="5082828"/>
            <a:ext cx="256746" cy="239338"/>
            <a:chOff x="761" y="2294"/>
            <a:chExt cx="295" cy="275"/>
          </a:xfrm>
          <a:solidFill>
            <a:schemeClr val="bg1"/>
          </a:solidFill>
        </p:grpSpPr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761" y="2294"/>
              <a:ext cx="295" cy="264"/>
            </a:xfrm>
            <a:custGeom>
              <a:avLst/>
              <a:gdLst>
                <a:gd name="T0" fmla="*/ 4 w 102"/>
                <a:gd name="T1" fmla="*/ 36 h 91"/>
                <a:gd name="T2" fmla="*/ 0 w 102"/>
                <a:gd name="T3" fmla="*/ 42 h 91"/>
                <a:gd name="T4" fmla="*/ 3 w 102"/>
                <a:gd name="T5" fmla="*/ 48 h 91"/>
                <a:gd name="T6" fmla="*/ 23 w 102"/>
                <a:gd name="T7" fmla="*/ 63 h 91"/>
                <a:gd name="T8" fmla="*/ 97 w 102"/>
                <a:gd name="T9" fmla="*/ 5 h 91"/>
                <a:gd name="T10" fmla="*/ 32 w 102"/>
                <a:gd name="T11" fmla="*/ 69 h 91"/>
                <a:gd name="T12" fmla="*/ 60 w 102"/>
                <a:gd name="T13" fmla="*/ 90 h 91"/>
                <a:gd name="T14" fmla="*/ 67 w 102"/>
                <a:gd name="T15" fmla="*/ 91 h 91"/>
                <a:gd name="T16" fmla="*/ 71 w 102"/>
                <a:gd name="T17" fmla="*/ 86 h 91"/>
                <a:gd name="T18" fmla="*/ 102 w 102"/>
                <a:gd name="T19" fmla="*/ 3 h 91"/>
                <a:gd name="T20" fmla="*/ 101 w 102"/>
                <a:gd name="T21" fmla="*/ 1 h 91"/>
                <a:gd name="T22" fmla="*/ 99 w 102"/>
                <a:gd name="T23" fmla="*/ 0 h 91"/>
                <a:gd name="T24" fmla="*/ 4 w 102"/>
                <a:gd name="T25" fmla="*/ 36 h 91"/>
                <a:gd name="T26" fmla="*/ 4 w 102"/>
                <a:gd name="T27" fmla="*/ 36 h 91"/>
                <a:gd name="T28" fmla="*/ 4 w 102"/>
                <a:gd name="T29" fmla="*/ 3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2" h="91">
                  <a:moveTo>
                    <a:pt x="4" y="36"/>
                  </a:moveTo>
                  <a:cubicBezTo>
                    <a:pt x="2" y="37"/>
                    <a:pt x="0" y="39"/>
                    <a:pt x="0" y="42"/>
                  </a:cubicBezTo>
                  <a:cubicBezTo>
                    <a:pt x="0" y="44"/>
                    <a:pt x="1" y="46"/>
                    <a:pt x="3" y="48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60" y="90"/>
                    <a:pt x="60" y="90"/>
                    <a:pt x="60" y="90"/>
                  </a:cubicBezTo>
                  <a:cubicBezTo>
                    <a:pt x="62" y="91"/>
                    <a:pt x="64" y="91"/>
                    <a:pt x="67" y="91"/>
                  </a:cubicBezTo>
                  <a:cubicBezTo>
                    <a:pt x="69" y="90"/>
                    <a:pt x="70" y="88"/>
                    <a:pt x="71" y="86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2"/>
                    <a:pt x="102" y="1"/>
                    <a:pt x="101" y="1"/>
                  </a:cubicBezTo>
                  <a:cubicBezTo>
                    <a:pt x="100" y="0"/>
                    <a:pt x="100" y="0"/>
                    <a:pt x="99" y="0"/>
                  </a:cubicBezTo>
                  <a:lnTo>
                    <a:pt x="4" y="36"/>
                  </a:lnTo>
                  <a:close/>
                  <a:moveTo>
                    <a:pt x="4" y="36"/>
                  </a:moveTo>
                  <a:cubicBezTo>
                    <a:pt x="4" y="36"/>
                    <a:pt x="4" y="36"/>
                    <a:pt x="4" y="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40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813" y="2491"/>
              <a:ext cx="72" cy="78"/>
            </a:xfrm>
            <a:custGeom>
              <a:avLst/>
              <a:gdLst>
                <a:gd name="T0" fmla="*/ 0 w 25"/>
                <a:gd name="T1" fmla="*/ 0 h 27"/>
                <a:gd name="T2" fmla="*/ 1 w 25"/>
                <a:gd name="T3" fmla="*/ 1 h 27"/>
                <a:gd name="T4" fmla="*/ 5 w 25"/>
                <a:gd name="T5" fmla="*/ 23 h 27"/>
                <a:gd name="T6" fmla="*/ 8 w 25"/>
                <a:gd name="T7" fmla="*/ 26 h 27"/>
                <a:gd name="T8" fmla="*/ 12 w 25"/>
                <a:gd name="T9" fmla="*/ 26 h 27"/>
                <a:gd name="T10" fmla="*/ 25 w 25"/>
                <a:gd name="T11" fmla="*/ 17 h 27"/>
                <a:gd name="T12" fmla="*/ 0 w 25"/>
                <a:gd name="T13" fmla="*/ 0 h 27"/>
                <a:gd name="T14" fmla="*/ 0 w 25"/>
                <a:gd name="T15" fmla="*/ 0 h 27"/>
                <a:gd name="T16" fmla="*/ 0 w 25"/>
                <a:gd name="T1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7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4"/>
                    <a:pt x="6" y="26"/>
                    <a:pt x="8" y="26"/>
                  </a:cubicBezTo>
                  <a:cubicBezTo>
                    <a:pt x="9" y="27"/>
                    <a:pt x="11" y="27"/>
                    <a:pt x="12" y="26"/>
                  </a:cubicBezTo>
                  <a:cubicBezTo>
                    <a:pt x="18" y="22"/>
                    <a:pt x="25" y="18"/>
                    <a:pt x="25" y="17"/>
                  </a:cubicBezTo>
                  <a:lnTo>
                    <a:pt x="0" y="0"/>
                  </a:lnTo>
                  <a:close/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40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8" name="Group 17"/>
          <p:cNvGrpSpPr>
            <a:grpSpLocks noChangeAspect="1"/>
          </p:cNvGrpSpPr>
          <p:nvPr/>
        </p:nvGrpSpPr>
        <p:grpSpPr bwMode="auto">
          <a:xfrm>
            <a:off x="2810726" y="5086359"/>
            <a:ext cx="264216" cy="235807"/>
            <a:chOff x="2649" y="2311"/>
            <a:chExt cx="279" cy="249"/>
          </a:xfrm>
          <a:solidFill>
            <a:schemeClr val="bg1"/>
          </a:solidFill>
        </p:grpSpPr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2649" y="2486"/>
              <a:ext cx="279" cy="74"/>
            </a:xfrm>
            <a:custGeom>
              <a:avLst/>
              <a:gdLst>
                <a:gd name="T0" fmla="*/ 1 w 1559"/>
                <a:gd name="T1" fmla="*/ 201 h 415"/>
                <a:gd name="T2" fmla="*/ 44 w 1559"/>
                <a:gd name="T3" fmla="*/ 254 h 415"/>
                <a:gd name="T4" fmla="*/ 630 w 1559"/>
                <a:gd name="T5" fmla="*/ 410 h 415"/>
                <a:gd name="T6" fmla="*/ 673 w 1559"/>
                <a:gd name="T7" fmla="*/ 415 h 415"/>
                <a:gd name="T8" fmla="*/ 727 w 1559"/>
                <a:gd name="T9" fmla="*/ 406 h 415"/>
                <a:gd name="T10" fmla="*/ 1518 w 1559"/>
                <a:gd name="T11" fmla="*/ 134 h 415"/>
                <a:gd name="T12" fmla="*/ 1557 w 1559"/>
                <a:gd name="T13" fmla="*/ 76 h 415"/>
                <a:gd name="T14" fmla="*/ 1512 w 1559"/>
                <a:gd name="T15" fmla="*/ 23 h 415"/>
                <a:gd name="T16" fmla="*/ 1411 w 1559"/>
                <a:gd name="T17" fmla="*/ 0 h 415"/>
                <a:gd name="T18" fmla="*/ 761 w 1559"/>
                <a:gd name="T19" fmla="*/ 224 h 415"/>
                <a:gd name="T20" fmla="*/ 673 w 1559"/>
                <a:gd name="T21" fmla="*/ 238 h 415"/>
                <a:gd name="T22" fmla="*/ 604 w 1559"/>
                <a:gd name="T23" fmla="*/ 229 h 415"/>
                <a:gd name="T24" fmla="*/ 142 w 1559"/>
                <a:gd name="T25" fmla="*/ 107 h 415"/>
                <a:gd name="T26" fmla="*/ 39 w 1559"/>
                <a:gd name="T27" fmla="*/ 144 h 415"/>
                <a:gd name="T28" fmla="*/ 1 w 1559"/>
                <a:gd name="T29" fmla="*/ 201 h 415"/>
                <a:gd name="T30" fmla="*/ 1 w 1559"/>
                <a:gd name="T31" fmla="*/ 201 h 415"/>
                <a:gd name="T32" fmla="*/ 1 w 1559"/>
                <a:gd name="T33" fmla="*/ 201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59" h="415">
                  <a:moveTo>
                    <a:pt x="1" y="201"/>
                  </a:moveTo>
                  <a:cubicBezTo>
                    <a:pt x="2" y="226"/>
                    <a:pt x="20" y="248"/>
                    <a:pt x="44" y="254"/>
                  </a:cubicBezTo>
                  <a:cubicBezTo>
                    <a:pt x="630" y="410"/>
                    <a:pt x="630" y="410"/>
                    <a:pt x="630" y="410"/>
                  </a:cubicBezTo>
                  <a:cubicBezTo>
                    <a:pt x="644" y="413"/>
                    <a:pt x="659" y="415"/>
                    <a:pt x="673" y="415"/>
                  </a:cubicBezTo>
                  <a:cubicBezTo>
                    <a:pt x="691" y="415"/>
                    <a:pt x="709" y="412"/>
                    <a:pt x="727" y="406"/>
                  </a:cubicBezTo>
                  <a:cubicBezTo>
                    <a:pt x="1518" y="134"/>
                    <a:pt x="1518" y="134"/>
                    <a:pt x="1518" y="134"/>
                  </a:cubicBezTo>
                  <a:cubicBezTo>
                    <a:pt x="1543" y="126"/>
                    <a:pt x="1559" y="102"/>
                    <a:pt x="1557" y="76"/>
                  </a:cubicBezTo>
                  <a:cubicBezTo>
                    <a:pt x="1556" y="50"/>
                    <a:pt x="1537" y="28"/>
                    <a:pt x="1512" y="23"/>
                  </a:cubicBezTo>
                  <a:cubicBezTo>
                    <a:pt x="1411" y="0"/>
                    <a:pt x="1411" y="0"/>
                    <a:pt x="1411" y="0"/>
                  </a:cubicBezTo>
                  <a:cubicBezTo>
                    <a:pt x="761" y="224"/>
                    <a:pt x="761" y="224"/>
                    <a:pt x="761" y="224"/>
                  </a:cubicBezTo>
                  <a:cubicBezTo>
                    <a:pt x="733" y="234"/>
                    <a:pt x="703" y="238"/>
                    <a:pt x="673" y="238"/>
                  </a:cubicBezTo>
                  <a:cubicBezTo>
                    <a:pt x="650" y="238"/>
                    <a:pt x="626" y="235"/>
                    <a:pt x="604" y="229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39" y="144"/>
                    <a:pt x="39" y="144"/>
                    <a:pt x="39" y="144"/>
                  </a:cubicBezTo>
                  <a:cubicBezTo>
                    <a:pt x="15" y="152"/>
                    <a:pt x="0" y="176"/>
                    <a:pt x="1" y="201"/>
                  </a:cubicBezTo>
                  <a:close/>
                  <a:moveTo>
                    <a:pt x="1" y="201"/>
                  </a:moveTo>
                  <a:cubicBezTo>
                    <a:pt x="1" y="201"/>
                    <a:pt x="1" y="201"/>
                    <a:pt x="1" y="20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40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2649" y="2435"/>
              <a:ext cx="279" cy="75"/>
            </a:xfrm>
            <a:custGeom>
              <a:avLst/>
              <a:gdLst>
                <a:gd name="T0" fmla="*/ 1 w 1559"/>
                <a:gd name="T1" fmla="*/ 201 h 416"/>
                <a:gd name="T2" fmla="*/ 44 w 1559"/>
                <a:gd name="T3" fmla="*/ 255 h 416"/>
                <a:gd name="T4" fmla="*/ 630 w 1559"/>
                <a:gd name="T5" fmla="*/ 410 h 416"/>
                <a:gd name="T6" fmla="*/ 673 w 1559"/>
                <a:gd name="T7" fmla="*/ 416 h 416"/>
                <a:gd name="T8" fmla="*/ 727 w 1559"/>
                <a:gd name="T9" fmla="*/ 407 h 416"/>
                <a:gd name="T10" fmla="*/ 1518 w 1559"/>
                <a:gd name="T11" fmla="*/ 134 h 416"/>
                <a:gd name="T12" fmla="*/ 1557 w 1559"/>
                <a:gd name="T13" fmla="*/ 76 h 416"/>
                <a:gd name="T14" fmla="*/ 1512 w 1559"/>
                <a:gd name="T15" fmla="*/ 23 h 416"/>
                <a:gd name="T16" fmla="*/ 1411 w 1559"/>
                <a:gd name="T17" fmla="*/ 0 h 416"/>
                <a:gd name="T18" fmla="*/ 761 w 1559"/>
                <a:gd name="T19" fmla="*/ 224 h 416"/>
                <a:gd name="T20" fmla="*/ 673 w 1559"/>
                <a:gd name="T21" fmla="*/ 239 h 416"/>
                <a:gd name="T22" fmla="*/ 604 w 1559"/>
                <a:gd name="T23" fmla="*/ 230 h 416"/>
                <a:gd name="T24" fmla="*/ 142 w 1559"/>
                <a:gd name="T25" fmla="*/ 107 h 416"/>
                <a:gd name="T26" fmla="*/ 39 w 1559"/>
                <a:gd name="T27" fmla="*/ 144 h 416"/>
                <a:gd name="T28" fmla="*/ 1 w 1559"/>
                <a:gd name="T29" fmla="*/ 201 h 416"/>
                <a:gd name="T30" fmla="*/ 1 w 1559"/>
                <a:gd name="T31" fmla="*/ 201 h 416"/>
                <a:gd name="T32" fmla="*/ 1 w 1559"/>
                <a:gd name="T33" fmla="*/ 201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59" h="416">
                  <a:moveTo>
                    <a:pt x="1" y="201"/>
                  </a:moveTo>
                  <a:cubicBezTo>
                    <a:pt x="2" y="226"/>
                    <a:pt x="20" y="248"/>
                    <a:pt x="44" y="255"/>
                  </a:cubicBezTo>
                  <a:cubicBezTo>
                    <a:pt x="630" y="410"/>
                    <a:pt x="630" y="410"/>
                    <a:pt x="630" y="410"/>
                  </a:cubicBezTo>
                  <a:cubicBezTo>
                    <a:pt x="644" y="414"/>
                    <a:pt x="659" y="416"/>
                    <a:pt x="673" y="416"/>
                  </a:cubicBezTo>
                  <a:cubicBezTo>
                    <a:pt x="691" y="416"/>
                    <a:pt x="709" y="413"/>
                    <a:pt x="727" y="407"/>
                  </a:cubicBezTo>
                  <a:cubicBezTo>
                    <a:pt x="1518" y="134"/>
                    <a:pt x="1518" y="134"/>
                    <a:pt x="1518" y="134"/>
                  </a:cubicBezTo>
                  <a:cubicBezTo>
                    <a:pt x="1543" y="126"/>
                    <a:pt x="1559" y="102"/>
                    <a:pt x="1557" y="76"/>
                  </a:cubicBezTo>
                  <a:cubicBezTo>
                    <a:pt x="1556" y="50"/>
                    <a:pt x="1537" y="29"/>
                    <a:pt x="1512" y="23"/>
                  </a:cubicBezTo>
                  <a:cubicBezTo>
                    <a:pt x="1411" y="0"/>
                    <a:pt x="1411" y="0"/>
                    <a:pt x="1411" y="0"/>
                  </a:cubicBezTo>
                  <a:cubicBezTo>
                    <a:pt x="761" y="224"/>
                    <a:pt x="761" y="224"/>
                    <a:pt x="761" y="224"/>
                  </a:cubicBezTo>
                  <a:cubicBezTo>
                    <a:pt x="733" y="234"/>
                    <a:pt x="703" y="239"/>
                    <a:pt x="673" y="239"/>
                  </a:cubicBezTo>
                  <a:cubicBezTo>
                    <a:pt x="650" y="239"/>
                    <a:pt x="626" y="236"/>
                    <a:pt x="604" y="230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39" y="144"/>
                    <a:pt x="39" y="144"/>
                    <a:pt x="39" y="144"/>
                  </a:cubicBezTo>
                  <a:cubicBezTo>
                    <a:pt x="15" y="153"/>
                    <a:pt x="0" y="176"/>
                    <a:pt x="1" y="201"/>
                  </a:cubicBezTo>
                  <a:close/>
                  <a:moveTo>
                    <a:pt x="1" y="201"/>
                  </a:moveTo>
                  <a:cubicBezTo>
                    <a:pt x="1" y="201"/>
                    <a:pt x="1" y="201"/>
                    <a:pt x="1" y="20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40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2649" y="2385"/>
              <a:ext cx="279" cy="74"/>
            </a:xfrm>
            <a:custGeom>
              <a:avLst/>
              <a:gdLst>
                <a:gd name="T0" fmla="*/ 761 w 1559"/>
                <a:gd name="T1" fmla="*/ 223 h 415"/>
                <a:gd name="T2" fmla="*/ 673 w 1559"/>
                <a:gd name="T3" fmla="*/ 238 h 415"/>
                <a:gd name="T4" fmla="*/ 604 w 1559"/>
                <a:gd name="T5" fmla="*/ 229 h 415"/>
                <a:gd name="T6" fmla="*/ 142 w 1559"/>
                <a:gd name="T7" fmla="*/ 107 h 415"/>
                <a:gd name="T8" fmla="*/ 39 w 1559"/>
                <a:gd name="T9" fmla="*/ 143 h 415"/>
                <a:gd name="T10" fmla="*/ 1 w 1559"/>
                <a:gd name="T11" fmla="*/ 200 h 415"/>
                <a:gd name="T12" fmla="*/ 44 w 1559"/>
                <a:gd name="T13" fmla="*/ 254 h 415"/>
                <a:gd name="T14" fmla="*/ 630 w 1559"/>
                <a:gd name="T15" fmla="*/ 409 h 415"/>
                <a:gd name="T16" fmla="*/ 673 w 1559"/>
                <a:gd name="T17" fmla="*/ 415 h 415"/>
                <a:gd name="T18" fmla="*/ 727 w 1559"/>
                <a:gd name="T19" fmla="*/ 406 h 415"/>
                <a:gd name="T20" fmla="*/ 1518 w 1559"/>
                <a:gd name="T21" fmla="*/ 134 h 415"/>
                <a:gd name="T22" fmla="*/ 1557 w 1559"/>
                <a:gd name="T23" fmla="*/ 76 h 415"/>
                <a:gd name="T24" fmla="*/ 1512 w 1559"/>
                <a:gd name="T25" fmla="*/ 22 h 415"/>
                <a:gd name="T26" fmla="*/ 1411 w 1559"/>
                <a:gd name="T27" fmla="*/ 0 h 415"/>
                <a:gd name="T28" fmla="*/ 761 w 1559"/>
                <a:gd name="T29" fmla="*/ 223 h 415"/>
                <a:gd name="T30" fmla="*/ 761 w 1559"/>
                <a:gd name="T31" fmla="*/ 223 h 415"/>
                <a:gd name="T32" fmla="*/ 761 w 1559"/>
                <a:gd name="T33" fmla="*/ 223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59" h="415">
                  <a:moveTo>
                    <a:pt x="761" y="223"/>
                  </a:moveTo>
                  <a:cubicBezTo>
                    <a:pt x="733" y="233"/>
                    <a:pt x="703" y="238"/>
                    <a:pt x="673" y="238"/>
                  </a:cubicBezTo>
                  <a:cubicBezTo>
                    <a:pt x="650" y="238"/>
                    <a:pt x="626" y="235"/>
                    <a:pt x="604" y="229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15" y="152"/>
                    <a:pt x="0" y="175"/>
                    <a:pt x="1" y="200"/>
                  </a:cubicBezTo>
                  <a:cubicBezTo>
                    <a:pt x="2" y="226"/>
                    <a:pt x="20" y="247"/>
                    <a:pt x="44" y="254"/>
                  </a:cubicBezTo>
                  <a:cubicBezTo>
                    <a:pt x="630" y="409"/>
                    <a:pt x="630" y="409"/>
                    <a:pt x="630" y="409"/>
                  </a:cubicBezTo>
                  <a:cubicBezTo>
                    <a:pt x="644" y="413"/>
                    <a:pt x="659" y="415"/>
                    <a:pt x="673" y="415"/>
                  </a:cubicBezTo>
                  <a:cubicBezTo>
                    <a:pt x="691" y="415"/>
                    <a:pt x="709" y="412"/>
                    <a:pt x="727" y="406"/>
                  </a:cubicBezTo>
                  <a:cubicBezTo>
                    <a:pt x="1518" y="134"/>
                    <a:pt x="1518" y="134"/>
                    <a:pt x="1518" y="134"/>
                  </a:cubicBezTo>
                  <a:cubicBezTo>
                    <a:pt x="1543" y="125"/>
                    <a:pt x="1559" y="101"/>
                    <a:pt x="1557" y="76"/>
                  </a:cubicBezTo>
                  <a:cubicBezTo>
                    <a:pt x="1556" y="50"/>
                    <a:pt x="1537" y="28"/>
                    <a:pt x="1512" y="22"/>
                  </a:cubicBezTo>
                  <a:cubicBezTo>
                    <a:pt x="1411" y="0"/>
                    <a:pt x="1411" y="0"/>
                    <a:pt x="1411" y="0"/>
                  </a:cubicBezTo>
                  <a:lnTo>
                    <a:pt x="761" y="223"/>
                  </a:lnTo>
                  <a:close/>
                  <a:moveTo>
                    <a:pt x="761" y="223"/>
                  </a:moveTo>
                  <a:cubicBezTo>
                    <a:pt x="761" y="223"/>
                    <a:pt x="761" y="223"/>
                    <a:pt x="761" y="2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40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2649" y="2311"/>
              <a:ext cx="279" cy="98"/>
            </a:xfrm>
            <a:custGeom>
              <a:avLst/>
              <a:gdLst>
                <a:gd name="T0" fmla="*/ 44 w 1559"/>
                <a:gd name="T1" fmla="*/ 382 h 543"/>
                <a:gd name="T2" fmla="*/ 630 w 1559"/>
                <a:gd name="T3" fmla="*/ 538 h 543"/>
                <a:gd name="T4" fmla="*/ 673 w 1559"/>
                <a:gd name="T5" fmla="*/ 543 h 543"/>
                <a:gd name="T6" fmla="*/ 727 w 1559"/>
                <a:gd name="T7" fmla="*/ 534 h 543"/>
                <a:gd name="T8" fmla="*/ 1518 w 1559"/>
                <a:gd name="T9" fmla="*/ 262 h 543"/>
                <a:gd name="T10" fmla="*/ 1557 w 1559"/>
                <a:gd name="T11" fmla="*/ 204 h 543"/>
                <a:gd name="T12" fmla="*/ 1512 w 1559"/>
                <a:gd name="T13" fmla="*/ 151 h 543"/>
                <a:gd name="T14" fmla="*/ 859 w 1559"/>
                <a:gd name="T15" fmla="*/ 4 h 543"/>
                <a:gd name="T16" fmla="*/ 822 w 1559"/>
                <a:gd name="T17" fmla="*/ 0 h 543"/>
                <a:gd name="T18" fmla="*/ 766 w 1559"/>
                <a:gd name="T19" fmla="*/ 10 h 543"/>
                <a:gd name="T20" fmla="*/ 39 w 1559"/>
                <a:gd name="T21" fmla="*/ 272 h 543"/>
                <a:gd name="T22" fmla="*/ 1 w 1559"/>
                <a:gd name="T23" fmla="*/ 329 h 543"/>
                <a:gd name="T24" fmla="*/ 44 w 1559"/>
                <a:gd name="T25" fmla="*/ 382 h 543"/>
                <a:gd name="T26" fmla="*/ 44 w 1559"/>
                <a:gd name="T27" fmla="*/ 382 h 543"/>
                <a:gd name="T28" fmla="*/ 44 w 1559"/>
                <a:gd name="T29" fmla="*/ 382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59" h="543">
                  <a:moveTo>
                    <a:pt x="44" y="382"/>
                  </a:moveTo>
                  <a:cubicBezTo>
                    <a:pt x="630" y="538"/>
                    <a:pt x="630" y="538"/>
                    <a:pt x="630" y="538"/>
                  </a:cubicBezTo>
                  <a:cubicBezTo>
                    <a:pt x="644" y="541"/>
                    <a:pt x="659" y="543"/>
                    <a:pt x="673" y="543"/>
                  </a:cubicBezTo>
                  <a:cubicBezTo>
                    <a:pt x="691" y="543"/>
                    <a:pt x="709" y="540"/>
                    <a:pt x="727" y="534"/>
                  </a:cubicBezTo>
                  <a:cubicBezTo>
                    <a:pt x="1518" y="262"/>
                    <a:pt x="1518" y="262"/>
                    <a:pt x="1518" y="262"/>
                  </a:cubicBezTo>
                  <a:cubicBezTo>
                    <a:pt x="1543" y="253"/>
                    <a:pt x="1559" y="230"/>
                    <a:pt x="1557" y="204"/>
                  </a:cubicBezTo>
                  <a:cubicBezTo>
                    <a:pt x="1556" y="178"/>
                    <a:pt x="1537" y="156"/>
                    <a:pt x="1512" y="151"/>
                  </a:cubicBezTo>
                  <a:cubicBezTo>
                    <a:pt x="859" y="4"/>
                    <a:pt x="859" y="4"/>
                    <a:pt x="859" y="4"/>
                  </a:cubicBezTo>
                  <a:cubicBezTo>
                    <a:pt x="847" y="1"/>
                    <a:pt x="834" y="0"/>
                    <a:pt x="822" y="0"/>
                  </a:cubicBezTo>
                  <a:cubicBezTo>
                    <a:pt x="803" y="0"/>
                    <a:pt x="784" y="3"/>
                    <a:pt x="766" y="10"/>
                  </a:cubicBezTo>
                  <a:cubicBezTo>
                    <a:pt x="39" y="272"/>
                    <a:pt x="39" y="272"/>
                    <a:pt x="39" y="272"/>
                  </a:cubicBezTo>
                  <a:cubicBezTo>
                    <a:pt x="15" y="280"/>
                    <a:pt x="0" y="303"/>
                    <a:pt x="1" y="329"/>
                  </a:cubicBezTo>
                  <a:cubicBezTo>
                    <a:pt x="2" y="354"/>
                    <a:pt x="20" y="376"/>
                    <a:pt x="44" y="382"/>
                  </a:cubicBezTo>
                  <a:close/>
                  <a:moveTo>
                    <a:pt x="44" y="382"/>
                  </a:moveTo>
                  <a:cubicBezTo>
                    <a:pt x="44" y="382"/>
                    <a:pt x="44" y="382"/>
                    <a:pt x="44" y="38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400">
                <a:latin typeface="+mj-lt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3F9D797-7B5B-4B9D-AB47-D0E05D0D70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8" b="79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3533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539363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6B91FD-8A59-41E4-8E33-8242C3D4AF94}"/>
              </a:ext>
            </a:extLst>
          </p:cNvPr>
          <p:cNvSpPr txBox="1"/>
          <p:nvPr/>
        </p:nvSpPr>
        <p:spPr>
          <a:xfrm>
            <a:off x="996606" y="2275685"/>
            <a:ext cx="35517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d-ID" sz="4000" b="1" dirty="0">
                <a:solidFill>
                  <a:schemeClr val="bg1"/>
                </a:solidFill>
                <a:latin typeface="+mj-lt"/>
                <a:ea typeface="Montserrat" charset="0"/>
                <a:cs typeface="Montserrat" charset="0"/>
              </a:rPr>
              <a:t>Awesome</a:t>
            </a:r>
          </a:p>
          <a:p>
            <a:pPr algn="just"/>
            <a:r>
              <a:rPr lang="id-ID" sz="4000" b="1" dirty="0">
                <a:solidFill>
                  <a:schemeClr val="bg1"/>
                </a:solidFill>
                <a:latin typeface="+mj-lt"/>
                <a:ea typeface="Montserrat" charset="0"/>
                <a:cs typeface="Montserrat" charset="0"/>
              </a:rPr>
              <a:t>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4175F9-8E9C-4E2C-AFA4-6153FC3FDC12}"/>
              </a:ext>
            </a:extLst>
          </p:cNvPr>
          <p:cNvSpPr txBox="1"/>
          <p:nvPr/>
        </p:nvSpPr>
        <p:spPr>
          <a:xfrm>
            <a:off x="996606" y="3947252"/>
            <a:ext cx="2462211" cy="1686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Lorem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ipsum dolor sit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cons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ectetur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adipis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cing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incidi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dunt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labore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et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dolore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magna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aliqua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sit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conse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ctetur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adipi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scing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sed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do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incid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 do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tempor</a:t>
            </a:r>
            <a:endParaRPr lang="en-US" sz="1000" dirty="0">
              <a:solidFill>
                <a:schemeClr val="bg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996606" y="1867489"/>
            <a:ext cx="3270594" cy="2999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id-ID" sz="1600" dirty="0">
                <a:solidFill>
                  <a:schemeClr val="bg1"/>
                </a:solidFill>
                <a:latin typeface="+mj-lt"/>
              </a:rPr>
              <a:t>Subtitle Text Here</a:t>
            </a:r>
            <a:endParaRPr lang="th-TH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C98F4EA-4ADD-4AB9-9DD9-FE7ABBCE04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8" r="169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4150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dehelper - 144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07BEB8"/>
      </a:accent1>
      <a:accent2>
        <a:srgbClr val="3DCCC7"/>
      </a:accent2>
      <a:accent3>
        <a:srgbClr val="68D8D6"/>
      </a:accent3>
      <a:accent4>
        <a:srgbClr val="9CEAEF"/>
      </a:accent4>
      <a:accent5>
        <a:srgbClr val="C4FFF9"/>
      </a:accent5>
      <a:accent6>
        <a:srgbClr val="EFECCA"/>
      </a:accent6>
      <a:hlink>
        <a:srgbClr val="07BEB8"/>
      </a:hlink>
      <a:folHlink>
        <a:srgbClr val="3DCCC7"/>
      </a:folHlink>
    </a:clrScheme>
    <a:fontScheme name="Custom 6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1258</Words>
  <Application>Microsoft Office PowerPoint</Application>
  <PresentationFormat>Widescreen</PresentationFormat>
  <Paragraphs>176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Lato</vt:lpstr>
      <vt:lpstr>Montserrat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57</cp:revision>
  <dcterms:created xsi:type="dcterms:W3CDTF">2021-02-09T15:50:15Z</dcterms:created>
  <dcterms:modified xsi:type="dcterms:W3CDTF">2021-02-23T08:57:34Z</dcterms:modified>
</cp:coreProperties>
</file>