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58" r:id="rId3"/>
    <p:sldId id="262" r:id="rId4"/>
    <p:sldId id="345" r:id="rId5"/>
    <p:sldId id="264" r:id="rId6"/>
    <p:sldId id="265" r:id="rId7"/>
    <p:sldId id="266" r:id="rId8"/>
    <p:sldId id="268" r:id="rId9"/>
    <p:sldId id="346" r:id="rId10"/>
    <p:sldId id="347" r:id="rId11"/>
    <p:sldId id="275" r:id="rId12"/>
    <p:sldId id="351" r:id="rId13"/>
    <p:sldId id="283" r:id="rId14"/>
    <p:sldId id="355" r:id="rId15"/>
    <p:sldId id="289" r:id="rId16"/>
    <p:sldId id="290" r:id="rId17"/>
    <p:sldId id="291" r:id="rId18"/>
    <p:sldId id="356" r:id="rId19"/>
    <p:sldId id="294" r:id="rId20"/>
    <p:sldId id="295" r:id="rId21"/>
    <p:sldId id="298" r:id="rId22"/>
    <p:sldId id="357" r:id="rId23"/>
    <p:sldId id="300" r:id="rId24"/>
    <p:sldId id="301"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123" d="100"/>
          <a:sy n="123" d="100"/>
        </p:scale>
        <p:origin x="507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solidFill>
                <a:latin typeface="Poppins SemiBold" panose="00000700000000000000" pitchFamily="2" charset="0"/>
                <a:ea typeface="+mn-ea"/>
                <a:cs typeface="Poppins SemiBold" panose="00000700000000000000" pitchFamily="2" charset="0"/>
              </a:defRPr>
            </a:pPr>
            <a:r>
              <a:rPr lang="en-US" sz="1200">
                <a:solidFill>
                  <a:schemeClr val="tx1"/>
                </a:solidFill>
                <a:latin typeface="Poppins SemiBold" panose="00000700000000000000" pitchFamily="2" charset="0"/>
                <a:cs typeface="Poppins SemiBold" panose="00000700000000000000" pitchFamily="2" charset="0"/>
              </a:rPr>
              <a:t>Point Score</a:t>
            </a:r>
          </a:p>
        </c:rich>
      </c:tx>
      <c:layout>
        <c:manualLayout>
          <c:xMode val="edge"/>
          <c:yMode val="edge"/>
          <c:x val="7.626456148247297E-4"/>
          <c:y val="2.0541253954595742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solidFill>
              <a:latin typeface="Poppins SemiBold" panose="00000700000000000000" pitchFamily="2" charset="0"/>
              <a:ea typeface="+mn-ea"/>
              <a:cs typeface="Poppins SemiBold" panose="00000700000000000000" pitchFamily="2" charset="0"/>
            </a:defRPr>
          </a:pPr>
          <a:endParaRPr lang="LID4096"/>
        </a:p>
      </c:txPr>
    </c:title>
    <c:autoTitleDeleted val="0"/>
    <c:plotArea>
      <c:layout/>
      <c:barChart>
        <c:barDir val="bar"/>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Sheet1!$A$2:$A$5</c:f>
              <c:strCache>
                <c:ptCount val="4"/>
                <c:pt idx="0">
                  <c:v>Trend 1</c:v>
                </c:pt>
                <c:pt idx="1">
                  <c:v>Trend 2</c:v>
                </c:pt>
                <c:pt idx="2">
                  <c:v>Trend 3</c:v>
                </c:pt>
                <c:pt idx="3">
                  <c:v>Trend 4</c:v>
                </c:pt>
              </c:strCache>
            </c:strRef>
          </c:cat>
          <c:val>
            <c:numRef>
              <c:f>Sheet1!$B$2:$B$5</c:f>
              <c:numCache>
                <c:formatCode>General</c:formatCode>
                <c:ptCount val="4"/>
                <c:pt idx="0">
                  <c:v>110</c:v>
                </c:pt>
                <c:pt idx="1">
                  <c:v>30</c:v>
                </c:pt>
                <c:pt idx="2">
                  <c:v>80</c:v>
                </c:pt>
                <c:pt idx="3">
                  <c:v>45</c:v>
                </c:pt>
              </c:numCache>
            </c:numRef>
          </c:val>
          <c:extLst>
            <c:ext xmlns:c16="http://schemas.microsoft.com/office/drawing/2014/chart" uri="{C3380CC4-5D6E-409C-BE32-E72D297353CC}">
              <c16:uniqueId val="{00000000-C130-447B-B3BC-1B113AF0CDFE}"/>
            </c:ext>
          </c:extLst>
        </c:ser>
        <c:ser>
          <c:idx val="1"/>
          <c:order val="1"/>
          <c:tx>
            <c:strRef>
              <c:f>Sheet1!$C$1</c:f>
              <c:strCache>
                <c:ptCount val="1"/>
                <c:pt idx="0">
                  <c:v>2020</c:v>
                </c:pt>
              </c:strCache>
            </c:strRef>
          </c:tx>
          <c:spPr>
            <a:solidFill>
              <a:schemeClr val="accent2"/>
            </a:solidFill>
            <a:ln>
              <a:noFill/>
            </a:ln>
            <a:effectLst/>
          </c:spPr>
          <c:invertIfNegative val="0"/>
          <c:cat>
            <c:strRef>
              <c:f>Sheet1!$A$2:$A$5</c:f>
              <c:strCache>
                <c:ptCount val="4"/>
                <c:pt idx="0">
                  <c:v>Trend 1</c:v>
                </c:pt>
                <c:pt idx="1">
                  <c:v>Trend 2</c:v>
                </c:pt>
                <c:pt idx="2">
                  <c:v>Trend 3</c:v>
                </c:pt>
                <c:pt idx="3">
                  <c:v>Trend 4</c:v>
                </c:pt>
              </c:strCache>
            </c:strRef>
          </c:cat>
          <c:val>
            <c:numRef>
              <c:f>Sheet1!$C$2:$C$5</c:f>
              <c:numCache>
                <c:formatCode>General</c:formatCode>
                <c:ptCount val="4"/>
                <c:pt idx="0">
                  <c:v>75</c:v>
                </c:pt>
                <c:pt idx="1">
                  <c:v>25</c:v>
                </c:pt>
                <c:pt idx="2">
                  <c:v>80</c:v>
                </c:pt>
                <c:pt idx="3">
                  <c:v>65</c:v>
                </c:pt>
              </c:numCache>
            </c:numRef>
          </c:val>
          <c:extLst>
            <c:ext xmlns:c16="http://schemas.microsoft.com/office/drawing/2014/chart" uri="{C3380CC4-5D6E-409C-BE32-E72D297353CC}">
              <c16:uniqueId val="{00000001-C130-447B-B3BC-1B113AF0CDFE}"/>
            </c:ext>
          </c:extLst>
        </c:ser>
        <c:dLbls>
          <c:showLegendKey val="0"/>
          <c:showVal val="0"/>
          <c:showCatName val="0"/>
          <c:showSerName val="0"/>
          <c:showPercent val="0"/>
          <c:showBubbleSize val="0"/>
        </c:dLbls>
        <c:gapWidth val="150"/>
        <c:axId val="438632080"/>
        <c:axId val="431614608"/>
      </c:barChart>
      <c:catAx>
        <c:axId val="438632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LID4096"/>
          </a:p>
        </c:txPr>
        <c:crossAx val="431614608"/>
        <c:crosses val="autoZero"/>
        <c:auto val="1"/>
        <c:lblAlgn val="ctr"/>
        <c:lblOffset val="100"/>
        <c:noMultiLvlLbl val="0"/>
      </c:catAx>
      <c:valAx>
        <c:axId val="431614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LID4096"/>
          </a:p>
        </c:txPr>
        <c:crossAx val="438632080"/>
        <c:crosses val="autoZero"/>
        <c:crossBetween val="between"/>
      </c:valAx>
      <c:spPr>
        <a:noFill/>
        <a:ln>
          <a:noFill/>
        </a:ln>
        <a:effectLst/>
      </c:spPr>
    </c:plotArea>
    <c:legend>
      <c:legendPos val="b"/>
      <c:layout>
        <c:manualLayout>
          <c:xMode val="edge"/>
          <c:yMode val="edge"/>
          <c:x val="0.80072000497474116"/>
          <c:y val="1.6668338002290266E-2"/>
          <c:w val="0.17966840980024046"/>
          <c:h val="6.92458610181992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accent5"/>
                </a:solidFill>
                <a:latin typeface="Poppins SemiBold" panose="00000700000000000000" pitchFamily="2" charset="0"/>
                <a:ea typeface="+mn-ea"/>
                <a:cs typeface="Poppins SemiBold" panose="00000700000000000000" pitchFamily="2" charset="0"/>
              </a:defRPr>
            </a:pPr>
            <a:r>
              <a:rPr lang="en-US" sz="1200">
                <a:solidFill>
                  <a:schemeClr val="accent5"/>
                </a:solidFill>
                <a:latin typeface="Poppins SemiBold" panose="00000700000000000000" pitchFamily="2" charset="0"/>
                <a:cs typeface="Poppins SemiBold" panose="00000700000000000000" pitchFamily="2" charset="0"/>
              </a:rPr>
              <a:t>Point Score</a:t>
            </a:r>
          </a:p>
        </c:rich>
      </c:tx>
      <c:layout>
        <c:manualLayout>
          <c:xMode val="edge"/>
          <c:yMode val="edge"/>
          <c:x val="7.6260817743541826E-4"/>
          <c:y val="1.7933541331904368E-3"/>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accent5"/>
              </a:solidFill>
              <a:latin typeface="Poppins SemiBold" panose="00000700000000000000" pitchFamily="2" charset="0"/>
              <a:ea typeface="+mn-ea"/>
              <a:cs typeface="Poppins SemiBold" panose="00000700000000000000" pitchFamily="2" charset="0"/>
            </a:defRPr>
          </a:pPr>
          <a:endParaRPr lang="LID4096"/>
        </a:p>
      </c:txPr>
    </c:title>
    <c:autoTitleDeleted val="0"/>
    <c:plotArea>
      <c:layout/>
      <c:barChart>
        <c:barDir val="bar"/>
        <c:grouping val="clustered"/>
        <c:varyColors val="0"/>
        <c:ser>
          <c:idx val="0"/>
          <c:order val="0"/>
          <c:tx>
            <c:strRef>
              <c:f>Sheet1!$B$1</c:f>
              <c:strCache>
                <c:ptCount val="1"/>
                <c:pt idx="0">
                  <c:v>Period 1</c:v>
                </c:pt>
              </c:strCache>
            </c:strRef>
          </c:tx>
          <c:spPr>
            <a:solidFill>
              <a:schemeClr val="accent1"/>
            </a:solidFill>
            <a:ln>
              <a:noFill/>
            </a:ln>
            <a:effectLst/>
          </c:spPr>
          <c:invertIfNegative val="0"/>
          <c:cat>
            <c:strRef>
              <c:f>Sheet1!$A$2:$A$5</c:f>
              <c:strCache>
                <c:ptCount val="4"/>
                <c:pt idx="0">
                  <c:v>Team 1</c:v>
                </c:pt>
                <c:pt idx="1">
                  <c:v>Team 2</c:v>
                </c:pt>
                <c:pt idx="2">
                  <c:v>Team 3</c:v>
                </c:pt>
                <c:pt idx="3">
                  <c:v>Team 4</c:v>
                </c:pt>
              </c:strCache>
            </c:strRef>
          </c:cat>
          <c:val>
            <c:numRef>
              <c:f>Sheet1!$B$2:$B$5</c:f>
              <c:numCache>
                <c:formatCode>General</c:formatCode>
                <c:ptCount val="4"/>
                <c:pt idx="0">
                  <c:v>110</c:v>
                </c:pt>
                <c:pt idx="1">
                  <c:v>30</c:v>
                </c:pt>
                <c:pt idx="2">
                  <c:v>80</c:v>
                </c:pt>
                <c:pt idx="3">
                  <c:v>45</c:v>
                </c:pt>
              </c:numCache>
            </c:numRef>
          </c:val>
          <c:extLst>
            <c:ext xmlns:c16="http://schemas.microsoft.com/office/drawing/2014/chart" uri="{C3380CC4-5D6E-409C-BE32-E72D297353CC}">
              <c16:uniqueId val="{00000000-B2AD-4CE3-8F29-A3C3DE5B416E}"/>
            </c:ext>
          </c:extLst>
        </c:ser>
        <c:ser>
          <c:idx val="1"/>
          <c:order val="1"/>
          <c:tx>
            <c:strRef>
              <c:f>Sheet1!$C$1</c:f>
              <c:strCache>
                <c:ptCount val="1"/>
                <c:pt idx="0">
                  <c:v>Period 2</c:v>
                </c:pt>
              </c:strCache>
            </c:strRef>
          </c:tx>
          <c:spPr>
            <a:solidFill>
              <a:schemeClr val="accent2"/>
            </a:solidFill>
            <a:ln>
              <a:noFill/>
            </a:ln>
            <a:effectLst/>
          </c:spPr>
          <c:invertIfNegative val="0"/>
          <c:cat>
            <c:strRef>
              <c:f>Sheet1!$A$2:$A$5</c:f>
              <c:strCache>
                <c:ptCount val="4"/>
                <c:pt idx="0">
                  <c:v>Team 1</c:v>
                </c:pt>
                <c:pt idx="1">
                  <c:v>Team 2</c:v>
                </c:pt>
                <c:pt idx="2">
                  <c:v>Team 3</c:v>
                </c:pt>
                <c:pt idx="3">
                  <c:v>Team 4</c:v>
                </c:pt>
              </c:strCache>
            </c:strRef>
          </c:cat>
          <c:val>
            <c:numRef>
              <c:f>Sheet1!$C$2:$C$5</c:f>
              <c:numCache>
                <c:formatCode>General</c:formatCode>
                <c:ptCount val="4"/>
                <c:pt idx="0">
                  <c:v>75</c:v>
                </c:pt>
                <c:pt idx="1">
                  <c:v>25</c:v>
                </c:pt>
                <c:pt idx="2">
                  <c:v>80</c:v>
                </c:pt>
                <c:pt idx="3">
                  <c:v>65</c:v>
                </c:pt>
              </c:numCache>
            </c:numRef>
          </c:val>
          <c:extLst>
            <c:ext xmlns:c16="http://schemas.microsoft.com/office/drawing/2014/chart" uri="{C3380CC4-5D6E-409C-BE32-E72D297353CC}">
              <c16:uniqueId val="{00000001-B2AD-4CE3-8F29-A3C3DE5B416E}"/>
            </c:ext>
          </c:extLst>
        </c:ser>
        <c:dLbls>
          <c:showLegendKey val="0"/>
          <c:showVal val="0"/>
          <c:showCatName val="0"/>
          <c:showSerName val="0"/>
          <c:showPercent val="0"/>
          <c:showBubbleSize val="0"/>
        </c:dLbls>
        <c:gapWidth val="150"/>
        <c:axId val="438632080"/>
        <c:axId val="431614608"/>
      </c:barChart>
      <c:catAx>
        <c:axId val="438632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LID4096"/>
          </a:p>
        </c:txPr>
        <c:crossAx val="431614608"/>
        <c:crosses val="autoZero"/>
        <c:auto val="1"/>
        <c:lblAlgn val="ctr"/>
        <c:lblOffset val="100"/>
        <c:noMultiLvlLbl val="0"/>
      </c:catAx>
      <c:valAx>
        <c:axId val="43161460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LID4096"/>
          </a:p>
        </c:txPr>
        <c:crossAx val="438632080"/>
        <c:crosses val="autoZero"/>
        <c:crossBetween val="between"/>
      </c:valAx>
      <c:spPr>
        <a:noFill/>
        <a:ln>
          <a:noFill/>
        </a:ln>
        <a:effectLst/>
      </c:spPr>
    </c:plotArea>
    <c:legend>
      <c:legendPos val="b"/>
      <c:layout>
        <c:manualLayout>
          <c:xMode val="edge"/>
          <c:yMode val="edge"/>
          <c:x val="0.81166777102138732"/>
          <c:y val="1.0451596045812832E-3"/>
          <c:w val="0.17966840980024046"/>
          <c:h val="6.92458610181992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accent5"/>
                </a:solidFill>
                <a:latin typeface="Poppins SemiBold" panose="00000700000000000000" pitchFamily="2" charset="0"/>
                <a:ea typeface="+mn-ea"/>
                <a:cs typeface="Poppins SemiBold" panose="00000700000000000000" pitchFamily="2" charset="0"/>
              </a:defRPr>
            </a:pPr>
            <a:r>
              <a:rPr lang="en-US" sz="1200">
                <a:solidFill>
                  <a:schemeClr val="accent5"/>
                </a:solidFill>
                <a:latin typeface="Poppins SemiBold" panose="00000700000000000000" pitchFamily="2" charset="0"/>
                <a:cs typeface="Poppins SemiBold" panose="00000700000000000000" pitchFamily="2" charset="0"/>
              </a:rPr>
              <a:t>Point Score</a:t>
            </a:r>
          </a:p>
        </c:rich>
      </c:tx>
      <c:layout>
        <c:manualLayout>
          <c:xMode val="edge"/>
          <c:yMode val="edge"/>
          <c:x val="7.6260817743541826E-4"/>
          <c:y val="1.7933541331904368E-3"/>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accent5"/>
              </a:solidFill>
              <a:latin typeface="Poppins SemiBold" panose="00000700000000000000" pitchFamily="2" charset="0"/>
              <a:ea typeface="+mn-ea"/>
              <a:cs typeface="Poppins SemiBold" panose="00000700000000000000" pitchFamily="2" charset="0"/>
            </a:defRPr>
          </a:pPr>
          <a:endParaRPr lang="LID4096"/>
        </a:p>
      </c:txPr>
    </c:title>
    <c:autoTitleDeleted val="0"/>
    <c:plotArea>
      <c:layout/>
      <c:scatterChart>
        <c:scatterStyle val="smoothMarker"/>
        <c:varyColors val="0"/>
        <c:ser>
          <c:idx val="0"/>
          <c:order val="0"/>
          <c:tx>
            <c:strRef>
              <c:f>Sheet1!$B$1</c:f>
              <c:strCache>
                <c:ptCount val="1"/>
                <c:pt idx="0">
                  <c:v>Period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strRef>
              <c:f>Sheet1!$A$2:$A$5</c:f>
              <c:strCache>
                <c:ptCount val="4"/>
                <c:pt idx="0">
                  <c:v>Team 1</c:v>
                </c:pt>
                <c:pt idx="1">
                  <c:v>Team 2</c:v>
                </c:pt>
                <c:pt idx="2">
                  <c:v>Team 3</c:v>
                </c:pt>
                <c:pt idx="3">
                  <c:v>Team 4</c:v>
                </c:pt>
              </c:strCache>
            </c:strRef>
          </c:xVal>
          <c:yVal>
            <c:numRef>
              <c:f>Sheet1!$B$2:$B$5</c:f>
              <c:numCache>
                <c:formatCode>General</c:formatCode>
                <c:ptCount val="4"/>
                <c:pt idx="0">
                  <c:v>110</c:v>
                </c:pt>
                <c:pt idx="1">
                  <c:v>30</c:v>
                </c:pt>
                <c:pt idx="2">
                  <c:v>80</c:v>
                </c:pt>
                <c:pt idx="3">
                  <c:v>45</c:v>
                </c:pt>
              </c:numCache>
            </c:numRef>
          </c:yVal>
          <c:smooth val="1"/>
          <c:extLst>
            <c:ext xmlns:c16="http://schemas.microsoft.com/office/drawing/2014/chart" uri="{C3380CC4-5D6E-409C-BE32-E72D297353CC}">
              <c16:uniqueId val="{00000000-1CFD-4CD8-B4C8-166D7F57CEF2}"/>
            </c:ext>
          </c:extLst>
        </c:ser>
        <c:dLbls>
          <c:showLegendKey val="0"/>
          <c:showVal val="0"/>
          <c:showCatName val="0"/>
          <c:showSerName val="0"/>
          <c:showPercent val="0"/>
          <c:showBubbleSize val="0"/>
        </c:dLbls>
        <c:axId val="438632080"/>
        <c:axId val="431614608"/>
      </c:scatterChart>
      <c:scatterChart>
        <c:scatterStyle val="smoothMarker"/>
        <c:varyColors val="0"/>
        <c:ser>
          <c:idx val="1"/>
          <c:order val="1"/>
          <c:tx>
            <c:strRef>
              <c:f>Sheet1!$C$1</c:f>
              <c:strCache>
                <c:ptCount val="1"/>
                <c:pt idx="0">
                  <c:v>Period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strRef>
              <c:f>Sheet1!$A$2:$A$5</c:f>
              <c:strCache>
                <c:ptCount val="4"/>
                <c:pt idx="0">
                  <c:v>Team 1</c:v>
                </c:pt>
                <c:pt idx="1">
                  <c:v>Team 2</c:v>
                </c:pt>
                <c:pt idx="2">
                  <c:v>Team 3</c:v>
                </c:pt>
                <c:pt idx="3">
                  <c:v>Team 4</c:v>
                </c:pt>
              </c:strCache>
            </c:strRef>
          </c:xVal>
          <c:yVal>
            <c:numRef>
              <c:f>Sheet1!$C$2:$C$5</c:f>
              <c:numCache>
                <c:formatCode>General</c:formatCode>
                <c:ptCount val="4"/>
                <c:pt idx="0">
                  <c:v>75</c:v>
                </c:pt>
                <c:pt idx="1">
                  <c:v>25</c:v>
                </c:pt>
                <c:pt idx="2">
                  <c:v>80</c:v>
                </c:pt>
                <c:pt idx="3">
                  <c:v>65</c:v>
                </c:pt>
              </c:numCache>
            </c:numRef>
          </c:yVal>
          <c:smooth val="1"/>
          <c:extLst>
            <c:ext xmlns:c16="http://schemas.microsoft.com/office/drawing/2014/chart" uri="{C3380CC4-5D6E-409C-BE32-E72D297353CC}">
              <c16:uniqueId val="{00000001-1CFD-4CD8-B4C8-166D7F57CEF2}"/>
            </c:ext>
          </c:extLst>
        </c:ser>
        <c:dLbls>
          <c:showLegendKey val="0"/>
          <c:showVal val="0"/>
          <c:showCatName val="0"/>
          <c:showSerName val="0"/>
          <c:showPercent val="0"/>
          <c:showBubbleSize val="0"/>
        </c:dLbls>
        <c:axId val="874579144"/>
        <c:axId val="874578816"/>
      </c:scatterChart>
      <c:valAx>
        <c:axId val="438632080"/>
        <c:scaling>
          <c:orientation val="minMax"/>
        </c:scaling>
        <c:delete val="1"/>
        <c:axPos val="b"/>
        <c:numFmt formatCode="General" sourceLinked="1"/>
        <c:majorTickMark val="none"/>
        <c:minorTickMark val="none"/>
        <c:tickLblPos val="nextTo"/>
        <c:crossAx val="431614608"/>
        <c:crosses val="autoZero"/>
        <c:crossBetween val="midCat"/>
      </c:valAx>
      <c:valAx>
        <c:axId val="4316146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LID4096"/>
          </a:p>
        </c:txPr>
        <c:crossAx val="438632080"/>
        <c:crosses val="autoZero"/>
        <c:crossBetween val="midCat"/>
      </c:valAx>
      <c:valAx>
        <c:axId val="87457881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ID4096"/>
          </a:p>
        </c:txPr>
        <c:crossAx val="874579144"/>
        <c:crosses val="max"/>
        <c:crossBetween val="midCat"/>
      </c:valAx>
      <c:valAx>
        <c:axId val="874579144"/>
        <c:scaling>
          <c:orientation val="minMax"/>
        </c:scaling>
        <c:delete val="1"/>
        <c:axPos val="t"/>
        <c:majorTickMark val="out"/>
        <c:minorTickMark val="none"/>
        <c:tickLblPos val="nextTo"/>
        <c:crossAx val="874578816"/>
        <c:crosses val="max"/>
        <c:crossBetween val="midCat"/>
      </c:valAx>
      <c:spPr>
        <a:noFill/>
        <a:ln>
          <a:noFill/>
        </a:ln>
        <a:effectLst/>
      </c:spPr>
    </c:plotArea>
    <c:legend>
      <c:legendPos val="b"/>
      <c:layout>
        <c:manualLayout>
          <c:xMode val="edge"/>
          <c:yMode val="edge"/>
          <c:x val="0.81166777102138732"/>
          <c:y val="1.0451596045812832E-3"/>
          <c:w val="0.18833223268200672"/>
          <c:h val="5.958074042472157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26CEE3-9B3B-4356-9D48-63851F5BB013}" type="doc">
      <dgm:prSet loTypeId="urn:microsoft.com/office/officeart/2005/8/layout/venn2" loCatId="relationship" qsTypeId="urn:microsoft.com/office/officeart/2005/8/quickstyle/simple2" qsCatId="simple" csTypeId="urn:microsoft.com/office/officeart/2005/8/colors/accent1_3" csCatId="accent1" phldr="1"/>
      <dgm:spPr/>
      <dgm:t>
        <a:bodyPr/>
        <a:lstStyle/>
        <a:p>
          <a:endParaRPr lang="en-US"/>
        </a:p>
      </dgm:t>
    </dgm:pt>
    <dgm:pt modelId="{AF2928A1-4AF7-4FE2-82EF-62210F949B72}">
      <dgm:prSet phldrT="[Text]" custT="1"/>
      <dgm:spPr/>
      <dgm:t>
        <a:bodyPr/>
        <a:lstStyle/>
        <a:p>
          <a:r>
            <a:rPr lang="en-US" sz="2400">
              <a:latin typeface="Poppins SemiBold" panose="00000700000000000000" pitchFamily="2" charset="0"/>
              <a:cs typeface="Poppins SemiBold" panose="00000700000000000000" pitchFamily="2" charset="0"/>
            </a:rPr>
            <a:t>9.7 M</a:t>
          </a:r>
        </a:p>
      </dgm:t>
    </dgm:pt>
    <dgm:pt modelId="{A5B6B961-E414-4D49-93FA-DB109891B554}" type="parTrans" cxnId="{779D4DBA-9BB1-4BB7-9C3A-2DB6E91BFFF5}">
      <dgm:prSet/>
      <dgm:spPr/>
      <dgm:t>
        <a:bodyPr/>
        <a:lstStyle/>
        <a:p>
          <a:endParaRPr lang="en-US"/>
        </a:p>
      </dgm:t>
    </dgm:pt>
    <dgm:pt modelId="{E83112E8-760C-4C5A-896B-903229FF722C}" type="sibTrans" cxnId="{779D4DBA-9BB1-4BB7-9C3A-2DB6E91BFFF5}">
      <dgm:prSet/>
      <dgm:spPr/>
      <dgm:t>
        <a:bodyPr/>
        <a:lstStyle/>
        <a:p>
          <a:endParaRPr lang="en-US"/>
        </a:p>
      </dgm:t>
    </dgm:pt>
    <dgm:pt modelId="{E0AB050D-E929-4ECF-9D8D-3356493D158D}">
      <dgm:prSet phldrT="[Text]" custT="1"/>
      <dgm:spPr/>
      <dgm:t>
        <a:bodyPr/>
        <a:lstStyle/>
        <a:p>
          <a:r>
            <a:rPr lang="en-US" sz="2400">
              <a:latin typeface="Poppins Medium" panose="00000600000000000000" pitchFamily="2" charset="0"/>
              <a:cs typeface="Poppins Medium" panose="00000600000000000000" pitchFamily="2" charset="0"/>
            </a:rPr>
            <a:t>8.6 M</a:t>
          </a:r>
        </a:p>
      </dgm:t>
    </dgm:pt>
    <dgm:pt modelId="{D78BEBF4-5E8D-4B29-A1BD-6A586CC511B7}" type="parTrans" cxnId="{7B29599D-26F9-4968-8AEA-EAB4102F625B}">
      <dgm:prSet/>
      <dgm:spPr/>
      <dgm:t>
        <a:bodyPr/>
        <a:lstStyle/>
        <a:p>
          <a:endParaRPr lang="en-US"/>
        </a:p>
      </dgm:t>
    </dgm:pt>
    <dgm:pt modelId="{16A30A11-A416-4E3F-9AD3-DA10BA110831}" type="sibTrans" cxnId="{7B29599D-26F9-4968-8AEA-EAB4102F625B}">
      <dgm:prSet/>
      <dgm:spPr/>
      <dgm:t>
        <a:bodyPr/>
        <a:lstStyle/>
        <a:p>
          <a:endParaRPr lang="en-US"/>
        </a:p>
      </dgm:t>
    </dgm:pt>
    <dgm:pt modelId="{A925BDA9-CDCA-4F7D-A67C-A4CDBA82902C}">
      <dgm:prSet phldrT="[Text]" custT="1"/>
      <dgm:spPr/>
      <dgm:t>
        <a:bodyPr/>
        <a:lstStyle/>
        <a:p>
          <a:r>
            <a:rPr lang="en-US" sz="2400">
              <a:latin typeface="Poppins Medium" panose="00000600000000000000" pitchFamily="2" charset="0"/>
              <a:cs typeface="Poppins Medium" panose="00000600000000000000" pitchFamily="2" charset="0"/>
            </a:rPr>
            <a:t>7.3 M</a:t>
          </a:r>
        </a:p>
      </dgm:t>
    </dgm:pt>
    <dgm:pt modelId="{A00B56E1-77FF-46C7-A697-BEF7D7232747}" type="parTrans" cxnId="{CBCE0A01-A142-43E4-9A23-D5A1ED8D3BE6}">
      <dgm:prSet/>
      <dgm:spPr/>
      <dgm:t>
        <a:bodyPr/>
        <a:lstStyle/>
        <a:p>
          <a:endParaRPr lang="en-US"/>
        </a:p>
      </dgm:t>
    </dgm:pt>
    <dgm:pt modelId="{3B79BE14-653A-4B9C-B518-4C90133620CA}" type="sibTrans" cxnId="{CBCE0A01-A142-43E4-9A23-D5A1ED8D3BE6}">
      <dgm:prSet/>
      <dgm:spPr/>
      <dgm:t>
        <a:bodyPr/>
        <a:lstStyle/>
        <a:p>
          <a:endParaRPr lang="en-US"/>
        </a:p>
      </dgm:t>
    </dgm:pt>
    <dgm:pt modelId="{A15F7FD8-3628-4FBD-8643-DA130AD43464}">
      <dgm:prSet phldrT="[Text]" custT="1"/>
      <dgm:spPr/>
      <dgm:t>
        <a:bodyPr/>
        <a:lstStyle/>
        <a:p>
          <a:r>
            <a:rPr lang="en-US" sz="2400">
              <a:latin typeface="Poppins Medium" panose="00000600000000000000" pitchFamily="2" charset="0"/>
              <a:cs typeface="Poppins Medium" panose="00000600000000000000" pitchFamily="2" charset="0"/>
            </a:rPr>
            <a:t>44%</a:t>
          </a:r>
        </a:p>
      </dgm:t>
    </dgm:pt>
    <dgm:pt modelId="{C8E84A04-0CB4-45D6-9CD9-7C4F63CF6B95}" type="parTrans" cxnId="{9C7E12DF-41F4-4ACE-8958-99DE045C799A}">
      <dgm:prSet/>
      <dgm:spPr/>
      <dgm:t>
        <a:bodyPr/>
        <a:lstStyle/>
        <a:p>
          <a:endParaRPr lang="en-US"/>
        </a:p>
      </dgm:t>
    </dgm:pt>
    <dgm:pt modelId="{89338532-E626-40E1-8C51-D186B67371D0}" type="sibTrans" cxnId="{9C7E12DF-41F4-4ACE-8958-99DE045C799A}">
      <dgm:prSet/>
      <dgm:spPr/>
      <dgm:t>
        <a:bodyPr/>
        <a:lstStyle/>
        <a:p>
          <a:endParaRPr lang="en-US"/>
        </a:p>
      </dgm:t>
    </dgm:pt>
    <dgm:pt modelId="{18357257-7D6B-4842-A174-6D4F96FAE6FD}" type="pres">
      <dgm:prSet presAssocID="{5726CEE3-9B3B-4356-9D48-63851F5BB013}" presName="Name0" presStyleCnt="0">
        <dgm:presLayoutVars>
          <dgm:chMax val="7"/>
          <dgm:resizeHandles val="exact"/>
        </dgm:presLayoutVars>
      </dgm:prSet>
      <dgm:spPr/>
    </dgm:pt>
    <dgm:pt modelId="{D7D3752C-4518-4B96-91CD-709C6876F7FA}" type="pres">
      <dgm:prSet presAssocID="{5726CEE3-9B3B-4356-9D48-63851F5BB013}" presName="comp1" presStyleCnt="0"/>
      <dgm:spPr/>
    </dgm:pt>
    <dgm:pt modelId="{3EFBBC56-A683-47AA-8710-B1BEF60A3524}" type="pres">
      <dgm:prSet presAssocID="{5726CEE3-9B3B-4356-9D48-63851F5BB013}" presName="circle1" presStyleLbl="node1" presStyleIdx="0" presStyleCnt="4"/>
      <dgm:spPr/>
    </dgm:pt>
    <dgm:pt modelId="{966F2B5D-B410-43C1-8C65-B99BC22C3784}" type="pres">
      <dgm:prSet presAssocID="{5726CEE3-9B3B-4356-9D48-63851F5BB013}" presName="c1text" presStyleLbl="node1" presStyleIdx="0" presStyleCnt="4">
        <dgm:presLayoutVars>
          <dgm:bulletEnabled val="1"/>
        </dgm:presLayoutVars>
      </dgm:prSet>
      <dgm:spPr/>
    </dgm:pt>
    <dgm:pt modelId="{6673D887-D556-4FB1-8765-8CE4C8CAF8C0}" type="pres">
      <dgm:prSet presAssocID="{5726CEE3-9B3B-4356-9D48-63851F5BB013}" presName="comp2" presStyleCnt="0"/>
      <dgm:spPr/>
    </dgm:pt>
    <dgm:pt modelId="{A0123024-1CFD-4BA1-8D4B-0BD65898C5D1}" type="pres">
      <dgm:prSet presAssocID="{5726CEE3-9B3B-4356-9D48-63851F5BB013}" presName="circle2" presStyleLbl="node1" presStyleIdx="1" presStyleCnt="4"/>
      <dgm:spPr/>
    </dgm:pt>
    <dgm:pt modelId="{ECBD6DED-0F45-4EBB-A290-9D369131F682}" type="pres">
      <dgm:prSet presAssocID="{5726CEE3-9B3B-4356-9D48-63851F5BB013}" presName="c2text" presStyleLbl="node1" presStyleIdx="1" presStyleCnt="4">
        <dgm:presLayoutVars>
          <dgm:bulletEnabled val="1"/>
        </dgm:presLayoutVars>
      </dgm:prSet>
      <dgm:spPr/>
    </dgm:pt>
    <dgm:pt modelId="{4F528029-C9A2-4D14-9194-CBAB2375F31B}" type="pres">
      <dgm:prSet presAssocID="{5726CEE3-9B3B-4356-9D48-63851F5BB013}" presName="comp3" presStyleCnt="0"/>
      <dgm:spPr/>
    </dgm:pt>
    <dgm:pt modelId="{A7DD6D21-FFB2-4682-87C4-C28021785F6F}" type="pres">
      <dgm:prSet presAssocID="{5726CEE3-9B3B-4356-9D48-63851F5BB013}" presName="circle3" presStyleLbl="node1" presStyleIdx="2" presStyleCnt="4"/>
      <dgm:spPr/>
    </dgm:pt>
    <dgm:pt modelId="{C78AD6DC-D273-4978-B563-1E79787CE786}" type="pres">
      <dgm:prSet presAssocID="{5726CEE3-9B3B-4356-9D48-63851F5BB013}" presName="c3text" presStyleLbl="node1" presStyleIdx="2" presStyleCnt="4">
        <dgm:presLayoutVars>
          <dgm:bulletEnabled val="1"/>
        </dgm:presLayoutVars>
      </dgm:prSet>
      <dgm:spPr/>
    </dgm:pt>
    <dgm:pt modelId="{E550F3AB-92BA-4FF3-BEE2-BA9E92481B70}" type="pres">
      <dgm:prSet presAssocID="{5726CEE3-9B3B-4356-9D48-63851F5BB013}" presName="comp4" presStyleCnt="0"/>
      <dgm:spPr/>
    </dgm:pt>
    <dgm:pt modelId="{424BDF0A-1E36-46B5-B71A-8A05C0B1D657}" type="pres">
      <dgm:prSet presAssocID="{5726CEE3-9B3B-4356-9D48-63851F5BB013}" presName="circle4" presStyleLbl="node1" presStyleIdx="3" presStyleCnt="4"/>
      <dgm:spPr/>
    </dgm:pt>
    <dgm:pt modelId="{495C3315-E25E-4A55-9FD4-D3F0E6752C0C}" type="pres">
      <dgm:prSet presAssocID="{5726CEE3-9B3B-4356-9D48-63851F5BB013}" presName="c4text" presStyleLbl="node1" presStyleIdx="3" presStyleCnt="4">
        <dgm:presLayoutVars>
          <dgm:bulletEnabled val="1"/>
        </dgm:presLayoutVars>
      </dgm:prSet>
      <dgm:spPr/>
    </dgm:pt>
  </dgm:ptLst>
  <dgm:cxnLst>
    <dgm:cxn modelId="{CBCE0A01-A142-43E4-9A23-D5A1ED8D3BE6}" srcId="{5726CEE3-9B3B-4356-9D48-63851F5BB013}" destId="{A925BDA9-CDCA-4F7D-A67C-A4CDBA82902C}" srcOrd="2" destOrd="0" parTransId="{A00B56E1-77FF-46C7-A697-BEF7D7232747}" sibTransId="{3B79BE14-653A-4B9C-B518-4C90133620CA}"/>
    <dgm:cxn modelId="{32AE503F-8BAE-4A9D-8260-E20A9639A136}" type="presOf" srcId="{E0AB050D-E929-4ECF-9D8D-3356493D158D}" destId="{A0123024-1CFD-4BA1-8D4B-0BD65898C5D1}" srcOrd="0" destOrd="0" presId="urn:microsoft.com/office/officeart/2005/8/layout/venn2"/>
    <dgm:cxn modelId="{C6EA6161-AE50-4EEB-8A2D-9288520EA9EF}" type="presOf" srcId="{A925BDA9-CDCA-4F7D-A67C-A4CDBA82902C}" destId="{C78AD6DC-D273-4978-B563-1E79787CE786}" srcOrd="1" destOrd="0" presId="urn:microsoft.com/office/officeart/2005/8/layout/venn2"/>
    <dgm:cxn modelId="{23368F77-CB9B-4E58-869E-D253F1ECEE4A}" type="presOf" srcId="{A15F7FD8-3628-4FBD-8643-DA130AD43464}" destId="{495C3315-E25E-4A55-9FD4-D3F0E6752C0C}" srcOrd="1" destOrd="0" presId="urn:microsoft.com/office/officeart/2005/8/layout/venn2"/>
    <dgm:cxn modelId="{1DE5BB59-9012-4657-A68A-2EFC92AB8564}" type="presOf" srcId="{AF2928A1-4AF7-4FE2-82EF-62210F949B72}" destId="{966F2B5D-B410-43C1-8C65-B99BC22C3784}" srcOrd="1" destOrd="0" presId="urn:microsoft.com/office/officeart/2005/8/layout/venn2"/>
    <dgm:cxn modelId="{C440467F-8468-439E-9F15-E2A8E1B8CB9E}" type="presOf" srcId="{E0AB050D-E929-4ECF-9D8D-3356493D158D}" destId="{ECBD6DED-0F45-4EBB-A290-9D369131F682}" srcOrd="1" destOrd="0" presId="urn:microsoft.com/office/officeart/2005/8/layout/venn2"/>
    <dgm:cxn modelId="{7B29599D-26F9-4968-8AEA-EAB4102F625B}" srcId="{5726CEE3-9B3B-4356-9D48-63851F5BB013}" destId="{E0AB050D-E929-4ECF-9D8D-3356493D158D}" srcOrd="1" destOrd="0" parTransId="{D78BEBF4-5E8D-4B29-A1BD-6A586CC511B7}" sibTransId="{16A30A11-A416-4E3F-9AD3-DA10BA110831}"/>
    <dgm:cxn modelId="{779D4DBA-9BB1-4BB7-9C3A-2DB6E91BFFF5}" srcId="{5726CEE3-9B3B-4356-9D48-63851F5BB013}" destId="{AF2928A1-4AF7-4FE2-82EF-62210F949B72}" srcOrd="0" destOrd="0" parTransId="{A5B6B961-E414-4D49-93FA-DB109891B554}" sibTransId="{E83112E8-760C-4C5A-896B-903229FF722C}"/>
    <dgm:cxn modelId="{9B8FDBC8-79B7-45FD-A83A-A03615CE0953}" type="presOf" srcId="{5726CEE3-9B3B-4356-9D48-63851F5BB013}" destId="{18357257-7D6B-4842-A174-6D4F96FAE6FD}" srcOrd="0" destOrd="0" presId="urn:microsoft.com/office/officeart/2005/8/layout/venn2"/>
    <dgm:cxn modelId="{11D1C7D3-F004-470D-B2A1-3E85697960B8}" type="presOf" srcId="{A925BDA9-CDCA-4F7D-A67C-A4CDBA82902C}" destId="{A7DD6D21-FFB2-4682-87C4-C28021785F6F}" srcOrd="0" destOrd="0" presId="urn:microsoft.com/office/officeart/2005/8/layout/venn2"/>
    <dgm:cxn modelId="{9C7E12DF-41F4-4ACE-8958-99DE045C799A}" srcId="{5726CEE3-9B3B-4356-9D48-63851F5BB013}" destId="{A15F7FD8-3628-4FBD-8643-DA130AD43464}" srcOrd="3" destOrd="0" parTransId="{C8E84A04-0CB4-45D6-9CD9-7C4F63CF6B95}" sibTransId="{89338532-E626-40E1-8C51-D186B67371D0}"/>
    <dgm:cxn modelId="{B8D765E4-FE41-4778-82AB-6DF775842FD9}" type="presOf" srcId="{A15F7FD8-3628-4FBD-8643-DA130AD43464}" destId="{424BDF0A-1E36-46B5-B71A-8A05C0B1D657}" srcOrd="0" destOrd="0" presId="urn:microsoft.com/office/officeart/2005/8/layout/venn2"/>
    <dgm:cxn modelId="{B3BF29F4-62EC-493A-ACF5-7ACAAD036E21}" type="presOf" srcId="{AF2928A1-4AF7-4FE2-82EF-62210F949B72}" destId="{3EFBBC56-A683-47AA-8710-B1BEF60A3524}" srcOrd="0" destOrd="0" presId="urn:microsoft.com/office/officeart/2005/8/layout/venn2"/>
    <dgm:cxn modelId="{6E7BB380-E29D-4AF8-942A-91151B0533DB}" type="presParOf" srcId="{18357257-7D6B-4842-A174-6D4F96FAE6FD}" destId="{D7D3752C-4518-4B96-91CD-709C6876F7FA}" srcOrd="0" destOrd="0" presId="urn:microsoft.com/office/officeart/2005/8/layout/venn2"/>
    <dgm:cxn modelId="{5246E389-1B2E-4B31-B106-DFEBD0690477}" type="presParOf" srcId="{D7D3752C-4518-4B96-91CD-709C6876F7FA}" destId="{3EFBBC56-A683-47AA-8710-B1BEF60A3524}" srcOrd="0" destOrd="0" presId="urn:microsoft.com/office/officeart/2005/8/layout/venn2"/>
    <dgm:cxn modelId="{42083707-4FB9-4FF5-B7CE-1C195A77E287}" type="presParOf" srcId="{D7D3752C-4518-4B96-91CD-709C6876F7FA}" destId="{966F2B5D-B410-43C1-8C65-B99BC22C3784}" srcOrd="1" destOrd="0" presId="urn:microsoft.com/office/officeart/2005/8/layout/venn2"/>
    <dgm:cxn modelId="{47B50F3D-C901-4AB6-9326-978EC383FAD3}" type="presParOf" srcId="{18357257-7D6B-4842-A174-6D4F96FAE6FD}" destId="{6673D887-D556-4FB1-8765-8CE4C8CAF8C0}" srcOrd="1" destOrd="0" presId="urn:microsoft.com/office/officeart/2005/8/layout/venn2"/>
    <dgm:cxn modelId="{08DA5AF3-89D9-4E9F-B871-59342BAF0E7E}" type="presParOf" srcId="{6673D887-D556-4FB1-8765-8CE4C8CAF8C0}" destId="{A0123024-1CFD-4BA1-8D4B-0BD65898C5D1}" srcOrd="0" destOrd="0" presId="urn:microsoft.com/office/officeart/2005/8/layout/venn2"/>
    <dgm:cxn modelId="{33D3D2E7-7F7A-41A1-A558-DE8A8D07DEB2}" type="presParOf" srcId="{6673D887-D556-4FB1-8765-8CE4C8CAF8C0}" destId="{ECBD6DED-0F45-4EBB-A290-9D369131F682}" srcOrd="1" destOrd="0" presId="urn:microsoft.com/office/officeart/2005/8/layout/venn2"/>
    <dgm:cxn modelId="{FF73A314-3CC8-418C-93CA-A8346A61C802}" type="presParOf" srcId="{18357257-7D6B-4842-A174-6D4F96FAE6FD}" destId="{4F528029-C9A2-4D14-9194-CBAB2375F31B}" srcOrd="2" destOrd="0" presId="urn:microsoft.com/office/officeart/2005/8/layout/venn2"/>
    <dgm:cxn modelId="{AB26BE45-87BC-444D-AC1A-F3BD27601C5A}" type="presParOf" srcId="{4F528029-C9A2-4D14-9194-CBAB2375F31B}" destId="{A7DD6D21-FFB2-4682-87C4-C28021785F6F}" srcOrd="0" destOrd="0" presId="urn:microsoft.com/office/officeart/2005/8/layout/venn2"/>
    <dgm:cxn modelId="{EC7BABC8-59F2-49B8-87E7-E505ACF3EADB}" type="presParOf" srcId="{4F528029-C9A2-4D14-9194-CBAB2375F31B}" destId="{C78AD6DC-D273-4978-B563-1E79787CE786}" srcOrd="1" destOrd="0" presId="urn:microsoft.com/office/officeart/2005/8/layout/venn2"/>
    <dgm:cxn modelId="{0CC9ECE8-8A6C-40B1-A905-A24A23226CF0}" type="presParOf" srcId="{18357257-7D6B-4842-A174-6D4F96FAE6FD}" destId="{E550F3AB-92BA-4FF3-BEE2-BA9E92481B70}" srcOrd="3" destOrd="0" presId="urn:microsoft.com/office/officeart/2005/8/layout/venn2"/>
    <dgm:cxn modelId="{F6BD0783-C2D9-4CF4-9CA2-8DDD800FC07A}" type="presParOf" srcId="{E550F3AB-92BA-4FF3-BEE2-BA9E92481B70}" destId="{424BDF0A-1E36-46B5-B71A-8A05C0B1D657}" srcOrd="0" destOrd="0" presId="urn:microsoft.com/office/officeart/2005/8/layout/venn2"/>
    <dgm:cxn modelId="{C686FCFE-7884-4E3D-AA53-6CAF2910C20B}" type="presParOf" srcId="{E550F3AB-92BA-4FF3-BEE2-BA9E92481B70}" destId="{495C3315-E25E-4A55-9FD4-D3F0E6752C0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BBC56-A683-47AA-8710-B1BEF60A3524}">
      <dsp:nvSpPr>
        <dsp:cNvPr id="0" name=""/>
        <dsp:cNvSpPr/>
      </dsp:nvSpPr>
      <dsp:spPr>
        <a:xfrm>
          <a:off x="1064683" y="0"/>
          <a:ext cx="4258732" cy="4258732"/>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Poppins SemiBold" panose="00000700000000000000" pitchFamily="2" charset="0"/>
              <a:cs typeface="Poppins SemiBold" panose="00000700000000000000" pitchFamily="2" charset="0"/>
            </a:rPr>
            <a:t>9.7 M</a:t>
          </a:r>
        </a:p>
      </dsp:txBody>
      <dsp:txXfrm>
        <a:off x="2598678" y="212936"/>
        <a:ext cx="1190741" cy="638809"/>
      </dsp:txXfrm>
    </dsp:sp>
    <dsp:sp modelId="{A0123024-1CFD-4BA1-8D4B-0BD65898C5D1}">
      <dsp:nvSpPr>
        <dsp:cNvPr id="0" name=""/>
        <dsp:cNvSpPr/>
      </dsp:nvSpPr>
      <dsp:spPr>
        <a:xfrm>
          <a:off x="1490556" y="851746"/>
          <a:ext cx="3406985" cy="3406985"/>
        </a:xfrm>
        <a:prstGeom prst="ellipse">
          <a:avLst/>
        </a:prstGeom>
        <a:solidFill>
          <a:schemeClr val="accent1">
            <a:shade val="80000"/>
            <a:hueOff val="-146179"/>
            <a:satOff val="-9601"/>
            <a:lumOff val="1055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Poppins Medium" panose="00000600000000000000" pitchFamily="2" charset="0"/>
              <a:cs typeface="Poppins Medium" panose="00000600000000000000" pitchFamily="2" charset="0"/>
            </a:rPr>
            <a:t>8.6 M</a:t>
          </a:r>
        </a:p>
      </dsp:txBody>
      <dsp:txXfrm>
        <a:off x="2598678" y="1056165"/>
        <a:ext cx="1190741" cy="613257"/>
      </dsp:txXfrm>
    </dsp:sp>
    <dsp:sp modelId="{A7DD6D21-FFB2-4682-87C4-C28021785F6F}">
      <dsp:nvSpPr>
        <dsp:cNvPr id="0" name=""/>
        <dsp:cNvSpPr/>
      </dsp:nvSpPr>
      <dsp:spPr>
        <a:xfrm>
          <a:off x="1916429" y="1703492"/>
          <a:ext cx="2555239" cy="2555239"/>
        </a:xfrm>
        <a:prstGeom prst="ellipse">
          <a:avLst/>
        </a:prstGeom>
        <a:solidFill>
          <a:schemeClr val="accent1">
            <a:shade val="80000"/>
            <a:hueOff val="-292358"/>
            <a:satOff val="-19203"/>
            <a:lumOff val="211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Poppins Medium" panose="00000600000000000000" pitchFamily="2" charset="0"/>
              <a:cs typeface="Poppins Medium" panose="00000600000000000000" pitchFamily="2" charset="0"/>
            </a:rPr>
            <a:t>7.3 M</a:t>
          </a:r>
        </a:p>
      </dsp:txBody>
      <dsp:txXfrm>
        <a:off x="2598678" y="1895135"/>
        <a:ext cx="1190741" cy="574928"/>
      </dsp:txXfrm>
    </dsp:sp>
    <dsp:sp modelId="{424BDF0A-1E36-46B5-B71A-8A05C0B1D657}">
      <dsp:nvSpPr>
        <dsp:cNvPr id="0" name=""/>
        <dsp:cNvSpPr/>
      </dsp:nvSpPr>
      <dsp:spPr>
        <a:xfrm>
          <a:off x="2342302" y="2555239"/>
          <a:ext cx="1703492" cy="1703492"/>
        </a:xfrm>
        <a:prstGeom prst="ellipse">
          <a:avLst/>
        </a:prstGeom>
        <a:solidFill>
          <a:schemeClr val="accent1">
            <a:shade val="80000"/>
            <a:hueOff val="-438538"/>
            <a:satOff val="-28804"/>
            <a:lumOff val="316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Poppins Medium" panose="00000600000000000000" pitchFamily="2" charset="0"/>
              <a:cs typeface="Poppins Medium" panose="00000600000000000000" pitchFamily="2" charset="0"/>
            </a:rPr>
            <a:t>44%</a:t>
          </a:r>
        </a:p>
      </dsp:txBody>
      <dsp:txXfrm>
        <a:off x="2591773" y="2981112"/>
        <a:ext cx="1204551" cy="85174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F890AAA-DDCC-4BF9-8761-016CC4193FC2}"/>
              </a:ext>
            </a:extLst>
          </p:cNvPr>
          <p:cNvSpPr/>
          <p:nvPr userDrawn="1"/>
        </p:nvSpPr>
        <p:spPr>
          <a:xfrm flipH="1">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DABA301-EA10-4F63-9629-02DA47301266}"/>
              </a:ext>
            </a:extLst>
          </p:cNvPr>
          <p:cNvSpPr/>
          <p:nvPr userDrawn="1"/>
        </p:nvSpPr>
        <p:spPr>
          <a:xfrm>
            <a:off x="0" y="1"/>
            <a:ext cx="8547100" cy="6857999"/>
          </a:xfrm>
          <a:custGeom>
            <a:avLst/>
            <a:gdLst>
              <a:gd name="connsiteX0" fmla="*/ 0 w 8547100"/>
              <a:gd name="connsiteY0" fmla="*/ 0 h 6857999"/>
              <a:gd name="connsiteX1" fmla="*/ 1742543 w 8547100"/>
              <a:gd name="connsiteY1" fmla="*/ 0 h 6857999"/>
              <a:gd name="connsiteX2" fmla="*/ 8547100 w 8547100"/>
              <a:gd name="connsiteY2" fmla="*/ 6857999 h 6857999"/>
              <a:gd name="connsiteX3" fmla="*/ 0 w 85471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547100" h="6857999">
                <a:moveTo>
                  <a:pt x="0" y="0"/>
                </a:moveTo>
                <a:lnTo>
                  <a:pt x="1742543" y="0"/>
                </a:lnTo>
                <a:lnTo>
                  <a:pt x="8547100" y="6857999"/>
                </a:lnTo>
                <a:lnTo>
                  <a:pt x="0" y="6857999"/>
                </a:lnTo>
                <a:close/>
              </a:path>
            </a:pathLst>
          </a:cu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11" name="Freeform: Shape 10">
            <a:extLst>
              <a:ext uri="{FF2B5EF4-FFF2-40B4-BE49-F238E27FC236}">
                <a16:creationId xmlns:a16="http://schemas.microsoft.com/office/drawing/2014/main" id="{1412AA58-2863-4A6B-85E0-670469ACA1D9}"/>
              </a:ext>
            </a:extLst>
          </p:cNvPr>
          <p:cNvSpPr/>
          <p:nvPr userDrawn="1"/>
        </p:nvSpPr>
        <p:spPr>
          <a:xfrm rot="2700000">
            <a:off x="-1873025" y="2445165"/>
            <a:ext cx="3855096" cy="3700881"/>
          </a:xfrm>
          <a:custGeom>
            <a:avLst/>
            <a:gdLst>
              <a:gd name="connsiteX0" fmla="*/ 0 w 3855096"/>
              <a:gd name="connsiteY0" fmla="*/ 0 h 3700881"/>
              <a:gd name="connsiteX1" fmla="*/ 3254641 w 3855096"/>
              <a:gd name="connsiteY1" fmla="*/ 0 h 3700881"/>
              <a:gd name="connsiteX2" fmla="*/ 3855096 w 3855096"/>
              <a:gd name="connsiteY2" fmla="*/ 600455 h 3700881"/>
              <a:gd name="connsiteX3" fmla="*/ 3855096 w 3855096"/>
              <a:gd name="connsiteY3" fmla="*/ 3546666 h 3700881"/>
              <a:gd name="connsiteX4" fmla="*/ 3700881 w 3855096"/>
              <a:gd name="connsiteY4" fmla="*/ 3700881 h 3700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5096" h="3700881">
                <a:moveTo>
                  <a:pt x="0" y="0"/>
                </a:moveTo>
                <a:lnTo>
                  <a:pt x="3254641" y="0"/>
                </a:lnTo>
                <a:cubicBezTo>
                  <a:pt x="3586263" y="0"/>
                  <a:pt x="3855096" y="268833"/>
                  <a:pt x="3855096" y="600455"/>
                </a:cubicBezTo>
                <a:lnTo>
                  <a:pt x="3855096" y="3546666"/>
                </a:lnTo>
                <a:lnTo>
                  <a:pt x="3700881" y="3700881"/>
                </a:lnTo>
                <a:close/>
              </a:path>
            </a:pathLst>
          </a:custGeom>
          <a:gradFill flip="none" rotWithShape="1">
            <a:gsLst>
              <a:gs pos="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734C2B12-432F-4DE7-9609-03E512D97A3A}"/>
              </a:ext>
            </a:extLst>
          </p:cNvPr>
          <p:cNvSpPr/>
          <p:nvPr userDrawn="1"/>
        </p:nvSpPr>
        <p:spPr>
          <a:xfrm flipH="1">
            <a:off x="-1" y="2"/>
            <a:ext cx="8304578" cy="5892798"/>
          </a:xfrm>
          <a:custGeom>
            <a:avLst/>
            <a:gdLst>
              <a:gd name="connsiteX0" fmla="*/ 8227436 w 8304578"/>
              <a:gd name="connsiteY0" fmla="*/ 0 h 5892798"/>
              <a:gd name="connsiteX1" fmla="*/ 0 w 8304578"/>
              <a:gd name="connsiteY1" fmla="*/ 0 h 5892798"/>
              <a:gd name="connsiteX2" fmla="*/ 5659411 w 8304578"/>
              <a:gd name="connsiteY2" fmla="*/ 5659412 h 5892798"/>
              <a:gd name="connsiteX3" fmla="*/ 6786302 w 8304578"/>
              <a:gd name="connsiteY3" fmla="*/ 5659412 h 5892798"/>
              <a:gd name="connsiteX4" fmla="*/ 8304578 w 8304578"/>
              <a:gd name="connsiteY4" fmla="*/ 4141136 h 5892798"/>
              <a:gd name="connsiteX5" fmla="*/ 8304578 w 8304578"/>
              <a:gd name="connsiteY5" fmla="*/ 77150 h 5892798"/>
              <a:gd name="connsiteX6" fmla="*/ 8257457 w 8304578"/>
              <a:gd name="connsiteY6" fmla="*/ 6061 h 58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4578" h="5892798">
                <a:moveTo>
                  <a:pt x="8227436" y="0"/>
                </a:moveTo>
                <a:lnTo>
                  <a:pt x="0" y="0"/>
                </a:lnTo>
                <a:lnTo>
                  <a:pt x="5659411" y="5659412"/>
                </a:lnTo>
                <a:cubicBezTo>
                  <a:pt x="5970594" y="5970594"/>
                  <a:pt x="6475120" y="5970594"/>
                  <a:pt x="6786302" y="5659412"/>
                </a:cubicBezTo>
                <a:lnTo>
                  <a:pt x="8304578" y="4141136"/>
                </a:lnTo>
                <a:lnTo>
                  <a:pt x="8304578" y="77150"/>
                </a:lnTo>
                <a:cubicBezTo>
                  <a:pt x="8304578" y="45193"/>
                  <a:pt x="8285148" y="17773"/>
                  <a:pt x="8257457" y="6061"/>
                </a:cubicBezTo>
                <a:close/>
              </a:path>
            </a:pathLst>
          </a:custGeom>
          <a:solidFill>
            <a:schemeClr val="bg1"/>
          </a:solidFill>
          <a:ln w="9525" cap="flat">
            <a:noFill/>
            <a:prstDash val="solid"/>
            <a:miter/>
          </a:ln>
          <a:effectLst>
            <a:outerShdw blurRad="647700" dist="228600" dir="2700000" sx="97000" sy="97000" algn="tl" rotWithShape="0">
              <a:srgbClr val="272C49">
                <a:alpha val="15000"/>
              </a:srgbClr>
            </a:outerShdw>
          </a:effectLst>
        </p:spPr>
        <p:txBody>
          <a:bodyPr wrap="square" rtlCol="0" anchor="ctr">
            <a:noAutofit/>
          </a:bodyPr>
          <a:lstStyle/>
          <a:p>
            <a:pPr algn="ctr"/>
            <a:endParaRPr lang="en-US"/>
          </a:p>
        </p:txBody>
      </p:sp>
      <p:sp>
        <p:nvSpPr>
          <p:cNvPr id="22" name="Picture Placeholder 21">
            <a:extLst>
              <a:ext uri="{FF2B5EF4-FFF2-40B4-BE49-F238E27FC236}">
                <a16:creationId xmlns:a16="http://schemas.microsoft.com/office/drawing/2014/main" id="{D1E56ECF-190C-4018-8A79-6146AB1D41E4}"/>
              </a:ext>
            </a:extLst>
          </p:cNvPr>
          <p:cNvSpPr>
            <a:spLocks noGrp="1"/>
          </p:cNvSpPr>
          <p:nvPr>
            <p:ph type="pic" sz="quarter" idx="10"/>
          </p:nvPr>
        </p:nvSpPr>
        <p:spPr>
          <a:xfrm>
            <a:off x="-1" y="2"/>
            <a:ext cx="7924804" cy="5474139"/>
          </a:xfrm>
          <a:custGeom>
            <a:avLst/>
            <a:gdLst>
              <a:gd name="connsiteX0" fmla="*/ 0 w 7924804"/>
              <a:gd name="connsiteY0" fmla="*/ 0 h 5474139"/>
              <a:gd name="connsiteX1" fmla="*/ 7924804 w 7924804"/>
              <a:gd name="connsiteY1" fmla="*/ 0 h 5474139"/>
              <a:gd name="connsiteX2" fmla="*/ 2671480 w 7924804"/>
              <a:gd name="connsiteY2" fmla="*/ 5253325 h 5474139"/>
              <a:gd name="connsiteX3" fmla="*/ 1605292 w 7924804"/>
              <a:gd name="connsiteY3" fmla="*/ 5253325 h 5474139"/>
              <a:gd name="connsiteX4" fmla="*/ 0 w 7924804"/>
              <a:gd name="connsiteY4" fmla="*/ 3648033 h 5474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4" h="5474139">
                <a:moveTo>
                  <a:pt x="0" y="0"/>
                </a:moveTo>
                <a:lnTo>
                  <a:pt x="7924804" y="0"/>
                </a:lnTo>
                <a:lnTo>
                  <a:pt x="2671480" y="5253325"/>
                </a:lnTo>
                <a:cubicBezTo>
                  <a:pt x="2377060" y="5547744"/>
                  <a:pt x="1899711" y="5547744"/>
                  <a:pt x="1605292" y="5253325"/>
                </a:cubicBezTo>
                <a:lnTo>
                  <a:pt x="0" y="3648033"/>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3" name="Freeform: Shape 12">
            <a:extLst>
              <a:ext uri="{FF2B5EF4-FFF2-40B4-BE49-F238E27FC236}">
                <a16:creationId xmlns:a16="http://schemas.microsoft.com/office/drawing/2014/main" id="{D4CF5777-DB0B-4BCF-BC63-BB5B44BD2873}"/>
              </a:ext>
            </a:extLst>
          </p:cNvPr>
          <p:cNvSpPr/>
          <p:nvPr userDrawn="1"/>
        </p:nvSpPr>
        <p:spPr>
          <a:xfrm rot="2700000">
            <a:off x="2837817" y="4714078"/>
            <a:ext cx="4287843" cy="4287844"/>
          </a:xfrm>
          <a:custGeom>
            <a:avLst/>
            <a:gdLst>
              <a:gd name="connsiteX0" fmla="*/ 175869 w 3851295"/>
              <a:gd name="connsiteY0" fmla="*/ 175869 h 3851296"/>
              <a:gd name="connsiteX1" fmla="*/ 600455 w 3851295"/>
              <a:gd name="connsiteY1" fmla="*/ 0 h 3851296"/>
              <a:gd name="connsiteX2" fmla="*/ 3851295 w 3851295"/>
              <a:gd name="connsiteY2" fmla="*/ 0 h 3851296"/>
              <a:gd name="connsiteX3" fmla="*/ 0 w 3851295"/>
              <a:gd name="connsiteY3" fmla="*/ 3851296 h 3851296"/>
              <a:gd name="connsiteX4" fmla="*/ 0 w 3851295"/>
              <a:gd name="connsiteY4" fmla="*/ 600455 h 3851296"/>
              <a:gd name="connsiteX5" fmla="*/ 175869 w 3851295"/>
              <a:gd name="connsiteY5" fmla="*/ 175869 h 385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1295" h="3851296">
                <a:moveTo>
                  <a:pt x="175869" y="175869"/>
                </a:moveTo>
                <a:cubicBezTo>
                  <a:pt x="284530" y="67208"/>
                  <a:pt x="434644" y="0"/>
                  <a:pt x="600455" y="0"/>
                </a:cubicBezTo>
                <a:lnTo>
                  <a:pt x="3851295" y="0"/>
                </a:lnTo>
                <a:lnTo>
                  <a:pt x="0" y="3851296"/>
                </a:lnTo>
                <a:lnTo>
                  <a:pt x="0" y="600455"/>
                </a:lnTo>
                <a:cubicBezTo>
                  <a:pt x="0" y="434644"/>
                  <a:pt x="67208" y="284530"/>
                  <a:pt x="175869" y="175869"/>
                </a:cubicBezTo>
                <a:close/>
              </a:path>
            </a:pathLst>
          </a:custGeom>
          <a:gradFill>
            <a:gsLst>
              <a:gs pos="0">
                <a:schemeClr val="accent1">
                  <a:shade val="67500"/>
                  <a:satMod val="115000"/>
                </a:schemeClr>
              </a:gs>
              <a:gs pos="100000">
                <a:schemeClr val="accent1">
                  <a:shade val="100000"/>
                  <a:satMod val="1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43302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C7B8E46-2704-465F-B52F-7E7FD112778B}"/>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11" name="Picture Placeholder 7">
            <a:extLst>
              <a:ext uri="{FF2B5EF4-FFF2-40B4-BE49-F238E27FC236}">
                <a16:creationId xmlns:a16="http://schemas.microsoft.com/office/drawing/2014/main" id="{58CCC8A0-AF3C-4271-ADBA-03E11EE8C703}"/>
              </a:ext>
            </a:extLst>
          </p:cNvPr>
          <p:cNvSpPr>
            <a:spLocks noGrp="1"/>
          </p:cNvSpPr>
          <p:nvPr>
            <p:ph type="pic" sz="quarter" idx="10"/>
          </p:nvPr>
        </p:nvSpPr>
        <p:spPr>
          <a:xfrm>
            <a:off x="8699862" y="0"/>
            <a:ext cx="2791874" cy="6858000"/>
          </a:xfrm>
          <a:custGeom>
            <a:avLst/>
            <a:gdLst>
              <a:gd name="connsiteX0" fmla="*/ 0 w 3269991"/>
              <a:gd name="connsiteY0" fmla="*/ 0 h 6858000"/>
              <a:gd name="connsiteX1" fmla="*/ 3269991 w 3269991"/>
              <a:gd name="connsiteY1" fmla="*/ 0 h 6858000"/>
              <a:gd name="connsiteX2" fmla="*/ 3269991 w 3269991"/>
              <a:gd name="connsiteY2" fmla="*/ 6858000 h 6858000"/>
              <a:gd name="connsiteX3" fmla="*/ 0 w 32699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69991" h="6858000">
                <a:moveTo>
                  <a:pt x="0" y="0"/>
                </a:moveTo>
                <a:lnTo>
                  <a:pt x="3269991" y="0"/>
                </a:lnTo>
                <a:lnTo>
                  <a:pt x="3269991" y="6858000"/>
                </a:lnTo>
                <a:lnTo>
                  <a:pt x="0" y="6858000"/>
                </a:lnTo>
                <a:close/>
              </a:path>
            </a:pathLst>
          </a:custGeom>
          <a:pattFill prst="pct75">
            <a:fgClr>
              <a:srgbClr val="343675"/>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661976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0AF038C-9455-4C4A-8914-FA8AC066683B}"/>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8" name="Picture Placeholder 7">
            <a:extLst>
              <a:ext uri="{FF2B5EF4-FFF2-40B4-BE49-F238E27FC236}">
                <a16:creationId xmlns:a16="http://schemas.microsoft.com/office/drawing/2014/main" id="{185D7EFA-0F23-4531-A275-741A5B79F139}"/>
              </a:ext>
            </a:extLst>
          </p:cNvPr>
          <p:cNvSpPr>
            <a:spLocks noGrp="1"/>
          </p:cNvSpPr>
          <p:nvPr>
            <p:ph type="pic" sz="quarter" idx="10"/>
          </p:nvPr>
        </p:nvSpPr>
        <p:spPr>
          <a:xfrm>
            <a:off x="0" y="0"/>
            <a:ext cx="3340100" cy="6858000"/>
          </a:xfrm>
          <a:custGeom>
            <a:avLst/>
            <a:gdLst>
              <a:gd name="connsiteX0" fmla="*/ 0 w 3269991"/>
              <a:gd name="connsiteY0" fmla="*/ 0 h 6858000"/>
              <a:gd name="connsiteX1" fmla="*/ 3269991 w 3269991"/>
              <a:gd name="connsiteY1" fmla="*/ 0 h 6858000"/>
              <a:gd name="connsiteX2" fmla="*/ 3269991 w 3269991"/>
              <a:gd name="connsiteY2" fmla="*/ 6858000 h 6858000"/>
              <a:gd name="connsiteX3" fmla="*/ 0 w 32699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69991" h="6858000">
                <a:moveTo>
                  <a:pt x="0" y="0"/>
                </a:moveTo>
                <a:lnTo>
                  <a:pt x="3269991" y="0"/>
                </a:lnTo>
                <a:lnTo>
                  <a:pt x="3269991" y="6858000"/>
                </a:lnTo>
                <a:lnTo>
                  <a:pt x="0" y="685800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97946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5145C8F-5D7B-4A54-A1BE-A2EBDA6FECA1}"/>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35DFC504-B7BA-4182-A630-F7CE891A0D45}"/>
              </a:ext>
            </a:extLst>
          </p:cNvPr>
          <p:cNvSpPr>
            <a:spLocks noGrp="1"/>
          </p:cNvSpPr>
          <p:nvPr>
            <p:ph type="pic" sz="quarter" idx="10"/>
          </p:nvPr>
        </p:nvSpPr>
        <p:spPr>
          <a:xfrm>
            <a:off x="4582279" y="1763646"/>
            <a:ext cx="6954289" cy="4035061"/>
          </a:xfrm>
          <a:custGeom>
            <a:avLst/>
            <a:gdLst>
              <a:gd name="connsiteX0" fmla="*/ 0 w 6954289"/>
              <a:gd name="connsiteY0" fmla="*/ 0 h 4035061"/>
              <a:gd name="connsiteX1" fmla="*/ 6954289 w 6954289"/>
              <a:gd name="connsiteY1" fmla="*/ 0 h 4035061"/>
              <a:gd name="connsiteX2" fmla="*/ 6954289 w 6954289"/>
              <a:gd name="connsiteY2" fmla="*/ 4035061 h 4035061"/>
              <a:gd name="connsiteX3" fmla="*/ 0 w 6954289"/>
              <a:gd name="connsiteY3" fmla="*/ 4035061 h 4035061"/>
            </a:gdLst>
            <a:ahLst/>
            <a:cxnLst>
              <a:cxn ang="0">
                <a:pos x="connsiteX0" y="connsiteY0"/>
              </a:cxn>
              <a:cxn ang="0">
                <a:pos x="connsiteX1" y="connsiteY1"/>
              </a:cxn>
              <a:cxn ang="0">
                <a:pos x="connsiteX2" y="connsiteY2"/>
              </a:cxn>
              <a:cxn ang="0">
                <a:pos x="connsiteX3" y="connsiteY3"/>
              </a:cxn>
            </a:cxnLst>
            <a:rect l="l" t="t" r="r" b="b"/>
            <a:pathLst>
              <a:path w="6954289" h="4035061">
                <a:moveTo>
                  <a:pt x="0" y="0"/>
                </a:moveTo>
                <a:lnTo>
                  <a:pt x="6954289" y="0"/>
                </a:lnTo>
                <a:lnTo>
                  <a:pt x="6954289" y="4035061"/>
                </a:lnTo>
                <a:lnTo>
                  <a:pt x="0" y="4035061"/>
                </a:lnTo>
                <a:close/>
              </a:path>
            </a:pathLst>
          </a:custGeom>
          <a:pattFill prst="pct5">
            <a:fgClr>
              <a:schemeClr val="accent1"/>
            </a:fgClr>
            <a:bgClr>
              <a:schemeClr val="bg1"/>
            </a:bgClr>
          </a:pattFill>
          <a:effectLst>
            <a:outerShdw blurRad="139700" dist="190500" dir="5400000" algn="t" rotWithShape="0">
              <a:prstClr val="black">
                <a:alpha val="9000"/>
              </a:prst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2487128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89A9DCD-CF79-44D0-8A3D-42E6F8363128}"/>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8" name="Picture Placeholder 7">
            <a:extLst>
              <a:ext uri="{FF2B5EF4-FFF2-40B4-BE49-F238E27FC236}">
                <a16:creationId xmlns:a16="http://schemas.microsoft.com/office/drawing/2014/main" id="{67CFFFD4-EAE2-4843-BD4C-C7142197FCEF}"/>
              </a:ext>
            </a:extLst>
          </p:cNvPr>
          <p:cNvSpPr>
            <a:spLocks noGrp="1"/>
          </p:cNvSpPr>
          <p:nvPr>
            <p:ph type="pic" sz="quarter" idx="10"/>
          </p:nvPr>
        </p:nvSpPr>
        <p:spPr>
          <a:xfrm>
            <a:off x="-1" y="0"/>
            <a:ext cx="12192001" cy="3813185"/>
          </a:xfrm>
          <a:custGeom>
            <a:avLst/>
            <a:gdLst>
              <a:gd name="connsiteX0" fmla="*/ 0 w 3269991"/>
              <a:gd name="connsiteY0" fmla="*/ 0 h 6858000"/>
              <a:gd name="connsiteX1" fmla="*/ 3269991 w 3269991"/>
              <a:gd name="connsiteY1" fmla="*/ 0 h 6858000"/>
              <a:gd name="connsiteX2" fmla="*/ 3269991 w 3269991"/>
              <a:gd name="connsiteY2" fmla="*/ 6858000 h 6858000"/>
              <a:gd name="connsiteX3" fmla="*/ 0 w 32699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69991" h="6858000">
                <a:moveTo>
                  <a:pt x="0" y="0"/>
                </a:moveTo>
                <a:lnTo>
                  <a:pt x="3269991" y="0"/>
                </a:lnTo>
                <a:lnTo>
                  <a:pt x="3269991" y="6858000"/>
                </a:lnTo>
                <a:lnTo>
                  <a:pt x="0" y="6858000"/>
                </a:lnTo>
                <a:close/>
              </a:path>
            </a:pathLst>
          </a:custGeom>
          <a:pattFill prst="pct75">
            <a:fgClr>
              <a:srgbClr val="343675"/>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772859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A5FF915F-35A6-4BBD-A471-1C6D5C5D77A4}"/>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16" name="Picture Placeholder 15">
            <a:extLst>
              <a:ext uri="{FF2B5EF4-FFF2-40B4-BE49-F238E27FC236}">
                <a16:creationId xmlns:a16="http://schemas.microsoft.com/office/drawing/2014/main" id="{7542C35B-B48E-4CDA-A314-D64084863DE9}"/>
              </a:ext>
            </a:extLst>
          </p:cNvPr>
          <p:cNvSpPr>
            <a:spLocks noGrp="1"/>
          </p:cNvSpPr>
          <p:nvPr>
            <p:ph type="pic" sz="quarter" idx="12"/>
          </p:nvPr>
        </p:nvSpPr>
        <p:spPr>
          <a:xfrm>
            <a:off x="8760824" y="0"/>
            <a:ext cx="3431176" cy="6858000"/>
          </a:xfrm>
          <a:custGeom>
            <a:avLst/>
            <a:gdLst>
              <a:gd name="connsiteX0" fmla="*/ 0 w 4351400"/>
              <a:gd name="connsiteY0" fmla="*/ 0 h 2612250"/>
              <a:gd name="connsiteX1" fmla="*/ 4351400 w 4351400"/>
              <a:gd name="connsiteY1" fmla="*/ 0 h 2612250"/>
              <a:gd name="connsiteX2" fmla="*/ 4351400 w 4351400"/>
              <a:gd name="connsiteY2" fmla="*/ 2612250 h 2612250"/>
              <a:gd name="connsiteX3" fmla="*/ 0 w 4351400"/>
              <a:gd name="connsiteY3" fmla="*/ 2612250 h 2612250"/>
            </a:gdLst>
            <a:ahLst/>
            <a:cxnLst>
              <a:cxn ang="0">
                <a:pos x="connsiteX0" y="connsiteY0"/>
              </a:cxn>
              <a:cxn ang="0">
                <a:pos x="connsiteX1" y="connsiteY1"/>
              </a:cxn>
              <a:cxn ang="0">
                <a:pos x="connsiteX2" y="connsiteY2"/>
              </a:cxn>
              <a:cxn ang="0">
                <a:pos x="connsiteX3" y="connsiteY3"/>
              </a:cxn>
            </a:cxnLst>
            <a:rect l="l" t="t" r="r" b="b"/>
            <a:pathLst>
              <a:path w="4351400" h="2612250">
                <a:moveTo>
                  <a:pt x="0" y="0"/>
                </a:moveTo>
                <a:lnTo>
                  <a:pt x="4351400" y="0"/>
                </a:lnTo>
                <a:lnTo>
                  <a:pt x="4351400" y="2612250"/>
                </a:lnTo>
                <a:lnTo>
                  <a:pt x="0" y="261225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114CA0D2-0FCE-4A6A-9AB9-E3E92302DB99}"/>
              </a:ext>
            </a:extLst>
          </p:cNvPr>
          <p:cNvSpPr>
            <a:spLocks noGrp="1"/>
          </p:cNvSpPr>
          <p:nvPr>
            <p:ph type="pic" sz="quarter" idx="11"/>
          </p:nvPr>
        </p:nvSpPr>
        <p:spPr>
          <a:xfrm>
            <a:off x="3905759" y="2631064"/>
            <a:ext cx="1429145" cy="2918836"/>
          </a:xfrm>
          <a:custGeom>
            <a:avLst/>
            <a:gdLst>
              <a:gd name="connsiteX0" fmla="*/ 161994 w 1429145"/>
              <a:gd name="connsiteY0" fmla="*/ 0 h 2918836"/>
              <a:gd name="connsiteX1" fmla="*/ 1267151 w 1429145"/>
              <a:gd name="connsiteY1" fmla="*/ 0 h 2918836"/>
              <a:gd name="connsiteX2" fmla="*/ 1429145 w 1429145"/>
              <a:gd name="connsiteY2" fmla="*/ 161994 h 2918836"/>
              <a:gd name="connsiteX3" fmla="*/ 1429145 w 1429145"/>
              <a:gd name="connsiteY3" fmla="*/ 2756842 h 2918836"/>
              <a:gd name="connsiteX4" fmla="*/ 1267151 w 1429145"/>
              <a:gd name="connsiteY4" fmla="*/ 2918836 h 2918836"/>
              <a:gd name="connsiteX5" fmla="*/ 161994 w 1429145"/>
              <a:gd name="connsiteY5" fmla="*/ 2918836 h 2918836"/>
              <a:gd name="connsiteX6" fmla="*/ 0 w 1429145"/>
              <a:gd name="connsiteY6" fmla="*/ 2756842 h 2918836"/>
              <a:gd name="connsiteX7" fmla="*/ 0 w 1429145"/>
              <a:gd name="connsiteY7" fmla="*/ 161994 h 2918836"/>
              <a:gd name="connsiteX8" fmla="*/ 161994 w 1429145"/>
              <a:gd name="connsiteY8" fmla="*/ 0 h 291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145" h="2918836">
                <a:moveTo>
                  <a:pt x="161994" y="0"/>
                </a:moveTo>
                <a:lnTo>
                  <a:pt x="1267151" y="0"/>
                </a:lnTo>
                <a:cubicBezTo>
                  <a:pt x="1356619" y="0"/>
                  <a:pt x="1429145" y="72527"/>
                  <a:pt x="1429145" y="161994"/>
                </a:cubicBezTo>
                <a:lnTo>
                  <a:pt x="1429145" y="2756842"/>
                </a:lnTo>
                <a:cubicBezTo>
                  <a:pt x="1429145" y="2846309"/>
                  <a:pt x="1356619" y="2918836"/>
                  <a:pt x="1267151" y="2918836"/>
                </a:cubicBezTo>
                <a:lnTo>
                  <a:pt x="161994" y="2918836"/>
                </a:lnTo>
                <a:cubicBezTo>
                  <a:pt x="72527" y="2918836"/>
                  <a:pt x="0" y="2846309"/>
                  <a:pt x="0" y="2756842"/>
                </a:cubicBezTo>
                <a:lnTo>
                  <a:pt x="0" y="161994"/>
                </a:lnTo>
                <a:cubicBezTo>
                  <a:pt x="0" y="72527"/>
                  <a:pt x="72527" y="0"/>
                  <a:pt x="161994"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BCB5DC2D-0F6F-4263-B85B-8068F1E2F537}"/>
              </a:ext>
            </a:extLst>
          </p:cNvPr>
          <p:cNvSpPr>
            <a:spLocks noGrp="1"/>
          </p:cNvSpPr>
          <p:nvPr>
            <p:ph type="pic" sz="quarter" idx="10"/>
          </p:nvPr>
        </p:nvSpPr>
        <p:spPr>
          <a:xfrm>
            <a:off x="6521935" y="2688254"/>
            <a:ext cx="4351400" cy="2612250"/>
          </a:xfrm>
          <a:custGeom>
            <a:avLst/>
            <a:gdLst>
              <a:gd name="connsiteX0" fmla="*/ 0 w 4351400"/>
              <a:gd name="connsiteY0" fmla="*/ 0 h 2612250"/>
              <a:gd name="connsiteX1" fmla="*/ 4351400 w 4351400"/>
              <a:gd name="connsiteY1" fmla="*/ 0 h 2612250"/>
              <a:gd name="connsiteX2" fmla="*/ 4351400 w 4351400"/>
              <a:gd name="connsiteY2" fmla="*/ 2612250 h 2612250"/>
              <a:gd name="connsiteX3" fmla="*/ 0 w 4351400"/>
              <a:gd name="connsiteY3" fmla="*/ 2612250 h 2612250"/>
            </a:gdLst>
            <a:ahLst/>
            <a:cxnLst>
              <a:cxn ang="0">
                <a:pos x="connsiteX0" y="connsiteY0"/>
              </a:cxn>
              <a:cxn ang="0">
                <a:pos x="connsiteX1" y="connsiteY1"/>
              </a:cxn>
              <a:cxn ang="0">
                <a:pos x="connsiteX2" y="connsiteY2"/>
              </a:cxn>
              <a:cxn ang="0">
                <a:pos x="connsiteX3" y="connsiteY3"/>
              </a:cxn>
            </a:cxnLst>
            <a:rect l="l" t="t" r="r" b="b"/>
            <a:pathLst>
              <a:path w="4351400" h="2612250">
                <a:moveTo>
                  <a:pt x="0" y="0"/>
                </a:moveTo>
                <a:lnTo>
                  <a:pt x="4351400" y="0"/>
                </a:lnTo>
                <a:lnTo>
                  <a:pt x="4351400" y="2612250"/>
                </a:lnTo>
                <a:lnTo>
                  <a:pt x="0" y="261225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946358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00A4C99-F058-4E25-9AA3-ACE27514BD7C}"/>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16" name="Picture Placeholder 15">
            <a:extLst>
              <a:ext uri="{FF2B5EF4-FFF2-40B4-BE49-F238E27FC236}">
                <a16:creationId xmlns:a16="http://schemas.microsoft.com/office/drawing/2014/main" id="{63A59C36-9B57-4F15-960F-EFF322609CB6}"/>
              </a:ext>
            </a:extLst>
          </p:cNvPr>
          <p:cNvSpPr>
            <a:spLocks noGrp="1"/>
          </p:cNvSpPr>
          <p:nvPr>
            <p:ph type="pic" sz="quarter" idx="11"/>
          </p:nvPr>
        </p:nvSpPr>
        <p:spPr>
          <a:xfrm>
            <a:off x="3582195" y="2771092"/>
            <a:ext cx="2400487" cy="3167062"/>
          </a:xfrm>
          <a:custGeom>
            <a:avLst/>
            <a:gdLst>
              <a:gd name="connsiteX0" fmla="*/ 27005 w 2400487"/>
              <a:gd name="connsiteY0" fmla="*/ 0 h 3167062"/>
              <a:gd name="connsiteX1" fmla="*/ 2373482 w 2400487"/>
              <a:gd name="connsiteY1" fmla="*/ 0 h 3167062"/>
              <a:gd name="connsiteX2" fmla="*/ 2400487 w 2400487"/>
              <a:gd name="connsiteY2" fmla="*/ 27005 h 3167062"/>
              <a:gd name="connsiteX3" fmla="*/ 2400487 w 2400487"/>
              <a:gd name="connsiteY3" fmla="*/ 3140057 h 3167062"/>
              <a:gd name="connsiteX4" fmla="*/ 2373482 w 2400487"/>
              <a:gd name="connsiteY4" fmla="*/ 3167062 h 3167062"/>
              <a:gd name="connsiteX5" fmla="*/ 27005 w 2400487"/>
              <a:gd name="connsiteY5" fmla="*/ 3167062 h 3167062"/>
              <a:gd name="connsiteX6" fmla="*/ 0 w 2400487"/>
              <a:gd name="connsiteY6" fmla="*/ 3140057 h 3167062"/>
              <a:gd name="connsiteX7" fmla="*/ 0 w 2400487"/>
              <a:gd name="connsiteY7" fmla="*/ 27005 h 3167062"/>
              <a:gd name="connsiteX8" fmla="*/ 27005 w 2400487"/>
              <a:gd name="connsiteY8" fmla="*/ 0 h 316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487" h="3167062">
                <a:moveTo>
                  <a:pt x="27005" y="0"/>
                </a:moveTo>
                <a:lnTo>
                  <a:pt x="2373482" y="0"/>
                </a:lnTo>
                <a:cubicBezTo>
                  <a:pt x="2388396" y="0"/>
                  <a:pt x="2400487" y="12091"/>
                  <a:pt x="2400487" y="27005"/>
                </a:cubicBezTo>
                <a:lnTo>
                  <a:pt x="2400487" y="3140057"/>
                </a:lnTo>
                <a:cubicBezTo>
                  <a:pt x="2400487" y="3154971"/>
                  <a:pt x="2388396" y="3167062"/>
                  <a:pt x="2373482" y="3167062"/>
                </a:cubicBezTo>
                <a:lnTo>
                  <a:pt x="27005" y="3167062"/>
                </a:lnTo>
                <a:cubicBezTo>
                  <a:pt x="12091" y="3167062"/>
                  <a:pt x="0" y="3154971"/>
                  <a:pt x="0" y="3140057"/>
                </a:cubicBezTo>
                <a:lnTo>
                  <a:pt x="0" y="27005"/>
                </a:lnTo>
                <a:cubicBezTo>
                  <a:pt x="0" y="12091"/>
                  <a:pt x="12091" y="0"/>
                  <a:pt x="27005"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F6C336CB-ABC4-4D87-88E6-FEC98591D312}"/>
              </a:ext>
            </a:extLst>
          </p:cNvPr>
          <p:cNvSpPr>
            <a:spLocks noGrp="1"/>
          </p:cNvSpPr>
          <p:nvPr>
            <p:ph type="pic" sz="quarter" idx="12"/>
          </p:nvPr>
        </p:nvSpPr>
        <p:spPr>
          <a:xfrm>
            <a:off x="6209317" y="2771092"/>
            <a:ext cx="2400487" cy="3167062"/>
          </a:xfrm>
          <a:custGeom>
            <a:avLst/>
            <a:gdLst>
              <a:gd name="connsiteX0" fmla="*/ 27005 w 2400487"/>
              <a:gd name="connsiteY0" fmla="*/ 0 h 3167062"/>
              <a:gd name="connsiteX1" fmla="*/ 2373482 w 2400487"/>
              <a:gd name="connsiteY1" fmla="*/ 0 h 3167062"/>
              <a:gd name="connsiteX2" fmla="*/ 2400487 w 2400487"/>
              <a:gd name="connsiteY2" fmla="*/ 27005 h 3167062"/>
              <a:gd name="connsiteX3" fmla="*/ 2400487 w 2400487"/>
              <a:gd name="connsiteY3" fmla="*/ 3140057 h 3167062"/>
              <a:gd name="connsiteX4" fmla="*/ 2373482 w 2400487"/>
              <a:gd name="connsiteY4" fmla="*/ 3167062 h 3167062"/>
              <a:gd name="connsiteX5" fmla="*/ 27005 w 2400487"/>
              <a:gd name="connsiteY5" fmla="*/ 3167062 h 3167062"/>
              <a:gd name="connsiteX6" fmla="*/ 0 w 2400487"/>
              <a:gd name="connsiteY6" fmla="*/ 3140057 h 3167062"/>
              <a:gd name="connsiteX7" fmla="*/ 0 w 2400487"/>
              <a:gd name="connsiteY7" fmla="*/ 27005 h 3167062"/>
              <a:gd name="connsiteX8" fmla="*/ 27005 w 2400487"/>
              <a:gd name="connsiteY8" fmla="*/ 0 h 316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487" h="3167062">
                <a:moveTo>
                  <a:pt x="27005" y="0"/>
                </a:moveTo>
                <a:lnTo>
                  <a:pt x="2373482" y="0"/>
                </a:lnTo>
                <a:cubicBezTo>
                  <a:pt x="2388396" y="0"/>
                  <a:pt x="2400487" y="12091"/>
                  <a:pt x="2400487" y="27005"/>
                </a:cubicBezTo>
                <a:lnTo>
                  <a:pt x="2400487" y="3140057"/>
                </a:lnTo>
                <a:cubicBezTo>
                  <a:pt x="2400487" y="3154971"/>
                  <a:pt x="2388396" y="3167062"/>
                  <a:pt x="2373482" y="3167062"/>
                </a:cubicBezTo>
                <a:lnTo>
                  <a:pt x="27005" y="3167062"/>
                </a:lnTo>
                <a:cubicBezTo>
                  <a:pt x="12091" y="3167062"/>
                  <a:pt x="0" y="3154971"/>
                  <a:pt x="0" y="3140057"/>
                </a:cubicBezTo>
                <a:lnTo>
                  <a:pt x="0" y="27005"/>
                </a:lnTo>
                <a:cubicBezTo>
                  <a:pt x="0" y="12091"/>
                  <a:pt x="12091" y="0"/>
                  <a:pt x="27005"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541EAD92-B78C-48B4-8C56-CFAA41DD8C5B}"/>
              </a:ext>
            </a:extLst>
          </p:cNvPr>
          <p:cNvSpPr>
            <a:spLocks noGrp="1"/>
          </p:cNvSpPr>
          <p:nvPr>
            <p:ph type="pic" sz="quarter" idx="13"/>
          </p:nvPr>
        </p:nvSpPr>
        <p:spPr>
          <a:xfrm>
            <a:off x="8836440" y="2771092"/>
            <a:ext cx="2400487" cy="3167062"/>
          </a:xfrm>
          <a:custGeom>
            <a:avLst/>
            <a:gdLst>
              <a:gd name="connsiteX0" fmla="*/ 27005 w 2400487"/>
              <a:gd name="connsiteY0" fmla="*/ 0 h 3167062"/>
              <a:gd name="connsiteX1" fmla="*/ 2373482 w 2400487"/>
              <a:gd name="connsiteY1" fmla="*/ 0 h 3167062"/>
              <a:gd name="connsiteX2" fmla="*/ 2400487 w 2400487"/>
              <a:gd name="connsiteY2" fmla="*/ 27005 h 3167062"/>
              <a:gd name="connsiteX3" fmla="*/ 2400487 w 2400487"/>
              <a:gd name="connsiteY3" fmla="*/ 3140057 h 3167062"/>
              <a:gd name="connsiteX4" fmla="*/ 2373482 w 2400487"/>
              <a:gd name="connsiteY4" fmla="*/ 3167062 h 3167062"/>
              <a:gd name="connsiteX5" fmla="*/ 27005 w 2400487"/>
              <a:gd name="connsiteY5" fmla="*/ 3167062 h 3167062"/>
              <a:gd name="connsiteX6" fmla="*/ 0 w 2400487"/>
              <a:gd name="connsiteY6" fmla="*/ 3140057 h 3167062"/>
              <a:gd name="connsiteX7" fmla="*/ 0 w 2400487"/>
              <a:gd name="connsiteY7" fmla="*/ 27005 h 3167062"/>
              <a:gd name="connsiteX8" fmla="*/ 27005 w 2400487"/>
              <a:gd name="connsiteY8" fmla="*/ 0 h 316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487" h="3167062">
                <a:moveTo>
                  <a:pt x="27005" y="0"/>
                </a:moveTo>
                <a:lnTo>
                  <a:pt x="2373482" y="0"/>
                </a:lnTo>
                <a:cubicBezTo>
                  <a:pt x="2388396" y="0"/>
                  <a:pt x="2400487" y="12091"/>
                  <a:pt x="2400487" y="27005"/>
                </a:cubicBezTo>
                <a:lnTo>
                  <a:pt x="2400487" y="3140057"/>
                </a:lnTo>
                <a:cubicBezTo>
                  <a:pt x="2400487" y="3154971"/>
                  <a:pt x="2388396" y="3167062"/>
                  <a:pt x="2373482" y="3167062"/>
                </a:cubicBezTo>
                <a:lnTo>
                  <a:pt x="27005" y="3167062"/>
                </a:lnTo>
                <a:cubicBezTo>
                  <a:pt x="12091" y="3167062"/>
                  <a:pt x="0" y="3154971"/>
                  <a:pt x="0" y="3140057"/>
                </a:cubicBezTo>
                <a:lnTo>
                  <a:pt x="0" y="27005"/>
                </a:lnTo>
                <a:cubicBezTo>
                  <a:pt x="0" y="12091"/>
                  <a:pt x="12091" y="0"/>
                  <a:pt x="27005"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9C90F7BD-8F15-4F27-93CB-49998A9B5539}"/>
              </a:ext>
            </a:extLst>
          </p:cNvPr>
          <p:cNvSpPr>
            <a:spLocks noGrp="1"/>
          </p:cNvSpPr>
          <p:nvPr>
            <p:ph type="pic" sz="quarter" idx="10"/>
          </p:nvPr>
        </p:nvSpPr>
        <p:spPr>
          <a:xfrm>
            <a:off x="955073" y="2771092"/>
            <a:ext cx="2400487" cy="3167062"/>
          </a:xfrm>
          <a:custGeom>
            <a:avLst/>
            <a:gdLst>
              <a:gd name="connsiteX0" fmla="*/ 27005 w 2400487"/>
              <a:gd name="connsiteY0" fmla="*/ 0 h 3167062"/>
              <a:gd name="connsiteX1" fmla="*/ 2373482 w 2400487"/>
              <a:gd name="connsiteY1" fmla="*/ 0 h 3167062"/>
              <a:gd name="connsiteX2" fmla="*/ 2400487 w 2400487"/>
              <a:gd name="connsiteY2" fmla="*/ 27005 h 3167062"/>
              <a:gd name="connsiteX3" fmla="*/ 2400487 w 2400487"/>
              <a:gd name="connsiteY3" fmla="*/ 3140057 h 3167062"/>
              <a:gd name="connsiteX4" fmla="*/ 2373482 w 2400487"/>
              <a:gd name="connsiteY4" fmla="*/ 3167062 h 3167062"/>
              <a:gd name="connsiteX5" fmla="*/ 27005 w 2400487"/>
              <a:gd name="connsiteY5" fmla="*/ 3167062 h 3167062"/>
              <a:gd name="connsiteX6" fmla="*/ 0 w 2400487"/>
              <a:gd name="connsiteY6" fmla="*/ 3140057 h 3167062"/>
              <a:gd name="connsiteX7" fmla="*/ 0 w 2400487"/>
              <a:gd name="connsiteY7" fmla="*/ 27005 h 3167062"/>
              <a:gd name="connsiteX8" fmla="*/ 27005 w 2400487"/>
              <a:gd name="connsiteY8" fmla="*/ 0 h 316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487" h="3167062">
                <a:moveTo>
                  <a:pt x="27005" y="0"/>
                </a:moveTo>
                <a:lnTo>
                  <a:pt x="2373482" y="0"/>
                </a:lnTo>
                <a:cubicBezTo>
                  <a:pt x="2388396" y="0"/>
                  <a:pt x="2400487" y="12091"/>
                  <a:pt x="2400487" y="27005"/>
                </a:cubicBezTo>
                <a:lnTo>
                  <a:pt x="2400487" y="3140057"/>
                </a:lnTo>
                <a:cubicBezTo>
                  <a:pt x="2400487" y="3154971"/>
                  <a:pt x="2388396" y="3167062"/>
                  <a:pt x="2373482" y="3167062"/>
                </a:cubicBezTo>
                <a:lnTo>
                  <a:pt x="27005" y="3167062"/>
                </a:lnTo>
                <a:cubicBezTo>
                  <a:pt x="12091" y="3167062"/>
                  <a:pt x="0" y="3154971"/>
                  <a:pt x="0" y="3140057"/>
                </a:cubicBezTo>
                <a:lnTo>
                  <a:pt x="0" y="27005"/>
                </a:lnTo>
                <a:cubicBezTo>
                  <a:pt x="0" y="12091"/>
                  <a:pt x="12091" y="0"/>
                  <a:pt x="27005"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3801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C9938CE-1501-4540-9684-50ADE5505853}"/>
              </a:ext>
            </a:extLst>
          </p:cNvPr>
          <p:cNvSpPr>
            <a:spLocks noGrp="1"/>
          </p:cNvSpPr>
          <p:nvPr>
            <p:ph type="pic" sz="quarter" idx="10"/>
          </p:nvPr>
        </p:nvSpPr>
        <p:spPr>
          <a:xfrm>
            <a:off x="4623526" y="0"/>
            <a:ext cx="7568474" cy="5002764"/>
          </a:xfrm>
          <a:custGeom>
            <a:avLst/>
            <a:gdLst>
              <a:gd name="connsiteX0" fmla="*/ 0 w 7568474"/>
              <a:gd name="connsiteY0" fmla="*/ 0 h 5002764"/>
              <a:gd name="connsiteX1" fmla="*/ 7568474 w 7568474"/>
              <a:gd name="connsiteY1" fmla="*/ 1 h 5002764"/>
              <a:gd name="connsiteX2" fmla="*/ 7568474 w 7568474"/>
              <a:gd name="connsiteY2" fmla="*/ 5002764 h 5002764"/>
              <a:gd name="connsiteX3" fmla="*/ 7382360 w 7568474"/>
              <a:gd name="connsiteY3" fmla="*/ 4973019 h 5002764"/>
              <a:gd name="connsiteX4" fmla="*/ 3919907 w 7568474"/>
              <a:gd name="connsiteY4" fmla="*/ 3722027 h 5002764"/>
              <a:gd name="connsiteX5" fmla="*/ 153610 w 7568474"/>
              <a:gd name="connsiteY5" fmla="*/ 256828 h 500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8474" h="5002764">
                <a:moveTo>
                  <a:pt x="0" y="0"/>
                </a:moveTo>
                <a:lnTo>
                  <a:pt x="7568474" y="1"/>
                </a:lnTo>
                <a:lnTo>
                  <a:pt x="7568474" y="5002764"/>
                </a:lnTo>
                <a:lnTo>
                  <a:pt x="7382360" y="4973019"/>
                </a:lnTo>
                <a:cubicBezTo>
                  <a:pt x="6249926" y="4775969"/>
                  <a:pt x="5065595" y="4361292"/>
                  <a:pt x="3919907" y="3722027"/>
                </a:cubicBezTo>
                <a:cubicBezTo>
                  <a:pt x="2267472" y="2800010"/>
                  <a:pt x="970409" y="1564226"/>
                  <a:pt x="153610" y="256828"/>
                </a:cubicBezTo>
                <a:close/>
              </a:path>
            </a:pathLst>
          </a:custGeom>
          <a:pattFill prst="pct75">
            <a:fgClr>
              <a:schemeClr val="accent1"/>
            </a:fgClr>
            <a:bgClr>
              <a:schemeClr val="bg1"/>
            </a:bgClr>
          </a:pattFill>
        </p:spPr>
        <p:txBody>
          <a:bodyPr wrap="square">
            <a:noAutofit/>
          </a:bodyPr>
          <a:lstStyle>
            <a:lvl1pPr>
              <a:defRPr sz="1200"/>
            </a:lvl1pPr>
          </a:lstStyle>
          <a:p>
            <a:endParaRPr lang="en-US"/>
          </a:p>
        </p:txBody>
      </p:sp>
      <p:sp>
        <p:nvSpPr>
          <p:cNvPr id="11" name="Freeform: Shape 10">
            <a:extLst>
              <a:ext uri="{FF2B5EF4-FFF2-40B4-BE49-F238E27FC236}">
                <a16:creationId xmlns:a16="http://schemas.microsoft.com/office/drawing/2014/main" id="{C7FD267B-585F-45A6-AAA2-8AF68AB313E2}"/>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7091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7B95434-A7FA-450B-B338-152573E52CCC}"/>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11E69378-6A0B-494A-89F6-C52960752237}"/>
              </a:ext>
            </a:extLst>
          </p:cNvPr>
          <p:cNvSpPr>
            <a:spLocks noGrp="1"/>
          </p:cNvSpPr>
          <p:nvPr>
            <p:ph type="pic" sz="quarter" idx="10"/>
          </p:nvPr>
        </p:nvSpPr>
        <p:spPr>
          <a:xfrm>
            <a:off x="4192248" y="0"/>
            <a:ext cx="7999752" cy="6858000"/>
          </a:xfrm>
          <a:custGeom>
            <a:avLst/>
            <a:gdLst>
              <a:gd name="connsiteX0" fmla="*/ 0 w 7999752"/>
              <a:gd name="connsiteY0" fmla="*/ 0 h 6858000"/>
              <a:gd name="connsiteX1" fmla="*/ 7999752 w 7999752"/>
              <a:gd name="connsiteY1" fmla="*/ 0 h 6858000"/>
              <a:gd name="connsiteX2" fmla="*/ 7999752 w 7999752"/>
              <a:gd name="connsiteY2" fmla="*/ 6858000 h 6858000"/>
              <a:gd name="connsiteX3" fmla="*/ 7486803 w 7999752"/>
              <a:gd name="connsiteY3" fmla="*/ 6858000 h 6858000"/>
              <a:gd name="connsiteX4" fmla="*/ 6098011 w 7999752"/>
              <a:gd name="connsiteY4" fmla="*/ 5003264 h 6858000"/>
              <a:gd name="connsiteX5" fmla="*/ 2085450 w 7999752"/>
              <a:gd name="connsiteY5" fmla="*/ 4483030 h 6858000"/>
              <a:gd name="connsiteX6" fmla="*/ 2040212 w 7999752"/>
              <a:gd name="connsiteY6" fmla="*/ 999746 h 6858000"/>
              <a:gd name="connsiteX7" fmla="*/ 0 w 79997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9752" h="6858000">
                <a:moveTo>
                  <a:pt x="0" y="0"/>
                </a:moveTo>
                <a:lnTo>
                  <a:pt x="7999752" y="0"/>
                </a:lnTo>
                <a:lnTo>
                  <a:pt x="7999752" y="6858000"/>
                </a:lnTo>
                <a:lnTo>
                  <a:pt x="7486803" y="6858000"/>
                </a:lnTo>
                <a:cubicBezTo>
                  <a:pt x="7486803" y="6858000"/>
                  <a:pt x="7536562" y="5003264"/>
                  <a:pt x="6098011" y="5003264"/>
                </a:cubicBezTo>
                <a:cubicBezTo>
                  <a:pt x="4659459" y="5003264"/>
                  <a:pt x="3252577" y="5817538"/>
                  <a:pt x="2085450" y="4483030"/>
                </a:cubicBezTo>
                <a:cubicBezTo>
                  <a:pt x="796179" y="3017337"/>
                  <a:pt x="2328526" y="1946750"/>
                  <a:pt x="2040212" y="999746"/>
                </a:cubicBezTo>
                <a:cubicBezTo>
                  <a:pt x="1751899" y="52742"/>
                  <a:pt x="0" y="0"/>
                  <a:pt x="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0715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69873E6-1615-44CE-8D0F-654D8BFB61BE}"/>
              </a:ext>
            </a:extLst>
          </p:cNvPr>
          <p:cNvSpPr/>
          <p:nvPr userDrawn="1"/>
        </p:nvSpPr>
        <p:spPr>
          <a:xfrm flipH="1" flipV="1">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8" name="Picture Placeholder 7">
            <a:extLst>
              <a:ext uri="{FF2B5EF4-FFF2-40B4-BE49-F238E27FC236}">
                <a16:creationId xmlns:a16="http://schemas.microsoft.com/office/drawing/2014/main" id="{61ADBC9C-C4A0-4929-93C1-4060078AA8F1}"/>
              </a:ext>
            </a:extLst>
          </p:cNvPr>
          <p:cNvSpPr>
            <a:spLocks noGrp="1"/>
          </p:cNvSpPr>
          <p:nvPr>
            <p:ph type="pic" sz="quarter" idx="10"/>
          </p:nvPr>
        </p:nvSpPr>
        <p:spPr>
          <a:xfrm>
            <a:off x="0" y="0"/>
            <a:ext cx="5334000" cy="6858000"/>
          </a:xfrm>
          <a:custGeom>
            <a:avLst/>
            <a:gdLst>
              <a:gd name="connsiteX0" fmla="*/ 0 w 3269991"/>
              <a:gd name="connsiteY0" fmla="*/ 0 h 6858000"/>
              <a:gd name="connsiteX1" fmla="*/ 3269991 w 3269991"/>
              <a:gd name="connsiteY1" fmla="*/ 0 h 6858000"/>
              <a:gd name="connsiteX2" fmla="*/ 3269991 w 3269991"/>
              <a:gd name="connsiteY2" fmla="*/ 6858000 h 6858000"/>
              <a:gd name="connsiteX3" fmla="*/ 0 w 32699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69991" h="6858000">
                <a:moveTo>
                  <a:pt x="0" y="0"/>
                </a:moveTo>
                <a:lnTo>
                  <a:pt x="3269991" y="0"/>
                </a:lnTo>
                <a:lnTo>
                  <a:pt x="3269991" y="6858000"/>
                </a:lnTo>
                <a:lnTo>
                  <a:pt x="0" y="685800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53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35C19720-0010-4ADD-A6E7-DBCD75202A40}"/>
              </a:ext>
            </a:extLst>
          </p:cNvPr>
          <p:cNvSpPr/>
          <p:nvPr userDrawn="1"/>
        </p:nvSpPr>
        <p:spPr>
          <a:xfrm flipH="1">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2588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184D4A3-9451-48B3-AF71-53D61F1AA33C}"/>
              </a:ext>
            </a:extLst>
          </p:cNvPr>
          <p:cNvSpPr/>
          <p:nvPr userDrawn="1"/>
        </p:nvSpPr>
        <p:spPr>
          <a:xfrm flipV="1">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B93F1908-C47D-46AA-8BE3-6146F102E0F7}"/>
              </a:ext>
            </a:extLst>
          </p:cNvPr>
          <p:cNvSpPr>
            <a:spLocks noGrp="1"/>
          </p:cNvSpPr>
          <p:nvPr>
            <p:ph type="pic" sz="quarter" idx="11"/>
          </p:nvPr>
        </p:nvSpPr>
        <p:spPr>
          <a:xfrm>
            <a:off x="4690374" y="4247674"/>
            <a:ext cx="2811253" cy="1707684"/>
          </a:xfrm>
          <a:custGeom>
            <a:avLst/>
            <a:gdLst>
              <a:gd name="connsiteX0" fmla="*/ 284620 w 2811253"/>
              <a:gd name="connsiteY0" fmla="*/ 0 h 1707684"/>
              <a:gd name="connsiteX1" fmla="*/ 2526633 w 2811253"/>
              <a:gd name="connsiteY1" fmla="*/ 0 h 1707684"/>
              <a:gd name="connsiteX2" fmla="*/ 2811253 w 2811253"/>
              <a:gd name="connsiteY2" fmla="*/ 284620 h 1707684"/>
              <a:gd name="connsiteX3" fmla="*/ 2811253 w 2811253"/>
              <a:gd name="connsiteY3" fmla="*/ 1423064 h 1707684"/>
              <a:gd name="connsiteX4" fmla="*/ 2526633 w 2811253"/>
              <a:gd name="connsiteY4" fmla="*/ 1707684 h 1707684"/>
              <a:gd name="connsiteX5" fmla="*/ 284620 w 2811253"/>
              <a:gd name="connsiteY5" fmla="*/ 1707684 h 1707684"/>
              <a:gd name="connsiteX6" fmla="*/ 0 w 2811253"/>
              <a:gd name="connsiteY6" fmla="*/ 1423064 h 1707684"/>
              <a:gd name="connsiteX7" fmla="*/ 0 w 2811253"/>
              <a:gd name="connsiteY7" fmla="*/ 284620 h 1707684"/>
              <a:gd name="connsiteX8" fmla="*/ 284620 w 2811253"/>
              <a:gd name="connsiteY8" fmla="*/ 0 h 170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53" h="1707684">
                <a:moveTo>
                  <a:pt x="284620" y="0"/>
                </a:moveTo>
                <a:lnTo>
                  <a:pt x="2526633" y="0"/>
                </a:lnTo>
                <a:cubicBezTo>
                  <a:pt x="2683824" y="0"/>
                  <a:pt x="2811253" y="127429"/>
                  <a:pt x="2811253" y="284620"/>
                </a:cubicBezTo>
                <a:lnTo>
                  <a:pt x="2811253" y="1423064"/>
                </a:lnTo>
                <a:cubicBezTo>
                  <a:pt x="2811253" y="1580255"/>
                  <a:pt x="2683824" y="1707684"/>
                  <a:pt x="2526633" y="1707684"/>
                </a:cubicBezTo>
                <a:lnTo>
                  <a:pt x="284620" y="1707684"/>
                </a:lnTo>
                <a:cubicBezTo>
                  <a:pt x="127429" y="1707684"/>
                  <a:pt x="0" y="1580255"/>
                  <a:pt x="0" y="1423064"/>
                </a:cubicBezTo>
                <a:lnTo>
                  <a:pt x="0" y="284620"/>
                </a:lnTo>
                <a:cubicBezTo>
                  <a:pt x="0" y="127429"/>
                  <a:pt x="127429" y="0"/>
                  <a:pt x="284620" y="0"/>
                </a:cubicBezTo>
                <a:close/>
              </a:path>
            </a:pathLst>
          </a:custGeom>
          <a:pattFill prst="pct75">
            <a:fgClr>
              <a:schemeClr val="accent1"/>
            </a:fgClr>
            <a:bgClr>
              <a:schemeClr val="bg1"/>
            </a:bgClr>
          </a:pattFill>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C50E3F75-4B18-4692-8F93-80E60CFD3FA5}"/>
              </a:ext>
            </a:extLst>
          </p:cNvPr>
          <p:cNvSpPr>
            <a:spLocks noGrp="1"/>
          </p:cNvSpPr>
          <p:nvPr>
            <p:ph type="pic" sz="quarter" idx="12"/>
          </p:nvPr>
        </p:nvSpPr>
        <p:spPr>
          <a:xfrm>
            <a:off x="8564052" y="4247674"/>
            <a:ext cx="2811253" cy="1707684"/>
          </a:xfrm>
          <a:custGeom>
            <a:avLst/>
            <a:gdLst>
              <a:gd name="connsiteX0" fmla="*/ 284620 w 2811253"/>
              <a:gd name="connsiteY0" fmla="*/ 0 h 1707684"/>
              <a:gd name="connsiteX1" fmla="*/ 2526633 w 2811253"/>
              <a:gd name="connsiteY1" fmla="*/ 0 h 1707684"/>
              <a:gd name="connsiteX2" fmla="*/ 2811253 w 2811253"/>
              <a:gd name="connsiteY2" fmla="*/ 284620 h 1707684"/>
              <a:gd name="connsiteX3" fmla="*/ 2811253 w 2811253"/>
              <a:gd name="connsiteY3" fmla="*/ 1423064 h 1707684"/>
              <a:gd name="connsiteX4" fmla="*/ 2526633 w 2811253"/>
              <a:gd name="connsiteY4" fmla="*/ 1707684 h 1707684"/>
              <a:gd name="connsiteX5" fmla="*/ 284620 w 2811253"/>
              <a:gd name="connsiteY5" fmla="*/ 1707684 h 1707684"/>
              <a:gd name="connsiteX6" fmla="*/ 0 w 2811253"/>
              <a:gd name="connsiteY6" fmla="*/ 1423064 h 1707684"/>
              <a:gd name="connsiteX7" fmla="*/ 0 w 2811253"/>
              <a:gd name="connsiteY7" fmla="*/ 284620 h 1707684"/>
              <a:gd name="connsiteX8" fmla="*/ 284620 w 2811253"/>
              <a:gd name="connsiteY8" fmla="*/ 0 h 170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53" h="1707684">
                <a:moveTo>
                  <a:pt x="284620" y="0"/>
                </a:moveTo>
                <a:lnTo>
                  <a:pt x="2526633" y="0"/>
                </a:lnTo>
                <a:cubicBezTo>
                  <a:pt x="2683824" y="0"/>
                  <a:pt x="2811253" y="127429"/>
                  <a:pt x="2811253" y="284620"/>
                </a:cubicBezTo>
                <a:lnTo>
                  <a:pt x="2811253" y="1423064"/>
                </a:lnTo>
                <a:cubicBezTo>
                  <a:pt x="2811253" y="1580255"/>
                  <a:pt x="2683824" y="1707684"/>
                  <a:pt x="2526633" y="1707684"/>
                </a:cubicBezTo>
                <a:lnTo>
                  <a:pt x="284620" y="1707684"/>
                </a:lnTo>
                <a:cubicBezTo>
                  <a:pt x="127429" y="1707684"/>
                  <a:pt x="0" y="1580255"/>
                  <a:pt x="0" y="1423064"/>
                </a:cubicBezTo>
                <a:lnTo>
                  <a:pt x="0" y="284620"/>
                </a:lnTo>
                <a:cubicBezTo>
                  <a:pt x="0" y="127429"/>
                  <a:pt x="127429" y="0"/>
                  <a:pt x="284620" y="0"/>
                </a:cubicBezTo>
                <a:close/>
              </a:path>
            </a:pathLst>
          </a:custGeom>
          <a:pattFill prst="pct75">
            <a:fgClr>
              <a:schemeClr val="accent1"/>
            </a:fgClr>
            <a:bgClr>
              <a:schemeClr val="bg1"/>
            </a:bgClr>
          </a:patt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6E2FD822-DEE3-43C8-A1A1-19F5D1A93982}"/>
              </a:ext>
            </a:extLst>
          </p:cNvPr>
          <p:cNvSpPr>
            <a:spLocks noGrp="1"/>
          </p:cNvSpPr>
          <p:nvPr>
            <p:ph type="pic" sz="quarter" idx="10"/>
          </p:nvPr>
        </p:nvSpPr>
        <p:spPr>
          <a:xfrm>
            <a:off x="816693" y="4247674"/>
            <a:ext cx="2811253" cy="1707684"/>
          </a:xfrm>
          <a:custGeom>
            <a:avLst/>
            <a:gdLst>
              <a:gd name="connsiteX0" fmla="*/ 284620 w 2811253"/>
              <a:gd name="connsiteY0" fmla="*/ 0 h 1707684"/>
              <a:gd name="connsiteX1" fmla="*/ 2526633 w 2811253"/>
              <a:gd name="connsiteY1" fmla="*/ 0 h 1707684"/>
              <a:gd name="connsiteX2" fmla="*/ 2811253 w 2811253"/>
              <a:gd name="connsiteY2" fmla="*/ 284620 h 1707684"/>
              <a:gd name="connsiteX3" fmla="*/ 2811253 w 2811253"/>
              <a:gd name="connsiteY3" fmla="*/ 1423064 h 1707684"/>
              <a:gd name="connsiteX4" fmla="*/ 2526633 w 2811253"/>
              <a:gd name="connsiteY4" fmla="*/ 1707684 h 1707684"/>
              <a:gd name="connsiteX5" fmla="*/ 284620 w 2811253"/>
              <a:gd name="connsiteY5" fmla="*/ 1707684 h 1707684"/>
              <a:gd name="connsiteX6" fmla="*/ 0 w 2811253"/>
              <a:gd name="connsiteY6" fmla="*/ 1423064 h 1707684"/>
              <a:gd name="connsiteX7" fmla="*/ 0 w 2811253"/>
              <a:gd name="connsiteY7" fmla="*/ 284620 h 1707684"/>
              <a:gd name="connsiteX8" fmla="*/ 284620 w 2811253"/>
              <a:gd name="connsiteY8" fmla="*/ 0 h 170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53" h="1707684">
                <a:moveTo>
                  <a:pt x="284620" y="0"/>
                </a:moveTo>
                <a:lnTo>
                  <a:pt x="2526633" y="0"/>
                </a:lnTo>
                <a:cubicBezTo>
                  <a:pt x="2683824" y="0"/>
                  <a:pt x="2811253" y="127429"/>
                  <a:pt x="2811253" y="284620"/>
                </a:cubicBezTo>
                <a:lnTo>
                  <a:pt x="2811253" y="1423064"/>
                </a:lnTo>
                <a:cubicBezTo>
                  <a:pt x="2811253" y="1580255"/>
                  <a:pt x="2683824" y="1707684"/>
                  <a:pt x="2526633" y="1707684"/>
                </a:cubicBezTo>
                <a:lnTo>
                  <a:pt x="284620" y="1707684"/>
                </a:lnTo>
                <a:cubicBezTo>
                  <a:pt x="127429" y="1707684"/>
                  <a:pt x="0" y="1580255"/>
                  <a:pt x="0" y="1423064"/>
                </a:cubicBezTo>
                <a:lnTo>
                  <a:pt x="0" y="284620"/>
                </a:lnTo>
                <a:cubicBezTo>
                  <a:pt x="0" y="127429"/>
                  <a:pt x="127429" y="0"/>
                  <a:pt x="284620" y="0"/>
                </a:cubicBezTo>
                <a:close/>
              </a:path>
            </a:pathLst>
          </a:custGeom>
          <a:pattFill prst="pct7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60312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ckground 1">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52C2A9E-EED8-481A-8824-8E74BD9AEEA5}"/>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7638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0DD9455-ED4A-4259-B0B6-A6F7FB82D1A8}"/>
              </a:ext>
            </a:extLst>
          </p:cNvPr>
          <p:cNvSpPr/>
          <p:nvPr userDrawn="1"/>
        </p:nvSpPr>
        <p:spPr>
          <a:xfrm flipV="1">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68331322-FC4C-433C-84D0-CC9560D2CA81}"/>
              </a:ext>
            </a:extLst>
          </p:cNvPr>
          <p:cNvSpPr>
            <a:spLocks noGrp="1"/>
          </p:cNvSpPr>
          <p:nvPr>
            <p:ph type="pic" sz="quarter" idx="10"/>
          </p:nvPr>
        </p:nvSpPr>
        <p:spPr>
          <a:xfrm>
            <a:off x="1" y="3052108"/>
            <a:ext cx="5077773" cy="3805893"/>
          </a:xfrm>
          <a:custGeom>
            <a:avLst/>
            <a:gdLst>
              <a:gd name="connsiteX0" fmla="*/ 1907255 w 5077773"/>
              <a:gd name="connsiteY0" fmla="*/ 0 h 3805893"/>
              <a:gd name="connsiteX1" fmla="*/ 5077773 w 5077773"/>
              <a:gd name="connsiteY1" fmla="*/ 3170518 h 3805893"/>
              <a:gd name="connsiteX2" fmla="*/ 5041242 w 5077773"/>
              <a:gd name="connsiteY2" fmla="*/ 3653357 h 3805893"/>
              <a:gd name="connsiteX3" fmla="*/ 5014002 w 5077773"/>
              <a:gd name="connsiteY3" fmla="*/ 3805893 h 3805893"/>
              <a:gd name="connsiteX4" fmla="*/ 0 w 5077773"/>
              <a:gd name="connsiteY4" fmla="*/ 3805893 h 3805893"/>
              <a:gd name="connsiteX5" fmla="*/ 0 w 5077773"/>
              <a:gd name="connsiteY5" fmla="*/ 642118 h 3805893"/>
              <a:gd name="connsiteX6" fmla="*/ 134588 w 5077773"/>
              <a:gd name="connsiteY6" fmla="*/ 541475 h 3805893"/>
              <a:gd name="connsiteX7" fmla="*/ 1907255 w 5077773"/>
              <a:gd name="connsiteY7" fmla="*/ 0 h 38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773" h="3805893">
                <a:moveTo>
                  <a:pt x="1907255" y="0"/>
                </a:moveTo>
                <a:cubicBezTo>
                  <a:pt x="3658284" y="0"/>
                  <a:pt x="5077773" y="1419489"/>
                  <a:pt x="5077773" y="3170518"/>
                </a:cubicBezTo>
                <a:cubicBezTo>
                  <a:pt x="5077773" y="3334677"/>
                  <a:pt x="5065297" y="3495922"/>
                  <a:pt x="5041242" y="3653357"/>
                </a:cubicBezTo>
                <a:lnTo>
                  <a:pt x="5014002" y="3805893"/>
                </a:lnTo>
                <a:lnTo>
                  <a:pt x="0" y="3805893"/>
                </a:lnTo>
                <a:lnTo>
                  <a:pt x="0" y="642118"/>
                </a:lnTo>
                <a:lnTo>
                  <a:pt x="134588" y="541475"/>
                </a:lnTo>
                <a:cubicBezTo>
                  <a:pt x="640606" y="199616"/>
                  <a:pt x="1250619" y="0"/>
                  <a:pt x="1907255"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631049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3555F07-D1C0-4713-B5C8-F64D9DD27A82}"/>
              </a:ext>
            </a:extLst>
          </p:cNvPr>
          <p:cNvSpPr/>
          <p:nvPr userDrawn="1"/>
        </p:nvSpPr>
        <p:spPr>
          <a:xfrm>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11" name="Picture Placeholder 10">
            <a:extLst>
              <a:ext uri="{FF2B5EF4-FFF2-40B4-BE49-F238E27FC236}">
                <a16:creationId xmlns:a16="http://schemas.microsoft.com/office/drawing/2014/main" id="{D76BDCC7-B62C-446C-9859-AF6DCB6847E5}"/>
              </a:ext>
            </a:extLst>
          </p:cNvPr>
          <p:cNvSpPr>
            <a:spLocks noGrp="1"/>
          </p:cNvSpPr>
          <p:nvPr>
            <p:ph type="pic" sz="quarter" idx="10"/>
          </p:nvPr>
        </p:nvSpPr>
        <p:spPr>
          <a:xfrm>
            <a:off x="1200418" y="1981201"/>
            <a:ext cx="4267200" cy="4267200"/>
          </a:xfrm>
          <a:custGeom>
            <a:avLst/>
            <a:gdLst>
              <a:gd name="connsiteX0" fmla="*/ 2133600 w 4267200"/>
              <a:gd name="connsiteY0" fmla="*/ 0 h 4267200"/>
              <a:gd name="connsiteX1" fmla="*/ 4267200 w 4267200"/>
              <a:gd name="connsiteY1" fmla="*/ 2133600 h 4267200"/>
              <a:gd name="connsiteX2" fmla="*/ 2133600 w 4267200"/>
              <a:gd name="connsiteY2" fmla="*/ 4267200 h 4267200"/>
              <a:gd name="connsiteX3" fmla="*/ 0 w 4267200"/>
              <a:gd name="connsiteY3" fmla="*/ 2133600 h 4267200"/>
              <a:gd name="connsiteX4" fmla="*/ 2133600 w 4267200"/>
              <a:gd name="connsiteY4" fmla="*/ 0 h 4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4267200">
                <a:moveTo>
                  <a:pt x="2133600" y="0"/>
                </a:moveTo>
                <a:cubicBezTo>
                  <a:pt x="3311955" y="0"/>
                  <a:pt x="4267200" y="955245"/>
                  <a:pt x="4267200" y="2133600"/>
                </a:cubicBezTo>
                <a:cubicBezTo>
                  <a:pt x="4267200" y="3311955"/>
                  <a:pt x="3311955" y="4267200"/>
                  <a:pt x="2133600" y="4267200"/>
                </a:cubicBezTo>
                <a:cubicBezTo>
                  <a:pt x="955245" y="4267200"/>
                  <a:pt x="0" y="3311955"/>
                  <a:pt x="0" y="2133600"/>
                </a:cubicBezTo>
                <a:cubicBezTo>
                  <a:pt x="0" y="955245"/>
                  <a:pt x="955245" y="0"/>
                  <a:pt x="213360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63686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29032FD-FC05-485A-9330-104AD8F7607F}"/>
              </a:ext>
            </a:extLst>
          </p:cNvPr>
          <p:cNvSpPr/>
          <p:nvPr userDrawn="1"/>
        </p:nvSpPr>
        <p:spPr>
          <a:xfrm flipV="1">
            <a:off x="0" y="0"/>
            <a:ext cx="12192000" cy="6858000"/>
          </a:xfrm>
          <a:custGeom>
            <a:avLst/>
            <a:gdLst>
              <a:gd name="connsiteX0" fmla="*/ 0 w 12192000"/>
              <a:gd name="connsiteY0" fmla="*/ 0 h 6858000"/>
              <a:gd name="connsiteX1" fmla="*/ 3068572 w 12192000"/>
              <a:gd name="connsiteY1" fmla="*/ 0 h 6858000"/>
              <a:gd name="connsiteX2" fmla="*/ 5730934 w 12192000"/>
              <a:gd name="connsiteY2" fmla="*/ 2544639 h 6858000"/>
              <a:gd name="connsiteX3" fmla="*/ 12089472 w 12192000"/>
              <a:gd name="connsiteY3" fmla="*/ 5293514 h 6858000"/>
              <a:gd name="connsiteX4" fmla="*/ 12192000 w 12192000"/>
              <a:gd name="connsiteY4" fmla="*/ 5312468 h 6858000"/>
              <a:gd name="connsiteX5" fmla="*/ 12192000 w 12192000"/>
              <a:gd name="connsiteY5" fmla="*/ 6858000 h 6858000"/>
              <a:gd name="connsiteX6" fmla="*/ 10955717 w 12192000"/>
              <a:gd name="connsiteY6" fmla="*/ 6858000 h 6858000"/>
              <a:gd name="connsiteX7" fmla="*/ 10569051 w 12192000"/>
              <a:gd name="connsiteY7" fmla="*/ 6836188 h 6858000"/>
              <a:gd name="connsiteX8" fmla="*/ 5653314 w 12192000"/>
              <a:gd name="connsiteY8" fmla="*/ 6056938 h 6858000"/>
              <a:gd name="connsiteX9" fmla="*/ 8818 w 12192000"/>
              <a:gd name="connsiteY9" fmla="*/ 3359839 h 6858000"/>
              <a:gd name="connsiteX10" fmla="*/ 0 w 12192000"/>
              <a:gd name="connsiteY10" fmla="*/ 3354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3068572" y="0"/>
                </a:lnTo>
                <a:cubicBezTo>
                  <a:pt x="3068572" y="0"/>
                  <a:pt x="3509712" y="597673"/>
                  <a:pt x="5730934" y="2544639"/>
                </a:cubicBezTo>
                <a:cubicBezTo>
                  <a:pt x="7788993" y="4347280"/>
                  <a:pt x="10969235" y="5081540"/>
                  <a:pt x="12089472" y="5293514"/>
                </a:cubicBezTo>
                <a:lnTo>
                  <a:pt x="12192000" y="5312468"/>
                </a:lnTo>
                <a:lnTo>
                  <a:pt x="12192000" y="6858000"/>
                </a:lnTo>
                <a:lnTo>
                  <a:pt x="10955717" y="6858000"/>
                </a:lnTo>
                <a:lnTo>
                  <a:pt x="10569051" y="6836188"/>
                </a:lnTo>
                <a:cubicBezTo>
                  <a:pt x="9122650" y="6745693"/>
                  <a:pt x="7143616" y="6537211"/>
                  <a:pt x="5653314" y="6056938"/>
                </a:cubicBezTo>
                <a:cubicBezTo>
                  <a:pt x="3128041" y="5242334"/>
                  <a:pt x="189981" y="3469826"/>
                  <a:pt x="8818" y="3359839"/>
                </a:cubicBezTo>
                <a:lnTo>
                  <a:pt x="0" y="3354474"/>
                </a:lnTo>
                <a:close/>
              </a:path>
            </a:pathLst>
          </a:custGeom>
          <a:gradFill flip="none" rotWithShape="1">
            <a:gsLst>
              <a:gs pos="0">
                <a:schemeClr val="bg1">
                  <a:lumMod val="95000"/>
                </a:schemeClr>
              </a:gs>
              <a:gs pos="100000">
                <a:schemeClr val="bg1">
                  <a:lumMod val="95000"/>
                </a:schemeClr>
              </a:gs>
              <a:gs pos="50000">
                <a:schemeClr val="bg1"/>
              </a:gs>
            </a:gsLst>
            <a:lin ang="16200000" scaled="1"/>
            <a:tileRect/>
          </a:gradFill>
          <a:ln w="9525" cap="flat">
            <a:noFill/>
            <a:prstDash val="solid"/>
            <a:miter/>
          </a:ln>
        </p:spPr>
        <p:txBody>
          <a:bodyPr rtlCol="0" anchor="ctr"/>
          <a:lstStyle/>
          <a:p>
            <a:endParaRPr lang="en-US"/>
          </a:p>
        </p:txBody>
      </p:sp>
      <p:sp>
        <p:nvSpPr>
          <p:cNvPr id="8" name="Picture Placeholder 7">
            <a:extLst>
              <a:ext uri="{FF2B5EF4-FFF2-40B4-BE49-F238E27FC236}">
                <a16:creationId xmlns:a16="http://schemas.microsoft.com/office/drawing/2014/main" id="{4B97EBAA-C593-4FEF-AEB3-2AE9C481BA64}"/>
              </a:ext>
            </a:extLst>
          </p:cNvPr>
          <p:cNvSpPr>
            <a:spLocks noGrp="1"/>
          </p:cNvSpPr>
          <p:nvPr>
            <p:ph type="pic" sz="quarter" idx="10"/>
          </p:nvPr>
        </p:nvSpPr>
        <p:spPr>
          <a:xfrm>
            <a:off x="0" y="0"/>
            <a:ext cx="3759200" cy="6858000"/>
          </a:xfrm>
          <a:custGeom>
            <a:avLst/>
            <a:gdLst>
              <a:gd name="connsiteX0" fmla="*/ 0 w 3269991"/>
              <a:gd name="connsiteY0" fmla="*/ 0 h 6858000"/>
              <a:gd name="connsiteX1" fmla="*/ 3269991 w 3269991"/>
              <a:gd name="connsiteY1" fmla="*/ 0 h 6858000"/>
              <a:gd name="connsiteX2" fmla="*/ 3269991 w 3269991"/>
              <a:gd name="connsiteY2" fmla="*/ 6858000 h 6858000"/>
              <a:gd name="connsiteX3" fmla="*/ 0 w 32699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69991" h="6858000">
                <a:moveTo>
                  <a:pt x="0" y="0"/>
                </a:moveTo>
                <a:lnTo>
                  <a:pt x="3269991" y="0"/>
                </a:lnTo>
                <a:lnTo>
                  <a:pt x="3269991" y="6858000"/>
                </a:lnTo>
                <a:lnTo>
                  <a:pt x="0" y="685800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5556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211E4CA-3149-4FAC-9CCC-46DA55DFE2BF}"/>
              </a:ext>
            </a:extLst>
          </p:cNvPr>
          <p:cNvSpPr>
            <a:spLocks noGrp="1"/>
          </p:cNvSpPr>
          <p:nvPr>
            <p:ph type="pic" sz="quarter" idx="10"/>
          </p:nvPr>
        </p:nvSpPr>
        <p:spPr>
          <a:xfrm>
            <a:off x="6235700" y="2"/>
            <a:ext cx="5956300" cy="6857999"/>
          </a:xfrm>
          <a:custGeom>
            <a:avLst/>
            <a:gdLst>
              <a:gd name="connsiteX0" fmla="*/ 379357 w 5956300"/>
              <a:gd name="connsiteY0" fmla="*/ 0 h 6857999"/>
              <a:gd name="connsiteX1" fmla="*/ 5956300 w 5956300"/>
              <a:gd name="connsiteY1" fmla="*/ 0 h 6857999"/>
              <a:gd name="connsiteX2" fmla="*/ 5956300 w 5956300"/>
              <a:gd name="connsiteY2" fmla="*/ 6857999 h 6857999"/>
              <a:gd name="connsiteX3" fmla="*/ 379357 w 5956300"/>
              <a:gd name="connsiteY3" fmla="*/ 6857999 h 6857999"/>
              <a:gd name="connsiteX4" fmla="*/ 0 w 5956300"/>
              <a:gd name="connsiteY4" fmla="*/ 6478642 h 6857999"/>
              <a:gd name="connsiteX5" fmla="*/ 0 w 5956300"/>
              <a:gd name="connsiteY5" fmla="*/ 379357 h 6857999"/>
              <a:gd name="connsiteX6" fmla="*/ 379357 w 5956300"/>
              <a:gd name="connsiteY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00" h="6857999">
                <a:moveTo>
                  <a:pt x="379357" y="0"/>
                </a:moveTo>
                <a:lnTo>
                  <a:pt x="5956300" y="0"/>
                </a:lnTo>
                <a:lnTo>
                  <a:pt x="5956300" y="6857999"/>
                </a:lnTo>
                <a:lnTo>
                  <a:pt x="379357" y="6857999"/>
                </a:lnTo>
                <a:cubicBezTo>
                  <a:pt x="169844" y="6857999"/>
                  <a:pt x="0" y="6688155"/>
                  <a:pt x="0" y="6478642"/>
                </a:cubicBezTo>
                <a:lnTo>
                  <a:pt x="0" y="379357"/>
                </a:lnTo>
                <a:cubicBezTo>
                  <a:pt x="0" y="169844"/>
                  <a:pt x="169844" y="0"/>
                  <a:pt x="379357"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97797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4" r:id="rId7"/>
    <p:sldLayoutId id="2147483686" r:id="rId8"/>
    <p:sldLayoutId id="2147483687" r:id="rId9"/>
    <p:sldLayoutId id="2147483689" r:id="rId10"/>
    <p:sldLayoutId id="2147483692" r:id="rId11"/>
    <p:sldLayoutId id="2147483693" r:id="rId12"/>
    <p:sldLayoutId id="2147483694" r:id="rId13"/>
    <p:sldLayoutId id="2147483695" r:id="rId14"/>
    <p:sldLayoutId id="2147483696" r:id="rId15"/>
    <p:sldLayoutId id="2147483698"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jpeg"/><Relationship Id="rId1" Type="http://schemas.openxmlformats.org/officeDocument/2006/relationships/slideLayout" Target="../slideLayouts/slideLayout15.xml"/><Relationship Id="rId5" Type="http://schemas.openxmlformats.org/officeDocument/2006/relationships/image" Target="../media/image4.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6547F3-12AD-F843-A6C4-C5797C6C976A}"/>
              </a:ext>
            </a:extLst>
          </p:cNvPr>
          <p:cNvGrpSpPr/>
          <p:nvPr/>
        </p:nvGrpSpPr>
        <p:grpSpPr>
          <a:xfrm>
            <a:off x="7539978" y="946315"/>
            <a:ext cx="4520298" cy="3116237"/>
            <a:chOff x="7539978" y="962021"/>
            <a:chExt cx="4520298" cy="3116237"/>
          </a:xfrm>
        </p:grpSpPr>
        <p:sp>
          <p:nvSpPr>
            <p:cNvPr id="7" name="TextBox 6">
              <a:extLst>
                <a:ext uri="{FF2B5EF4-FFF2-40B4-BE49-F238E27FC236}">
                  <a16:creationId xmlns:a16="http://schemas.microsoft.com/office/drawing/2014/main" id="{23328A22-7034-4FA7-B94C-61EDE04F9714}"/>
                </a:ext>
              </a:extLst>
            </p:cNvPr>
            <p:cNvSpPr txBox="1"/>
            <p:nvPr/>
          </p:nvSpPr>
          <p:spPr>
            <a:xfrm>
              <a:off x="7539978" y="962021"/>
              <a:ext cx="4520298" cy="2954655"/>
            </a:xfrm>
            <a:prstGeom prst="rect">
              <a:avLst/>
            </a:prstGeom>
            <a:noFill/>
          </p:spPr>
          <p:txBody>
            <a:bodyPr wrap="square" rtlCol="0">
              <a:spAutoFit/>
            </a:bodyPr>
            <a:lstStyle/>
            <a:p>
              <a:r>
                <a:rPr lang="en-US" sz="6200" b="1" spc="-150" dirty="0">
                  <a:solidFill>
                    <a:schemeClr val="accent5"/>
                  </a:solidFill>
                  <a:cs typeface="Poppins" panose="00000500000000000000" pitchFamily="2" charset="0"/>
                </a:rPr>
                <a:t>Excellence Strategy Analysis</a:t>
              </a:r>
            </a:p>
          </p:txBody>
        </p:sp>
        <p:sp>
          <p:nvSpPr>
            <p:cNvPr id="8" name="TextBox 7">
              <a:extLst>
                <a:ext uri="{FF2B5EF4-FFF2-40B4-BE49-F238E27FC236}">
                  <a16:creationId xmlns:a16="http://schemas.microsoft.com/office/drawing/2014/main" id="{EAD6CB40-C599-4C08-ABC1-0B0B6B8EAD53}"/>
                </a:ext>
              </a:extLst>
            </p:cNvPr>
            <p:cNvSpPr txBox="1"/>
            <p:nvPr/>
          </p:nvSpPr>
          <p:spPr>
            <a:xfrm>
              <a:off x="7539978" y="3755093"/>
              <a:ext cx="4339591" cy="323165"/>
            </a:xfrm>
            <a:prstGeom prst="rect">
              <a:avLst/>
            </a:prstGeom>
            <a:noFill/>
          </p:spPr>
          <p:txBody>
            <a:bodyPr wrap="square" rtlCol="0">
              <a:spAutoFit/>
            </a:bodyPr>
            <a:lstStyle/>
            <a:p>
              <a:r>
                <a:rPr lang="en-US" sz="1500" dirty="0">
                  <a:solidFill>
                    <a:schemeClr val="tx1">
                      <a:lumMod val="65000"/>
                      <a:lumOff val="35000"/>
                    </a:schemeClr>
                  </a:solidFill>
                  <a:cs typeface="Poppins" panose="00000500000000000000" pitchFamily="2" charset="0"/>
                </a:rPr>
                <a:t>Strategy Presentation Template</a:t>
              </a:r>
            </a:p>
          </p:txBody>
        </p:sp>
      </p:grpSp>
      <p:pic>
        <p:nvPicPr>
          <p:cNvPr id="6" name="Picture Placeholder 5">
            <a:extLst>
              <a:ext uri="{FF2B5EF4-FFF2-40B4-BE49-F238E27FC236}">
                <a16:creationId xmlns:a16="http://schemas.microsoft.com/office/drawing/2014/main" id="{0B7295CF-2BA8-464E-9BC6-71AE657BED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36" r="1736"/>
          <a:stretch>
            <a:fillRect/>
          </a:stretch>
        </p:blipFill>
        <p:spPr/>
      </p:pic>
    </p:spTree>
    <p:extLst>
      <p:ext uri="{BB962C8B-B14F-4D97-AF65-F5344CB8AC3E}">
        <p14:creationId xmlns:p14="http://schemas.microsoft.com/office/powerpoint/2010/main" val="300199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2D6F2C-DA1E-4EEF-9500-E0A1F1AFC2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012" r="21012"/>
          <a:stretch>
            <a:fillRect/>
          </a:stretch>
        </p:blipFill>
        <p:spPr/>
      </p:pic>
      <p:sp>
        <p:nvSpPr>
          <p:cNvPr id="41" name="Rectangle: Top Corners Rounded 40">
            <a:extLst>
              <a:ext uri="{FF2B5EF4-FFF2-40B4-BE49-F238E27FC236}">
                <a16:creationId xmlns:a16="http://schemas.microsoft.com/office/drawing/2014/main" id="{8A110790-ECDA-44A7-9687-E14E57F2B543}"/>
              </a:ext>
            </a:extLst>
          </p:cNvPr>
          <p:cNvSpPr/>
          <p:nvPr/>
        </p:nvSpPr>
        <p:spPr>
          <a:xfrm rot="5400000" flipH="1">
            <a:off x="2113450" y="-397363"/>
            <a:ext cx="4371002" cy="8597899"/>
          </a:xfrm>
          <a:prstGeom prst="round2SameRect">
            <a:avLst>
              <a:gd name="adj1" fmla="val 4024"/>
              <a:gd name="adj2" fmla="val 0"/>
            </a:avLst>
          </a:prstGeom>
          <a:solidFill>
            <a:schemeClr val="bg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a:p>
        </p:txBody>
      </p:sp>
      <p:sp>
        <p:nvSpPr>
          <p:cNvPr id="38" name="TextBox 37">
            <a:extLst>
              <a:ext uri="{FF2B5EF4-FFF2-40B4-BE49-F238E27FC236}">
                <a16:creationId xmlns:a16="http://schemas.microsoft.com/office/drawing/2014/main" id="{561EB3D1-59EF-46F7-BE78-D2B39D977BA9}"/>
              </a:ext>
            </a:extLst>
          </p:cNvPr>
          <p:cNvSpPr txBox="1"/>
          <p:nvPr/>
        </p:nvSpPr>
        <p:spPr>
          <a:xfrm>
            <a:off x="816692" y="902642"/>
            <a:ext cx="5436326" cy="523220"/>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STRATEGY </a:t>
            </a:r>
            <a:r>
              <a:rPr lang="en-US" sz="2800" spc="100" dirty="0">
                <a:solidFill>
                  <a:schemeClr val="accent1"/>
                </a:solidFill>
                <a:latin typeface="Poppins SemiBold" panose="00000700000000000000" pitchFamily="2" charset="0"/>
                <a:cs typeface="Poppins SemiBold" panose="00000700000000000000" pitchFamily="2" charset="0"/>
              </a:rPr>
              <a:t>SEGMENTATION </a:t>
            </a:r>
          </a:p>
        </p:txBody>
      </p:sp>
      <p:cxnSp>
        <p:nvCxnSpPr>
          <p:cNvPr id="39" name="Straight Connector 38">
            <a:extLst>
              <a:ext uri="{FF2B5EF4-FFF2-40B4-BE49-F238E27FC236}">
                <a16:creationId xmlns:a16="http://schemas.microsoft.com/office/drawing/2014/main" id="{E3A9F5E9-B4F0-4273-8C7B-5E03ABACDD47}"/>
              </a:ext>
            </a:extLst>
          </p:cNvPr>
          <p:cNvCxnSpPr>
            <a:cxnSpLocks/>
          </p:cNvCxnSpPr>
          <p:nvPr/>
        </p:nvCxnSpPr>
        <p:spPr>
          <a:xfrm>
            <a:off x="0" y="116425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9112CE9-34C4-4882-B73C-8D41C1CC6DF5}"/>
              </a:ext>
            </a:extLst>
          </p:cNvPr>
          <p:cNvSpPr txBox="1"/>
          <p:nvPr/>
        </p:nvSpPr>
        <p:spPr>
          <a:xfrm>
            <a:off x="1759667" y="2226907"/>
            <a:ext cx="2679018"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Behavioral </a:t>
            </a:r>
          </a:p>
        </p:txBody>
      </p:sp>
      <p:sp>
        <p:nvSpPr>
          <p:cNvPr id="5" name="TextBox 4">
            <a:extLst>
              <a:ext uri="{FF2B5EF4-FFF2-40B4-BE49-F238E27FC236}">
                <a16:creationId xmlns:a16="http://schemas.microsoft.com/office/drawing/2014/main" id="{0BF58BBE-A235-4F35-8143-53BF25E93D04}"/>
              </a:ext>
            </a:extLst>
          </p:cNvPr>
          <p:cNvSpPr txBox="1"/>
          <p:nvPr/>
        </p:nvSpPr>
        <p:spPr>
          <a:xfrm>
            <a:off x="1759667" y="2534684"/>
            <a:ext cx="2610824" cy="1395062"/>
          </a:xfrm>
          <a:prstGeom prst="rect">
            <a:avLst/>
          </a:prstGeom>
          <a:noFill/>
        </p:spPr>
        <p:txBody>
          <a:bodyPr wrap="square" rtlCol="0">
            <a:spAutoFit/>
          </a:bodyPr>
          <a:lstStyle/>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Brand Loyalty </a:t>
            </a:r>
            <a:r>
              <a:rPr lang="en-US" sz="1100">
                <a:solidFill>
                  <a:schemeClr val="tx1">
                    <a:lumMod val="65000"/>
                    <a:lumOff val="35000"/>
                  </a:schemeClr>
                </a:solidFill>
                <a:latin typeface="Roboto" panose="02000000000000000000" pitchFamily="2" charset="0"/>
                <a:ea typeface="Roboto" panose="02000000000000000000" pitchFamily="2" charset="0"/>
              </a:rPr>
              <a:t>: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Benefits Sought </a:t>
            </a:r>
            <a:r>
              <a:rPr lang="en-US" sz="1100">
                <a:solidFill>
                  <a:schemeClr val="tx1">
                    <a:lumMod val="65000"/>
                    <a:lumOff val="35000"/>
                  </a:schemeClr>
                </a:solidFill>
                <a:latin typeface="Roboto" panose="02000000000000000000" pitchFamily="2" charset="0"/>
                <a:ea typeface="Roboto" panose="02000000000000000000" pitchFamily="2" charset="0"/>
              </a:rPr>
              <a:t>: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User Status </a:t>
            </a:r>
            <a:r>
              <a:rPr lang="en-US" sz="1100">
                <a:solidFill>
                  <a:schemeClr val="tx1">
                    <a:lumMod val="65000"/>
                    <a:lumOff val="35000"/>
                  </a:schemeClr>
                </a:solidFill>
                <a:latin typeface="Roboto" panose="02000000000000000000" pitchFamily="2" charset="0"/>
                <a:ea typeface="Roboto" panose="02000000000000000000" pitchFamily="2" charset="0"/>
              </a:rPr>
              <a:t>: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Usage Rate </a:t>
            </a:r>
            <a:r>
              <a:rPr lang="en-US" sz="1100">
                <a:solidFill>
                  <a:schemeClr val="tx1">
                    <a:lumMod val="65000"/>
                    <a:lumOff val="35000"/>
                  </a:schemeClr>
                </a:solidFill>
                <a:latin typeface="Roboto" panose="02000000000000000000" pitchFamily="2" charset="0"/>
                <a:ea typeface="Roboto" panose="02000000000000000000" pitchFamily="2" charset="0"/>
              </a:rPr>
              <a:t>: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Occasion</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Willingness to Buy </a:t>
            </a:r>
            <a:r>
              <a:rPr lang="en-US" sz="1100">
                <a:solidFill>
                  <a:schemeClr val="tx1">
                    <a:lumMod val="65000"/>
                    <a:lumOff val="35000"/>
                  </a:schemeClr>
                </a:solidFill>
                <a:latin typeface="Roboto" panose="02000000000000000000" pitchFamily="2" charset="0"/>
                <a:ea typeface="Roboto" panose="02000000000000000000" pitchFamily="2" charset="0"/>
              </a:rPr>
              <a:t>: Your Text Here </a:t>
            </a:r>
          </a:p>
        </p:txBody>
      </p:sp>
      <p:sp>
        <p:nvSpPr>
          <p:cNvPr id="7" name="TextBox 6">
            <a:extLst>
              <a:ext uri="{FF2B5EF4-FFF2-40B4-BE49-F238E27FC236}">
                <a16:creationId xmlns:a16="http://schemas.microsoft.com/office/drawing/2014/main" id="{DAFDEFF0-0873-45AF-B1D4-2943D4A516B6}"/>
              </a:ext>
            </a:extLst>
          </p:cNvPr>
          <p:cNvSpPr txBox="1"/>
          <p:nvPr/>
        </p:nvSpPr>
        <p:spPr>
          <a:xfrm>
            <a:off x="1759667" y="4357757"/>
            <a:ext cx="2679018"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Geographic </a:t>
            </a:r>
          </a:p>
        </p:txBody>
      </p:sp>
      <p:sp>
        <p:nvSpPr>
          <p:cNvPr id="9" name="TextBox 8">
            <a:extLst>
              <a:ext uri="{FF2B5EF4-FFF2-40B4-BE49-F238E27FC236}">
                <a16:creationId xmlns:a16="http://schemas.microsoft.com/office/drawing/2014/main" id="{75E71838-3E83-4C40-9C9C-66CF65598770}"/>
              </a:ext>
            </a:extLst>
          </p:cNvPr>
          <p:cNvSpPr txBox="1"/>
          <p:nvPr/>
        </p:nvSpPr>
        <p:spPr>
          <a:xfrm>
            <a:off x="1759667" y="4665534"/>
            <a:ext cx="2679019" cy="954941"/>
          </a:xfrm>
          <a:prstGeom prst="rect">
            <a:avLst/>
          </a:prstGeom>
          <a:noFill/>
        </p:spPr>
        <p:txBody>
          <a:bodyPr wrap="square" rtlCol="0">
            <a:spAutoFit/>
          </a:bodyPr>
          <a:lstStyle/>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Region</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Country</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Population </a:t>
            </a:r>
            <a:r>
              <a:rPr lang="en-US" sz="1100">
                <a:solidFill>
                  <a:schemeClr val="tx1">
                    <a:lumMod val="65000"/>
                    <a:lumOff val="35000"/>
                  </a:schemeClr>
                </a:solidFill>
                <a:latin typeface="Roboto" panose="02000000000000000000" pitchFamily="2" charset="0"/>
                <a:ea typeface="Roboto" panose="02000000000000000000" pitchFamily="2" charset="0"/>
              </a:rPr>
              <a:t>: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Climate</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p:txBody>
      </p:sp>
      <p:sp>
        <p:nvSpPr>
          <p:cNvPr id="11" name="TextBox 10">
            <a:extLst>
              <a:ext uri="{FF2B5EF4-FFF2-40B4-BE49-F238E27FC236}">
                <a16:creationId xmlns:a16="http://schemas.microsoft.com/office/drawing/2014/main" id="{082C06BB-64E1-47D5-9368-28CEA50093B8}"/>
              </a:ext>
            </a:extLst>
          </p:cNvPr>
          <p:cNvSpPr txBox="1"/>
          <p:nvPr/>
        </p:nvSpPr>
        <p:spPr>
          <a:xfrm>
            <a:off x="5573486" y="2226907"/>
            <a:ext cx="2679018"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Demographic </a:t>
            </a:r>
          </a:p>
        </p:txBody>
      </p:sp>
      <p:sp>
        <p:nvSpPr>
          <p:cNvPr id="13" name="TextBox 12">
            <a:extLst>
              <a:ext uri="{FF2B5EF4-FFF2-40B4-BE49-F238E27FC236}">
                <a16:creationId xmlns:a16="http://schemas.microsoft.com/office/drawing/2014/main" id="{099BAC3C-A16F-4FB4-8D0F-2086C458A01E}"/>
              </a:ext>
            </a:extLst>
          </p:cNvPr>
          <p:cNvSpPr txBox="1"/>
          <p:nvPr/>
        </p:nvSpPr>
        <p:spPr>
          <a:xfrm>
            <a:off x="5573486" y="2534684"/>
            <a:ext cx="2679019" cy="1615122"/>
          </a:xfrm>
          <a:prstGeom prst="rect">
            <a:avLst/>
          </a:prstGeom>
          <a:noFill/>
        </p:spPr>
        <p:txBody>
          <a:bodyPr wrap="square" rtlCol="0">
            <a:spAutoFit/>
          </a:bodyPr>
          <a:lstStyle/>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Age </a:t>
            </a:r>
            <a:r>
              <a:rPr lang="en-US" sz="1100">
                <a:solidFill>
                  <a:schemeClr val="tx1">
                    <a:lumMod val="65000"/>
                    <a:lumOff val="35000"/>
                  </a:schemeClr>
                </a:solidFill>
                <a:latin typeface="Roboto" panose="02000000000000000000" pitchFamily="2" charset="0"/>
                <a:ea typeface="Roboto" panose="02000000000000000000" pitchFamily="2" charset="0"/>
              </a:rPr>
              <a:t>: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Gender</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Nationality</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Ethnicity</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Occupation</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Income</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Family Size</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p:txBody>
      </p:sp>
      <p:sp>
        <p:nvSpPr>
          <p:cNvPr id="15" name="TextBox 14">
            <a:extLst>
              <a:ext uri="{FF2B5EF4-FFF2-40B4-BE49-F238E27FC236}">
                <a16:creationId xmlns:a16="http://schemas.microsoft.com/office/drawing/2014/main" id="{2A0B7179-06E4-4DD1-93FF-9AC5FA8F1402}"/>
              </a:ext>
            </a:extLst>
          </p:cNvPr>
          <p:cNvSpPr txBox="1"/>
          <p:nvPr/>
        </p:nvSpPr>
        <p:spPr>
          <a:xfrm>
            <a:off x="5573486" y="4357757"/>
            <a:ext cx="2679018"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Psychographic </a:t>
            </a:r>
          </a:p>
        </p:txBody>
      </p:sp>
      <p:sp>
        <p:nvSpPr>
          <p:cNvPr id="17" name="TextBox 16">
            <a:extLst>
              <a:ext uri="{FF2B5EF4-FFF2-40B4-BE49-F238E27FC236}">
                <a16:creationId xmlns:a16="http://schemas.microsoft.com/office/drawing/2014/main" id="{11D9D25D-DAA9-4BB8-AEE6-8FD959C5B6FC}"/>
              </a:ext>
            </a:extLst>
          </p:cNvPr>
          <p:cNvSpPr txBox="1"/>
          <p:nvPr/>
        </p:nvSpPr>
        <p:spPr>
          <a:xfrm>
            <a:off x="5573486" y="4665534"/>
            <a:ext cx="2679019" cy="954941"/>
          </a:xfrm>
          <a:prstGeom prst="rect">
            <a:avLst/>
          </a:prstGeom>
          <a:noFill/>
        </p:spPr>
        <p:txBody>
          <a:bodyPr wrap="square" rtlCol="0">
            <a:spAutoFit/>
          </a:bodyPr>
          <a:lstStyle/>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Lifestyle</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Personality</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Values</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a:p>
            <a:pPr marL="228600" indent="-228600">
              <a:lnSpc>
                <a:spcPct val="130000"/>
              </a:lnSpc>
              <a:buFont typeface="+mj-lt"/>
              <a:buAutoNum type="alphaLcPeriod"/>
            </a:pPr>
            <a:r>
              <a:rPr lang="en-US" sz="1100" b="1">
                <a:solidFill>
                  <a:schemeClr val="tx1">
                    <a:lumMod val="65000"/>
                    <a:lumOff val="35000"/>
                  </a:schemeClr>
                </a:solidFill>
                <a:latin typeface="Roboto" panose="02000000000000000000" pitchFamily="2" charset="0"/>
                <a:ea typeface="Roboto" panose="02000000000000000000" pitchFamily="2" charset="0"/>
              </a:rPr>
              <a:t>Interests</a:t>
            </a:r>
            <a:r>
              <a:rPr lang="en-US" sz="1100">
                <a:solidFill>
                  <a:schemeClr val="tx1">
                    <a:lumMod val="65000"/>
                    <a:lumOff val="35000"/>
                  </a:schemeClr>
                </a:solidFill>
                <a:latin typeface="Roboto" panose="02000000000000000000" pitchFamily="2" charset="0"/>
                <a:ea typeface="Roboto" panose="02000000000000000000" pitchFamily="2" charset="0"/>
              </a:rPr>
              <a:t> : Your Text Here </a:t>
            </a:r>
          </a:p>
        </p:txBody>
      </p:sp>
      <p:grpSp>
        <p:nvGrpSpPr>
          <p:cNvPr id="42" name="Group 41">
            <a:extLst>
              <a:ext uri="{FF2B5EF4-FFF2-40B4-BE49-F238E27FC236}">
                <a16:creationId xmlns:a16="http://schemas.microsoft.com/office/drawing/2014/main" id="{C273A36E-A449-4FC0-AF3E-1BC72D572C16}"/>
              </a:ext>
            </a:extLst>
          </p:cNvPr>
          <p:cNvGrpSpPr/>
          <p:nvPr/>
        </p:nvGrpSpPr>
        <p:grpSpPr>
          <a:xfrm>
            <a:off x="858219" y="4162428"/>
            <a:ext cx="642413" cy="642413"/>
            <a:chOff x="3794730" y="2328504"/>
            <a:chExt cx="992513" cy="992513"/>
          </a:xfrm>
        </p:grpSpPr>
        <p:sp>
          <p:nvSpPr>
            <p:cNvPr id="43" name="Oval 42">
              <a:extLst>
                <a:ext uri="{FF2B5EF4-FFF2-40B4-BE49-F238E27FC236}">
                  <a16:creationId xmlns:a16="http://schemas.microsoft.com/office/drawing/2014/main" id="{A7F82726-5BE0-4D71-9268-997B169D9090}"/>
                </a:ext>
              </a:extLst>
            </p:cNvPr>
            <p:cNvSpPr/>
            <p:nvPr/>
          </p:nvSpPr>
          <p:spPr>
            <a:xfrm>
              <a:off x="3794730"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FC13EE2-979D-4668-9E69-9061D186CE7E}"/>
                </a:ext>
              </a:extLst>
            </p:cNvPr>
            <p:cNvSpPr/>
            <p:nvPr/>
          </p:nvSpPr>
          <p:spPr>
            <a:xfrm>
              <a:off x="3897580"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Freeform 102">
              <a:extLst>
                <a:ext uri="{FF2B5EF4-FFF2-40B4-BE49-F238E27FC236}">
                  <a16:creationId xmlns:a16="http://schemas.microsoft.com/office/drawing/2014/main" id="{6EF18D48-BD99-495E-BEDD-27E2F3D2C44A}"/>
                </a:ext>
              </a:extLst>
            </p:cNvPr>
            <p:cNvSpPr>
              <a:spLocks noEditPoints="1"/>
            </p:cNvSpPr>
            <p:nvPr/>
          </p:nvSpPr>
          <p:spPr bwMode="auto">
            <a:xfrm>
              <a:off x="4092913" y="2646238"/>
              <a:ext cx="385838" cy="357044"/>
            </a:xfrm>
            <a:custGeom>
              <a:avLst/>
              <a:gdLst>
                <a:gd name="T0" fmla="*/ 59 w 67"/>
                <a:gd name="T1" fmla="*/ 44 h 62"/>
                <a:gd name="T2" fmla="*/ 59 w 67"/>
                <a:gd name="T3" fmla="*/ 35 h 62"/>
                <a:gd name="T4" fmla="*/ 58 w 67"/>
                <a:gd name="T5" fmla="*/ 33 h 62"/>
                <a:gd name="T6" fmla="*/ 53 w 67"/>
                <a:gd name="T7" fmla="*/ 33 h 62"/>
                <a:gd name="T8" fmla="*/ 50 w 67"/>
                <a:gd name="T9" fmla="*/ 33 h 62"/>
                <a:gd name="T10" fmla="*/ 35 w 67"/>
                <a:gd name="T11" fmla="*/ 33 h 62"/>
                <a:gd name="T12" fmla="*/ 35 w 67"/>
                <a:gd name="T13" fmla="*/ 19 h 62"/>
                <a:gd name="T14" fmla="*/ 43 w 67"/>
                <a:gd name="T15" fmla="*/ 10 h 62"/>
                <a:gd name="T16" fmla="*/ 34 w 67"/>
                <a:gd name="T17" fmla="*/ 0 h 62"/>
                <a:gd name="T18" fmla="*/ 24 w 67"/>
                <a:gd name="T19" fmla="*/ 10 h 62"/>
                <a:gd name="T20" fmla="*/ 32 w 67"/>
                <a:gd name="T21" fmla="*/ 19 h 62"/>
                <a:gd name="T22" fmla="*/ 32 w 67"/>
                <a:gd name="T23" fmla="*/ 33 h 62"/>
                <a:gd name="T24" fmla="*/ 10 w 67"/>
                <a:gd name="T25" fmla="*/ 33 h 62"/>
                <a:gd name="T26" fmla="*/ 8 w 67"/>
                <a:gd name="T27" fmla="*/ 35 h 62"/>
                <a:gd name="T28" fmla="*/ 8 w 67"/>
                <a:gd name="T29" fmla="*/ 44 h 62"/>
                <a:gd name="T30" fmla="*/ 0 w 67"/>
                <a:gd name="T31" fmla="*/ 53 h 62"/>
                <a:gd name="T32" fmla="*/ 10 w 67"/>
                <a:gd name="T33" fmla="*/ 62 h 62"/>
                <a:gd name="T34" fmla="*/ 19 w 67"/>
                <a:gd name="T35" fmla="*/ 53 h 62"/>
                <a:gd name="T36" fmla="*/ 11 w 67"/>
                <a:gd name="T37" fmla="*/ 44 h 62"/>
                <a:gd name="T38" fmla="*/ 11 w 67"/>
                <a:gd name="T39" fmla="*/ 36 h 62"/>
                <a:gd name="T40" fmla="*/ 32 w 67"/>
                <a:gd name="T41" fmla="*/ 36 h 62"/>
                <a:gd name="T42" fmla="*/ 32 w 67"/>
                <a:gd name="T43" fmla="*/ 44 h 62"/>
                <a:gd name="T44" fmla="*/ 24 w 67"/>
                <a:gd name="T45" fmla="*/ 53 h 62"/>
                <a:gd name="T46" fmla="*/ 34 w 67"/>
                <a:gd name="T47" fmla="*/ 62 h 62"/>
                <a:gd name="T48" fmla="*/ 43 w 67"/>
                <a:gd name="T49" fmla="*/ 53 h 62"/>
                <a:gd name="T50" fmla="*/ 35 w 67"/>
                <a:gd name="T51" fmla="*/ 44 h 62"/>
                <a:gd name="T52" fmla="*/ 35 w 67"/>
                <a:gd name="T53" fmla="*/ 36 h 62"/>
                <a:gd name="T54" fmla="*/ 50 w 67"/>
                <a:gd name="T55" fmla="*/ 36 h 62"/>
                <a:gd name="T56" fmla="*/ 53 w 67"/>
                <a:gd name="T57" fmla="*/ 36 h 62"/>
                <a:gd name="T58" fmla="*/ 56 w 67"/>
                <a:gd name="T59" fmla="*/ 36 h 62"/>
                <a:gd name="T60" fmla="*/ 56 w 67"/>
                <a:gd name="T61" fmla="*/ 44 h 62"/>
                <a:gd name="T62" fmla="*/ 48 w 67"/>
                <a:gd name="T63" fmla="*/ 53 h 62"/>
                <a:gd name="T64" fmla="*/ 58 w 67"/>
                <a:gd name="T65" fmla="*/ 62 h 62"/>
                <a:gd name="T66" fmla="*/ 67 w 67"/>
                <a:gd name="T67" fmla="*/ 53 h 62"/>
                <a:gd name="T68" fmla="*/ 59 w 67"/>
                <a:gd name="T69" fmla="*/ 44 h 62"/>
                <a:gd name="T70" fmla="*/ 28 w 67"/>
                <a:gd name="T71" fmla="*/ 10 h 62"/>
                <a:gd name="T72" fmla="*/ 34 w 67"/>
                <a:gd name="T73" fmla="*/ 4 h 62"/>
                <a:gd name="T74" fmla="*/ 39 w 67"/>
                <a:gd name="T75" fmla="*/ 10 h 62"/>
                <a:gd name="T76" fmla="*/ 34 w 67"/>
                <a:gd name="T77" fmla="*/ 15 h 62"/>
                <a:gd name="T78" fmla="*/ 28 w 67"/>
                <a:gd name="T79" fmla="*/ 10 h 62"/>
                <a:gd name="T80" fmla="*/ 15 w 67"/>
                <a:gd name="T81" fmla="*/ 53 h 62"/>
                <a:gd name="T82" fmla="*/ 10 w 67"/>
                <a:gd name="T83" fmla="*/ 58 h 62"/>
                <a:gd name="T84" fmla="*/ 4 w 67"/>
                <a:gd name="T85" fmla="*/ 53 h 62"/>
                <a:gd name="T86" fmla="*/ 10 w 67"/>
                <a:gd name="T87" fmla="*/ 47 h 62"/>
                <a:gd name="T88" fmla="*/ 15 w 67"/>
                <a:gd name="T89" fmla="*/ 53 h 62"/>
                <a:gd name="T90" fmla="*/ 39 w 67"/>
                <a:gd name="T91" fmla="*/ 53 h 62"/>
                <a:gd name="T92" fmla="*/ 34 w 67"/>
                <a:gd name="T93" fmla="*/ 58 h 62"/>
                <a:gd name="T94" fmla="*/ 28 w 67"/>
                <a:gd name="T95" fmla="*/ 53 h 62"/>
                <a:gd name="T96" fmla="*/ 34 w 67"/>
                <a:gd name="T97" fmla="*/ 47 h 62"/>
                <a:gd name="T98" fmla="*/ 39 w 67"/>
                <a:gd name="T99" fmla="*/ 53 h 62"/>
                <a:gd name="T100" fmla="*/ 58 w 67"/>
                <a:gd name="T101" fmla="*/ 58 h 62"/>
                <a:gd name="T102" fmla="*/ 52 w 67"/>
                <a:gd name="T103" fmla="*/ 53 h 62"/>
                <a:gd name="T104" fmla="*/ 58 w 67"/>
                <a:gd name="T105" fmla="*/ 47 h 62"/>
                <a:gd name="T106" fmla="*/ 63 w 67"/>
                <a:gd name="T107" fmla="*/ 53 h 62"/>
                <a:gd name="T108" fmla="*/ 58 w 67"/>
                <a:gd name="T10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62">
                  <a:moveTo>
                    <a:pt x="59" y="44"/>
                  </a:moveTo>
                  <a:cubicBezTo>
                    <a:pt x="59" y="35"/>
                    <a:pt x="59" y="35"/>
                    <a:pt x="59" y="35"/>
                  </a:cubicBezTo>
                  <a:cubicBezTo>
                    <a:pt x="59" y="34"/>
                    <a:pt x="59" y="33"/>
                    <a:pt x="58" y="33"/>
                  </a:cubicBezTo>
                  <a:cubicBezTo>
                    <a:pt x="53" y="33"/>
                    <a:pt x="53" y="33"/>
                    <a:pt x="53" y="33"/>
                  </a:cubicBezTo>
                  <a:cubicBezTo>
                    <a:pt x="50" y="33"/>
                    <a:pt x="50" y="33"/>
                    <a:pt x="50" y="33"/>
                  </a:cubicBezTo>
                  <a:cubicBezTo>
                    <a:pt x="35" y="33"/>
                    <a:pt x="35" y="33"/>
                    <a:pt x="35" y="33"/>
                  </a:cubicBezTo>
                  <a:cubicBezTo>
                    <a:pt x="35" y="19"/>
                    <a:pt x="35" y="19"/>
                    <a:pt x="35" y="19"/>
                  </a:cubicBezTo>
                  <a:cubicBezTo>
                    <a:pt x="40" y="18"/>
                    <a:pt x="43" y="14"/>
                    <a:pt x="43" y="10"/>
                  </a:cubicBezTo>
                  <a:cubicBezTo>
                    <a:pt x="43" y="4"/>
                    <a:pt x="39" y="0"/>
                    <a:pt x="34" y="0"/>
                  </a:cubicBezTo>
                  <a:cubicBezTo>
                    <a:pt x="29" y="0"/>
                    <a:pt x="24" y="4"/>
                    <a:pt x="24" y="10"/>
                  </a:cubicBezTo>
                  <a:cubicBezTo>
                    <a:pt x="24" y="14"/>
                    <a:pt x="28" y="18"/>
                    <a:pt x="32" y="19"/>
                  </a:cubicBezTo>
                  <a:cubicBezTo>
                    <a:pt x="32" y="33"/>
                    <a:pt x="32" y="33"/>
                    <a:pt x="32" y="33"/>
                  </a:cubicBezTo>
                  <a:cubicBezTo>
                    <a:pt x="10" y="33"/>
                    <a:pt x="10" y="33"/>
                    <a:pt x="10" y="33"/>
                  </a:cubicBezTo>
                  <a:cubicBezTo>
                    <a:pt x="9" y="33"/>
                    <a:pt x="8" y="34"/>
                    <a:pt x="8" y="35"/>
                  </a:cubicBezTo>
                  <a:cubicBezTo>
                    <a:pt x="8" y="44"/>
                    <a:pt x="8" y="44"/>
                    <a:pt x="8" y="44"/>
                  </a:cubicBezTo>
                  <a:cubicBezTo>
                    <a:pt x="4" y="44"/>
                    <a:pt x="0" y="48"/>
                    <a:pt x="0" y="53"/>
                  </a:cubicBezTo>
                  <a:cubicBezTo>
                    <a:pt x="0" y="58"/>
                    <a:pt x="4" y="62"/>
                    <a:pt x="10" y="62"/>
                  </a:cubicBezTo>
                  <a:cubicBezTo>
                    <a:pt x="15" y="62"/>
                    <a:pt x="19" y="58"/>
                    <a:pt x="19" y="53"/>
                  </a:cubicBezTo>
                  <a:cubicBezTo>
                    <a:pt x="19" y="48"/>
                    <a:pt x="16" y="44"/>
                    <a:pt x="11" y="44"/>
                  </a:cubicBezTo>
                  <a:cubicBezTo>
                    <a:pt x="11" y="36"/>
                    <a:pt x="11" y="36"/>
                    <a:pt x="11" y="36"/>
                  </a:cubicBezTo>
                  <a:cubicBezTo>
                    <a:pt x="32" y="36"/>
                    <a:pt x="32" y="36"/>
                    <a:pt x="32" y="36"/>
                  </a:cubicBezTo>
                  <a:cubicBezTo>
                    <a:pt x="32" y="44"/>
                    <a:pt x="32" y="44"/>
                    <a:pt x="32" y="44"/>
                  </a:cubicBezTo>
                  <a:cubicBezTo>
                    <a:pt x="28" y="44"/>
                    <a:pt x="24" y="48"/>
                    <a:pt x="24" y="53"/>
                  </a:cubicBezTo>
                  <a:cubicBezTo>
                    <a:pt x="24" y="58"/>
                    <a:pt x="29" y="62"/>
                    <a:pt x="34" y="62"/>
                  </a:cubicBezTo>
                  <a:cubicBezTo>
                    <a:pt x="39" y="62"/>
                    <a:pt x="43" y="58"/>
                    <a:pt x="43" y="53"/>
                  </a:cubicBezTo>
                  <a:cubicBezTo>
                    <a:pt x="43" y="48"/>
                    <a:pt x="40" y="44"/>
                    <a:pt x="35" y="44"/>
                  </a:cubicBezTo>
                  <a:cubicBezTo>
                    <a:pt x="35" y="36"/>
                    <a:pt x="35" y="36"/>
                    <a:pt x="35" y="36"/>
                  </a:cubicBezTo>
                  <a:cubicBezTo>
                    <a:pt x="50" y="36"/>
                    <a:pt x="50" y="36"/>
                    <a:pt x="50" y="36"/>
                  </a:cubicBezTo>
                  <a:cubicBezTo>
                    <a:pt x="53" y="36"/>
                    <a:pt x="53" y="36"/>
                    <a:pt x="53" y="36"/>
                  </a:cubicBezTo>
                  <a:cubicBezTo>
                    <a:pt x="56" y="36"/>
                    <a:pt x="56" y="36"/>
                    <a:pt x="56" y="36"/>
                  </a:cubicBezTo>
                  <a:cubicBezTo>
                    <a:pt x="56" y="44"/>
                    <a:pt x="56" y="44"/>
                    <a:pt x="56" y="44"/>
                  </a:cubicBezTo>
                  <a:cubicBezTo>
                    <a:pt x="52" y="44"/>
                    <a:pt x="48" y="48"/>
                    <a:pt x="48" y="53"/>
                  </a:cubicBezTo>
                  <a:cubicBezTo>
                    <a:pt x="48" y="58"/>
                    <a:pt x="53" y="62"/>
                    <a:pt x="58" y="62"/>
                  </a:cubicBezTo>
                  <a:cubicBezTo>
                    <a:pt x="63" y="62"/>
                    <a:pt x="67" y="58"/>
                    <a:pt x="67" y="53"/>
                  </a:cubicBezTo>
                  <a:cubicBezTo>
                    <a:pt x="67" y="48"/>
                    <a:pt x="64" y="44"/>
                    <a:pt x="59" y="44"/>
                  </a:cubicBezTo>
                  <a:close/>
                  <a:moveTo>
                    <a:pt x="28" y="10"/>
                  </a:moveTo>
                  <a:cubicBezTo>
                    <a:pt x="28" y="6"/>
                    <a:pt x="31" y="4"/>
                    <a:pt x="34" y="4"/>
                  </a:cubicBezTo>
                  <a:cubicBezTo>
                    <a:pt x="37" y="4"/>
                    <a:pt x="39" y="6"/>
                    <a:pt x="39" y="10"/>
                  </a:cubicBezTo>
                  <a:cubicBezTo>
                    <a:pt x="39" y="13"/>
                    <a:pt x="37" y="15"/>
                    <a:pt x="34" y="15"/>
                  </a:cubicBezTo>
                  <a:cubicBezTo>
                    <a:pt x="31" y="15"/>
                    <a:pt x="28" y="13"/>
                    <a:pt x="28" y="10"/>
                  </a:cubicBezTo>
                  <a:close/>
                  <a:moveTo>
                    <a:pt x="15" y="53"/>
                  </a:moveTo>
                  <a:cubicBezTo>
                    <a:pt x="15" y="56"/>
                    <a:pt x="13" y="58"/>
                    <a:pt x="10" y="58"/>
                  </a:cubicBezTo>
                  <a:cubicBezTo>
                    <a:pt x="6" y="58"/>
                    <a:pt x="4" y="56"/>
                    <a:pt x="4" y="53"/>
                  </a:cubicBezTo>
                  <a:cubicBezTo>
                    <a:pt x="4" y="50"/>
                    <a:pt x="6" y="47"/>
                    <a:pt x="10" y="47"/>
                  </a:cubicBezTo>
                  <a:cubicBezTo>
                    <a:pt x="13" y="47"/>
                    <a:pt x="15" y="50"/>
                    <a:pt x="15" y="53"/>
                  </a:cubicBezTo>
                  <a:close/>
                  <a:moveTo>
                    <a:pt x="39" y="53"/>
                  </a:moveTo>
                  <a:cubicBezTo>
                    <a:pt x="39" y="56"/>
                    <a:pt x="37" y="58"/>
                    <a:pt x="34" y="58"/>
                  </a:cubicBezTo>
                  <a:cubicBezTo>
                    <a:pt x="31" y="58"/>
                    <a:pt x="28" y="56"/>
                    <a:pt x="28" y="53"/>
                  </a:cubicBezTo>
                  <a:cubicBezTo>
                    <a:pt x="28" y="50"/>
                    <a:pt x="31" y="47"/>
                    <a:pt x="34" y="47"/>
                  </a:cubicBezTo>
                  <a:cubicBezTo>
                    <a:pt x="37" y="47"/>
                    <a:pt x="39" y="50"/>
                    <a:pt x="39" y="53"/>
                  </a:cubicBezTo>
                  <a:close/>
                  <a:moveTo>
                    <a:pt x="58" y="58"/>
                  </a:moveTo>
                  <a:cubicBezTo>
                    <a:pt x="55" y="58"/>
                    <a:pt x="52" y="56"/>
                    <a:pt x="52" y="53"/>
                  </a:cubicBezTo>
                  <a:cubicBezTo>
                    <a:pt x="52" y="50"/>
                    <a:pt x="55" y="47"/>
                    <a:pt x="58" y="47"/>
                  </a:cubicBezTo>
                  <a:cubicBezTo>
                    <a:pt x="61" y="47"/>
                    <a:pt x="63" y="50"/>
                    <a:pt x="63" y="53"/>
                  </a:cubicBezTo>
                  <a:cubicBezTo>
                    <a:pt x="63" y="56"/>
                    <a:pt x="61" y="58"/>
                    <a:pt x="58"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46" name="Group 45">
            <a:extLst>
              <a:ext uri="{FF2B5EF4-FFF2-40B4-BE49-F238E27FC236}">
                <a16:creationId xmlns:a16="http://schemas.microsoft.com/office/drawing/2014/main" id="{51FBAAF5-E612-417F-9F5F-FB6A98EE8BD1}"/>
              </a:ext>
            </a:extLst>
          </p:cNvPr>
          <p:cNvGrpSpPr/>
          <p:nvPr/>
        </p:nvGrpSpPr>
        <p:grpSpPr>
          <a:xfrm>
            <a:off x="858219" y="2182699"/>
            <a:ext cx="642413" cy="642413"/>
            <a:chOff x="8111593" y="852664"/>
            <a:chExt cx="642413" cy="642413"/>
          </a:xfrm>
        </p:grpSpPr>
        <p:sp>
          <p:nvSpPr>
            <p:cNvPr id="47" name="Oval 46">
              <a:extLst>
                <a:ext uri="{FF2B5EF4-FFF2-40B4-BE49-F238E27FC236}">
                  <a16:creationId xmlns:a16="http://schemas.microsoft.com/office/drawing/2014/main" id="{17E5853C-5EE5-4B1F-9B35-915D1E967032}"/>
                </a:ext>
              </a:extLst>
            </p:cNvPr>
            <p:cNvSpPr/>
            <p:nvPr/>
          </p:nvSpPr>
          <p:spPr>
            <a:xfrm>
              <a:off x="8111593" y="85266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4E124DD-8956-4C66-A649-2BAF102FF687}"/>
                </a:ext>
              </a:extLst>
            </p:cNvPr>
            <p:cNvSpPr/>
            <p:nvPr/>
          </p:nvSpPr>
          <p:spPr>
            <a:xfrm>
              <a:off x="8178164" y="91722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Freeform 134">
              <a:extLst>
                <a:ext uri="{FF2B5EF4-FFF2-40B4-BE49-F238E27FC236}">
                  <a16:creationId xmlns:a16="http://schemas.microsoft.com/office/drawing/2014/main" id="{3123553A-E74B-45ED-8B44-13ADDFB99C9E}"/>
                </a:ext>
              </a:extLst>
            </p:cNvPr>
            <p:cNvSpPr>
              <a:spLocks noEditPoints="1"/>
            </p:cNvSpPr>
            <p:nvPr/>
          </p:nvSpPr>
          <p:spPr bwMode="auto">
            <a:xfrm>
              <a:off x="8304835" y="1038003"/>
              <a:ext cx="278218" cy="278218"/>
            </a:xfrm>
            <a:custGeom>
              <a:avLst/>
              <a:gdLst>
                <a:gd name="T0" fmla="*/ 64 w 64"/>
                <a:gd name="T1" fmla="*/ 32 h 64"/>
                <a:gd name="T2" fmla="*/ 5 w 64"/>
                <a:gd name="T3" fmla="*/ 15 h 64"/>
                <a:gd name="T4" fmla="*/ 0 w 64"/>
                <a:gd name="T5" fmla="*/ 32 h 64"/>
                <a:gd name="T6" fmla="*/ 0 w 64"/>
                <a:gd name="T7" fmla="*/ 32 h 64"/>
                <a:gd name="T8" fmla="*/ 5 w 64"/>
                <a:gd name="T9" fmla="*/ 49 h 64"/>
                <a:gd name="T10" fmla="*/ 32 w 64"/>
                <a:gd name="T11" fmla="*/ 64 h 64"/>
                <a:gd name="T12" fmla="*/ 64 w 64"/>
                <a:gd name="T13" fmla="*/ 32 h 64"/>
                <a:gd name="T14" fmla="*/ 48 w 64"/>
                <a:gd name="T15" fmla="*/ 46 h 64"/>
                <a:gd name="T16" fmla="*/ 60 w 64"/>
                <a:gd name="T17" fmla="*/ 33 h 64"/>
                <a:gd name="T18" fmla="*/ 3 w 64"/>
                <a:gd name="T19" fmla="*/ 33 h 64"/>
                <a:gd name="T20" fmla="*/ 16 w 64"/>
                <a:gd name="T21" fmla="*/ 46 h 64"/>
                <a:gd name="T22" fmla="*/ 3 w 64"/>
                <a:gd name="T23" fmla="*/ 33 h 64"/>
                <a:gd name="T24" fmla="*/ 16 w 64"/>
                <a:gd name="T25" fmla="*/ 17 h 64"/>
                <a:gd name="T26" fmla="*/ 3 w 64"/>
                <a:gd name="T27" fmla="*/ 30 h 64"/>
                <a:gd name="T28" fmla="*/ 34 w 64"/>
                <a:gd name="T29" fmla="*/ 14 h 64"/>
                <a:gd name="T30" fmla="*/ 34 w 64"/>
                <a:gd name="T31" fmla="*/ 4 h 64"/>
                <a:gd name="T32" fmla="*/ 43 w 64"/>
                <a:gd name="T33" fmla="*/ 14 h 64"/>
                <a:gd name="T34" fmla="*/ 44 w 64"/>
                <a:gd name="T35" fmla="*/ 17 h 64"/>
                <a:gd name="T36" fmla="*/ 34 w 64"/>
                <a:gd name="T37" fmla="*/ 30 h 64"/>
                <a:gd name="T38" fmla="*/ 44 w 64"/>
                <a:gd name="T39" fmla="*/ 17 h 64"/>
                <a:gd name="T40" fmla="*/ 29 w 64"/>
                <a:gd name="T41" fmla="*/ 4 h 64"/>
                <a:gd name="T42" fmla="*/ 30 w 64"/>
                <a:gd name="T43" fmla="*/ 3 h 64"/>
                <a:gd name="T44" fmla="*/ 21 w 64"/>
                <a:gd name="T45" fmla="*/ 14 h 64"/>
                <a:gd name="T46" fmla="*/ 30 w 64"/>
                <a:gd name="T47" fmla="*/ 17 h 64"/>
                <a:gd name="T48" fmla="*/ 17 w 64"/>
                <a:gd name="T49" fmla="*/ 30 h 64"/>
                <a:gd name="T50" fmla="*/ 30 w 64"/>
                <a:gd name="T51" fmla="*/ 17 h 64"/>
                <a:gd name="T52" fmla="*/ 30 w 64"/>
                <a:gd name="T53" fmla="*/ 33 h 64"/>
                <a:gd name="T54" fmla="*/ 20 w 64"/>
                <a:gd name="T55" fmla="*/ 46 h 64"/>
                <a:gd name="T56" fmla="*/ 30 w 64"/>
                <a:gd name="T57" fmla="*/ 50 h 64"/>
                <a:gd name="T58" fmla="*/ 28 w 64"/>
                <a:gd name="T59" fmla="*/ 60 h 64"/>
                <a:gd name="T60" fmla="*/ 30 w 64"/>
                <a:gd name="T61" fmla="*/ 50 h 64"/>
                <a:gd name="T62" fmla="*/ 34 w 64"/>
                <a:gd name="T63" fmla="*/ 60 h 64"/>
                <a:gd name="T64" fmla="*/ 34 w 64"/>
                <a:gd name="T65" fmla="*/ 50 h 64"/>
                <a:gd name="T66" fmla="*/ 36 w 64"/>
                <a:gd name="T67" fmla="*/ 60 h 64"/>
                <a:gd name="T68" fmla="*/ 34 w 64"/>
                <a:gd name="T69" fmla="*/ 33 h 64"/>
                <a:gd name="T70" fmla="*/ 44 w 64"/>
                <a:gd name="T71" fmla="*/ 46 h 64"/>
                <a:gd name="T72" fmla="*/ 50 w 64"/>
                <a:gd name="T73" fmla="*/ 30 h 64"/>
                <a:gd name="T74" fmla="*/ 57 w 64"/>
                <a:gd name="T75" fmla="*/ 17 h 64"/>
                <a:gd name="T76" fmla="*/ 50 w 64"/>
                <a:gd name="T77" fmla="*/ 30 h 64"/>
                <a:gd name="T78" fmla="*/ 47 w 64"/>
                <a:gd name="T79" fmla="*/ 14 h 64"/>
                <a:gd name="T80" fmla="*/ 54 w 64"/>
                <a:gd name="T81" fmla="*/ 14 h 64"/>
                <a:gd name="T82" fmla="*/ 17 w 64"/>
                <a:gd name="T83" fmla="*/ 14 h 64"/>
                <a:gd name="T84" fmla="*/ 23 w 64"/>
                <a:gd name="T85" fmla="*/ 5 h 64"/>
                <a:gd name="T86" fmla="*/ 17 w 64"/>
                <a:gd name="T87" fmla="*/ 50 h 64"/>
                <a:gd name="T88" fmla="*/ 10 w 64"/>
                <a:gd name="T89" fmla="*/ 50 h 64"/>
                <a:gd name="T90" fmla="*/ 47 w 64"/>
                <a:gd name="T91" fmla="*/ 50 h 64"/>
                <a:gd name="T92" fmla="*/ 41 w 64"/>
                <a:gd name="T93"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 h="64">
                  <a:moveTo>
                    <a:pt x="64" y="32"/>
                  </a:moveTo>
                  <a:cubicBezTo>
                    <a:pt x="64" y="32"/>
                    <a:pt x="64" y="32"/>
                    <a:pt x="64" y="32"/>
                  </a:cubicBezTo>
                  <a:cubicBezTo>
                    <a:pt x="64" y="14"/>
                    <a:pt x="50" y="0"/>
                    <a:pt x="32" y="0"/>
                  </a:cubicBezTo>
                  <a:cubicBezTo>
                    <a:pt x="21" y="0"/>
                    <a:pt x="11" y="6"/>
                    <a:pt x="5" y="15"/>
                  </a:cubicBezTo>
                  <a:cubicBezTo>
                    <a:pt x="5" y="15"/>
                    <a:pt x="5" y="15"/>
                    <a:pt x="5" y="15"/>
                  </a:cubicBezTo>
                  <a:cubicBezTo>
                    <a:pt x="2" y="20"/>
                    <a:pt x="0" y="26"/>
                    <a:pt x="0" y="32"/>
                  </a:cubicBezTo>
                  <a:cubicBezTo>
                    <a:pt x="0" y="32"/>
                    <a:pt x="0" y="32"/>
                    <a:pt x="0" y="32"/>
                  </a:cubicBezTo>
                  <a:cubicBezTo>
                    <a:pt x="0" y="32"/>
                    <a:pt x="0" y="32"/>
                    <a:pt x="0" y="32"/>
                  </a:cubicBezTo>
                  <a:cubicBezTo>
                    <a:pt x="0" y="32"/>
                    <a:pt x="0" y="32"/>
                    <a:pt x="0" y="32"/>
                  </a:cubicBezTo>
                  <a:cubicBezTo>
                    <a:pt x="0" y="38"/>
                    <a:pt x="2" y="44"/>
                    <a:pt x="5" y="49"/>
                  </a:cubicBezTo>
                  <a:cubicBezTo>
                    <a:pt x="5" y="49"/>
                    <a:pt x="5" y="49"/>
                    <a:pt x="5" y="49"/>
                  </a:cubicBezTo>
                  <a:cubicBezTo>
                    <a:pt x="11" y="58"/>
                    <a:pt x="21" y="64"/>
                    <a:pt x="32" y="64"/>
                  </a:cubicBezTo>
                  <a:cubicBezTo>
                    <a:pt x="50" y="64"/>
                    <a:pt x="64" y="49"/>
                    <a:pt x="64" y="32"/>
                  </a:cubicBezTo>
                  <a:cubicBezTo>
                    <a:pt x="64" y="32"/>
                    <a:pt x="64" y="32"/>
                    <a:pt x="64" y="32"/>
                  </a:cubicBezTo>
                  <a:close/>
                  <a:moveTo>
                    <a:pt x="57" y="46"/>
                  </a:moveTo>
                  <a:cubicBezTo>
                    <a:pt x="48" y="46"/>
                    <a:pt x="48" y="46"/>
                    <a:pt x="48" y="46"/>
                  </a:cubicBezTo>
                  <a:cubicBezTo>
                    <a:pt x="49" y="42"/>
                    <a:pt x="50" y="38"/>
                    <a:pt x="50" y="33"/>
                  </a:cubicBezTo>
                  <a:cubicBezTo>
                    <a:pt x="60" y="33"/>
                    <a:pt x="60" y="33"/>
                    <a:pt x="60" y="33"/>
                  </a:cubicBezTo>
                  <a:cubicBezTo>
                    <a:pt x="60" y="38"/>
                    <a:pt x="59" y="43"/>
                    <a:pt x="57" y="46"/>
                  </a:cubicBezTo>
                  <a:close/>
                  <a:moveTo>
                    <a:pt x="3" y="33"/>
                  </a:moveTo>
                  <a:cubicBezTo>
                    <a:pt x="14" y="33"/>
                    <a:pt x="14" y="33"/>
                    <a:pt x="14" y="33"/>
                  </a:cubicBezTo>
                  <a:cubicBezTo>
                    <a:pt x="14" y="38"/>
                    <a:pt x="15" y="42"/>
                    <a:pt x="16" y="46"/>
                  </a:cubicBezTo>
                  <a:cubicBezTo>
                    <a:pt x="7" y="46"/>
                    <a:pt x="7" y="46"/>
                    <a:pt x="7" y="46"/>
                  </a:cubicBezTo>
                  <a:cubicBezTo>
                    <a:pt x="5" y="43"/>
                    <a:pt x="4" y="38"/>
                    <a:pt x="3" y="33"/>
                  </a:cubicBezTo>
                  <a:close/>
                  <a:moveTo>
                    <a:pt x="7" y="17"/>
                  </a:moveTo>
                  <a:cubicBezTo>
                    <a:pt x="16" y="17"/>
                    <a:pt x="16" y="17"/>
                    <a:pt x="16" y="17"/>
                  </a:cubicBezTo>
                  <a:cubicBezTo>
                    <a:pt x="15" y="21"/>
                    <a:pt x="14" y="26"/>
                    <a:pt x="14" y="30"/>
                  </a:cubicBezTo>
                  <a:cubicBezTo>
                    <a:pt x="3" y="30"/>
                    <a:pt x="3" y="30"/>
                    <a:pt x="3" y="30"/>
                  </a:cubicBezTo>
                  <a:cubicBezTo>
                    <a:pt x="4" y="26"/>
                    <a:pt x="5" y="21"/>
                    <a:pt x="7" y="17"/>
                  </a:cubicBezTo>
                  <a:close/>
                  <a:moveTo>
                    <a:pt x="34" y="14"/>
                  </a:moveTo>
                  <a:cubicBezTo>
                    <a:pt x="34" y="3"/>
                    <a:pt x="34" y="3"/>
                    <a:pt x="34" y="3"/>
                  </a:cubicBezTo>
                  <a:cubicBezTo>
                    <a:pt x="34" y="3"/>
                    <a:pt x="34" y="3"/>
                    <a:pt x="34" y="4"/>
                  </a:cubicBezTo>
                  <a:cubicBezTo>
                    <a:pt x="34" y="4"/>
                    <a:pt x="34" y="4"/>
                    <a:pt x="34" y="4"/>
                  </a:cubicBezTo>
                  <a:cubicBezTo>
                    <a:pt x="38" y="6"/>
                    <a:pt x="41" y="9"/>
                    <a:pt x="43" y="14"/>
                  </a:cubicBezTo>
                  <a:lnTo>
                    <a:pt x="34" y="14"/>
                  </a:lnTo>
                  <a:close/>
                  <a:moveTo>
                    <a:pt x="44" y="17"/>
                  </a:moveTo>
                  <a:cubicBezTo>
                    <a:pt x="46" y="21"/>
                    <a:pt x="46" y="26"/>
                    <a:pt x="46" y="30"/>
                  </a:cubicBezTo>
                  <a:cubicBezTo>
                    <a:pt x="34" y="30"/>
                    <a:pt x="34" y="30"/>
                    <a:pt x="34" y="30"/>
                  </a:cubicBezTo>
                  <a:cubicBezTo>
                    <a:pt x="34" y="17"/>
                    <a:pt x="34" y="17"/>
                    <a:pt x="34" y="17"/>
                  </a:cubicBezTo>
                  <a:lnTo>
                    <a:pt x="44" y="17"/>
                  </a:lnTo>
                  <a:close/>
                  <a:moveTo>
                    <a:pt x="29" y="4"/>
                  </a:moveTo>
                  <a:cubicBezTo>
                    <a:pt x="29" y="4"/>
                    <a:pt x="29" y="4"/>
                    <a:pt x="29" y="4"/>
                  </a:cubicBezTo>
                  <a:cubicBezTo>
                    <a:pt x="29" y="4"/>
                    <a:pt x="29" y="4"/>
                    <a:pt x="29" y="4"/>
                  </a:cubicBezTo>
                  <a:cubicBezTo>
                    <a:pt x="30" y="4"/>
                    <a:pt x="30" y="4"/>
                    <a:pt x="30" y="3"/>
                  </a:cubicBezTo>
                  <a:cubicBezTo>
                    <a:pt x="30" y="14"/>
                    <a:pt x="30" y="14"/>
                    <a:pt x="30" y="14"/>
                  </a:cubicBezTo>
                  <a:cubicBezTo>
                    <a:pt x="21" y="14"/>
                    <a:pt x="21" y="14"/>
                    <a:pt x="21" y="14"/>
                  </a:cubicBezTo>
                  <a:cubicBezTo>
                    <a:pt x="23" y="9"/>
                    <a:pt x="26" y="6"/>
                    <a:pt x="29" y="4"/>
                  </a:cubicBezTo>
                  <a:close/>
                  <a:moveTo>
                    <a:pt x="30" y="17"/>
                  </a:moveTo>
                  <a:cubicBezTo>
                    <a:pt x="30" y="30"/>
                    <a:pt x="30" y="30"/>
                    <a:pt x="30" y="30"/>
                  </a:cubicBezTo>
                  <a:cubicBezTo>
                    <a:pt x="17" y="30"/>
                    <a:pt x="17" y="30"/>
                    <a:pt x="17" y="30"/>
                  </a:cubicBezTo>
                  <a:cubicBezTo>
                    <a:pt x="18" y="26"/>
                    <a:pt x="18" y="21"/>
                    <a:pt x="20" y="17"/>
                  </a:cubicBezTo>
                  <a:lnTo>
                    <a:pt x="30" y="17"/>
                  </a:lnTo>
                  <a:close/>
                  <a:moveTo>
                    <a:pt x="17" y="33"/>
                  </a:moveTo>
                  <a:cubicBezTo>
                    <a:pt x="30" y="33"/>
                    <a:pt x="30" y="33"/>
                    <a:pt x="30" y="33"/>
                  </a:cubicBezTo>
                  <a:cubicBezTo>
                    <a:pt x="30" y="46"/>
                    <a:pt x="30" y="46"/>
                    <a:pt x="30" y="46"/>
                  </a:cubicBezTo>
                  <a:cubicBezTo>
                    <a:pt x="20" y="46"/>
                    <a:pt x="20" y="46"/>
                    <a:pt x="20" y="46"/>
                  </a:cubicBezTo>
                  <a:cubicBezTo>
                    <a:pt x="18" y="43"/>
                    <a:pt x="18" y="38"/>
                    <a:pt x="17" y="33"/>
                  </a:cubicBezTo>
                  <a:close/>
                  <a:moveTo>
                    <a:pt x="30" y="50"/>
                  </a:moveTo>
                  <a:cubicBezTo>
                    <a:pt x="30" y="60"/>
                    <a:pt x="30" y="60"/>
                    <a:pt x="30" y="60"/>
                  </a:cubicBezTo>
                  <a:cubicBezTo>
                    <a:pt x="30" y="60"/>
                    <a:pt x="29" y="60"/>
                    <a:pt x="28" y="60"/>
                  </a:cubicBezTo>
                  <a:cubicBezTo>
                    <a:pt x="25" y="58"/>
                    <a:pt x="23" y="54"/>
                    <a:pt x="21" y="50"/>
                  </a:cubicBezTo>
                  <a:lnTo>
                    <a:pt x="30" y="50"/>
                  </a:lnTo>
                  <a:close/>
                  <a:moveTo>
                    <a:pt x="36" y="60"/>
                  </a:moveTo>
                  <a:cubicBezTo>
                    <a:pt x="35" y="60"/>
                    <a:pt x="34" y="60"/>
                    <a:pt x="34" y="60"/>
                  </a:cubicBezTo>
                  <a:cubicBezTo>
                    <a:pt x="34" y="60"/>
                    <a:pt x="34" y="60"/>
                    <a:pt x="34" y="60"/>
                  </a:cubicBezTo>
                  <a:cubicBezTo>
                    <a:pt x="34" y="50"/>
                    <a:pt x="34" y="50"/>
                    <a:pt x="34" y="50"/>
                  </a:cubicBezTo>
                  <a:cubicBezTo>
                    <a:pt x="43" y="50"/>
                    <a:pt x="43" y="50"/>
                    <a:pt x="43" y="50"/>
                  </a:cubicBezTo>
                  <a:cubicBezTo>
                    <a:pt x="41" y="54"/>
                    <a:pt x="39" y="58"/>
                    <a:pt x="36" y="60"/>
                  </a:cubicBezTo>
                  <a:close/>
                  <a:moveTo>
                    <a:pt x="34" y="46"/>
                  </a:moveTo>
                  <a:cubicBezTo>
                    <a:pt x="34" y="33"/>
                    <a:pt x="34" y="33"/>
                    <a:pt x="34" y="33"/>
                  </a:cubicBezTo>
                  <a:cubicBezTo>
                    <a:pt x="46" y="33"/>
                    <a:pt x="46" y="33"/>
                    <a:pt x="46" y="33"/>
                  </a:cubicBezTo>
                  <a:cubicBezTo>
                    <a:pt x="46" y="38"/>
                    <a:pt x="46" y="43"/>
                    <a:pt x="44" y="46"/>
                  </a:cubicBezTo>
                  <a:lnTo>
                    <a:pt x="34" y="46"/>
                  </a:lnTo>
                  <a:close/>
                  <a:moveTo>
                    <a:pt x="50" y="30"/>
                  </a:moveTo>
                  <a:cubicBezTo>
                    <a:pt x="50" y="26"/>
                    <a:pt x="49" y="21"/>
                    <a:pt x="48" y="17"/>
                  </a:cubicBezTo>
                  <a:cubicBezTo>
                    <a:pt x="57" y="17"/>
                    <a:pt x="57" y="17"/>
                    <a:pt x="57" y="17"/>
                  </a:cubicBezTo>
                  <a:cubicBezTo>
                    <a:pt x="59" y="21"/>
                    <a:pt x="60" y="26"/>
                    <a:pt x="60" y="30"/>
                  </a:cubicBezTo>
                  <a:lnTo>
                    <a:pt x="50" y="30"/>
                  </a:lnTo>
                  <a:close/>
                  <a:moveTo>
                    <a:pt x="54" y="14"/>
                  </a:moveTo>
                  <a:cubicBezTo>
                    <a:pt x="47" y="14"/>
                    <a:pt x="47" y="14"/>
                    <a:pt x="47" y="14"/>
                  </a:cubicBezTo>
                  <a:cubicBezTo>
                    <a:pt x="45" y="10"/>
                    <a:pt x="43" y="7"/>
                    <a:pt x="41" y="5"/>
                  </a:cubicBezTo>
                  <a:cubicBezTo>
                    <a:pt x="46" y="6"/>
                    <a:pt x="51" y="10"/>
                    <a:pt x="54" y="14"/>
                  </a:cubicBezTo>
                  <a:close/>
                  <a:moveTo>
                    <a:pt x="23" y="5"/>
                  </a:moveTo>
                  <a:cubicBezTo>
                    <a:pt x="21" y="7"/>
                    <a:pt x="19" y="10"/>
                    <a:pt x="17" y="14"/>
                  </a:cubicBezTo>
                  <a:cubicBezTo>
                    <a:pt x="10" y="14"/>
                    <a:pt x="10" y="14"/>
                    <a:pt x="10" y="14"/>
                  </a:cubicBezTo>
                  <a:cubicBezTo>
                    <a:pt x="13" y="10"/>
                    <a:pt x="18" y="6"/>
                    <a:pt x="23" y="5"/>
                  </a:cubicBezTo>
                  <a:close/>
                  <a:moveTo>
                    <a:pt x="10" y="50"/>
                  </a:moveTo>
                  <a:cubicBezTo>
                    <a:pt x="17" y="50"/>
                    <a:pt x="17" y="50"/>
                    <a:pt x="17" y="50"/>
                  </a:cubicBezTo>
                  <a:cubicBezTo>
                    <a:pt x="19" y="53"/>
                    <a:pt x="21" y="56"/>
                    <a:pt x="23" y="59"/>
                  </a:cubicBezTo>
                  <a:cubicBezTo>
                    <a:pt x="18" y="57"/>
                    <a:pt x="13" y="54"/>
                    <a:pt x="10" y="50"/>
                  </a:cubicBezTo>
                  <a:close/>
                  <a:moveTo>
                    <a:pt x="41" y="59"/>
                  </a:moveTo>
                  <a:cubicBezTo>
                    <a:pt x="43" y="56"/>
                    <a:pt x="45" y="53"/>
                    <a:pt x="47" y="50"/>
                  </a:cubicBezTo>
                  <a:cubicBezTo>
                    <a:pt x="54" y="50"/>
                    <a:pt x="54" y="50"/>
                    <a:pt x="54" y="50"/>
                  </a:cubicBezTo>
                  <a:cubicBezTo>
                    <a:pt x="51" y="54"/>
                    <a:pt x="46" y="57"/>
                    <a:pt x="41"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50" name="Group 49">
            <a:extLst>
              <a:ext uri="{FF2B5EF4-FFF2-40B4-BE49-F238E27FC236}">
                <a16:creationId xmlns:a16="http://schemas.microsoft.com/office/drawing/2014/main" id="{58FDA4F2-0C93-404E-83E2-F130115150B2}"/>
              </a:ext>
            </a:extLst>
          </p:cNvPr>
          <p:cNvGrpSpPr/>
          <p:nvPr/>
        </p:nvGrpSpPr>
        <p:grpSpPr>
          <a:xfrm>
            <a:off x="4810611" y="2182699"/>
            <a:ext cx="642413" cy="642413"/>
            <a:chOff x="8111593" y="3625414"/>
            <a:chExt cx="642413" cy="642413"/>
          </a:xfrm>
        </p:grpSpPr>
        <p:sp>
          <p:nvSpPr>
            <p:cNvPr id="51" name="Oval 50">
              <a:extLst>
                <a:ext uri="{FF2B5EF4-FFF2-40B4-BE49-F238E27FC236}">
                  <a16:creationId xmlns:a16="http://schemas.microsoft.com/office/drawing/2014/main" id="{9E29396D-AE69-4D53-AC00-2EF93088D26B}"/>
                </a:ext>
              </a:extLst>
            </p:cNvPr>
            <p:cNvSpPr/>
            <p:nvPr/>
          </p:nvSpPr>
          <p:spPr>
            <a:xfrm>
              <a:off x="8111593" y="362541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740E76D-8409-4D83-9E9A-722C5B87FEEC}"/>
                </a:ext>
              </a:extLst>
            </p:cNvPr>
            <p:cNvSpPr/>
            <p:nvPr/>
          </p:nvSpPr>
          <p:spPr>
            <a:xfrm>
              <a:off x="8178164" y="368997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3" name="กลุ่ม 102">
              <a:extLst>
                <a:ext uri="{FF2B5EF4-FFF2-40B4-BE49-F238E27FC236}">
                  <a16:creationId xmlns:a16="http://schemas.microsoft.com/office/drawing/2014/main" id="{D58A1FDF-CA11-45F2-968A-B22F17092B8C}"/>
                </a:ext>
              </a:extLst>
            </p:cNvPr>
            <p:cNvGrpSpPr/>
            <p:nvPr/>
          </p:nvGrpSpPr>
          <p:grpSpPr>
            <a:xfrm>
              <a:off x="8319313" y="3821697"/>
              <a:ext cx="249261" cy="249846"/>
              <a:chOff x="21201063" y="3320886"/>
              <a:chExt cx="676275" cy="677863"/>
            </a:xfrm>
            <a:solidFill>
              <a:schemeClr val="bg1"/>
            </a:solidFill>
          </p:grpSpPr>
          <p:sp>
            <p:nvSpPr>
              <p:cNvPr id="54" name="Freeform 81">
                <a:extLst>
                  <a:ext uri="{FF2B5EF4-FFF2-40B4-BE49-F238E27FC236}">
                    <a16:creationId xmlns:a16="http://schemas.microsoft.com/office/drawing/2014/main" id="{CE8B6CE3-5729-4DE8-A86A-8B321A4C417C}"/>
                  </a:ext>
                </a:extLst>
              </p:cNvPr>
              <p:cNvSpPr>
                <a:spLocks noEditPoints="1"/>
              </p:cNvSpPr>
              <p:nvPr/>
            </p:nvSpPr>
            <p:spPr bwMode="auto">
              <a:xfrm>
                <a:off x="21201063" y="3320886"/>
                <a:ext cx="676275" cy="677863"/>
              </a:xfrm>
              <a:custGeom>
                <a:avLst/>
                <a:gdLst>
                  <a:gd name="T0" fmla="*/ 61 w 71"/>
                  <a:gd name="T1" fmla="*/ 21 h 71"/>
                  <a:gd name="T2" fmla="*/ 63 w 71"/>
                  <a:gd name="T3" fmla="*/ 12 h 71"/>
                  <a:gd name="T4" fmla="*/ 51 w 71"/>
                  <a:gd name="T5" fmla="*/ 11 h 71"/>
                  <a:gd name="T6" fmla="*/ 38 w 71"/>
                  <a:gd name="T7" fmla="*/ 0 h 71"/>
                  <a:gd name="T8" fmla="*/ 29 w 71"/>
                  <a:gd name="T9" fmla="*/ 8 h 71"/>
                  <a:gd name="T10" fmla="*/ 12 w 71"/>
                  <a:gd name="T11" fmla="*/ 9 h 71"/>
                  <a:gd name="T12" fmla="*/ 9 w 71"/>
                  <a:gd name="T13" fmla="*/ 19 h 71"/>
                  <a:gd name="T14" fmla="*/ 5 w 71"/>
                  <a:gd name="T15" fmla="*/ 29 h 71"/>
                  <a:gd name="T16" fmla="*/ 5 w 71"/>
                  <a:gd name="T17" fmla="*/ 43 h 71"/>
                  <a:gd name="T18" fmla="*/ 9 w 71"/>
                  <a:gd name="T19" fmla="*/ 53 h 71"/>
                  <a:gd name="T20" fmla="*/ 16 w 71"/>
                  <a:gd name="T21" fmla="*/ 64 h 71"/>
                  <a:gd name="T22" fmla="*/ 29 w 71"/>
                  <a:gd name="T23" fmla="*/ 64 h 71"/>
                  <a:gd name="T24" fmla="*/ 38 w 71"/>
                  <a:gd name="T25" fmla="*/ 71 h 71"/>
                  <a:gd name="T26" fmla="*/ 51 w 71"/>
                  <a:gd name="T27" fmla="*/ 61 h 71"/>
                  <a:gd name="T28" fmla="*/ 59 w 71"/>
                  <a:gd name="T29" fmla="*/ 63 h 71"/>
                  <a:gd name="T30" fmla="*/ 61 w 71"/>
                  <a:gd name="T31" fmla="*/ 51 h 71"/>
                  <a:gd name="T32" fmla="*/ 71 w 71"/>
                  <a:gd name="T33" fmla="*/ 38 h 71"/>
                  <a:gd name="T34" fmla="*/ 69 w 71"/>
                  <a:gd name="T35" fmla="*/ 38 h 71"/>
                  <a:gd name="T36" fmla="*/ 62 w 71"/>
                  <a:gd name="T37" fmla="*/ 42 h 71"/>
                  <a:gd name="T38" fmla="*/ 58 w 71"/>
                  <a:gd name="T39" fmla="*/ 50 h 71"/>
                  <a:gd name="T40" fmla="*/ 61 w 71"/>
                  <a:gd name="T41" fmla="*/ 57 h 71"/>
                  <a:gd name="T42" fmla="*/ 52 w 71"/>
                  <a:gd name="T43" fmla="*/ 58 h 71"/>
                  <a:gd name="T44" fmla="*/ 41 w 71"/>
                  <a:gd name="T45" fmla="*/ 62 h 71"/>
                  <a:gd name="T46" fmla="*/ 41 w 71"/>
                  <a:gd name="T47" fmla="*/ 63 h 71"/>
                  <a:gd name="T48" fmla="*/ 33 w 71"/>
                  <a:gd name="T49" fmla="*/ 69 h 71"/>
                  <a:gd name="T50" fmla="*/ 30 w 71"/>
                  <a:gd name="T51" fmla="*/ 62 h 71"/>
                  <a:gd name="T52" fmla="*/ 22 w 71"/>
                  <a:gd name="T53" fmla="*/ 58 h 71"/>
                  <a:gd name="T54" fmla="*/ 17 w 71"/>
                  <a:gd name="T55" fmla="*/ 61 h 71"/>
                  <a:gd name="T56" fmla="*/ 11 w 71"/>
                  <a:gd name="T57" fmla="*/ 54 h 71"/>
                  <a:gd name="T58" fmla="*/ 13 w 71"/>
                  <a:gd name="T59" fmla="*/ 50 h 71"/>
                  <a:gd name="T60" fmla="*/ 9 w 71"/>
                  <a:gd name="T61" fmla="*/ 41 h 71"/>
                  <a:gd name="T62" fmla="*/ 3 w 71"/>
                  <a:gd name="T63" fmla="*/ 33 h 71"/>
                  <a:gd name="T64" fmla="*/ 10 w 71"/>
                  <a:gd name="T65" fmla="*/ 30 h 71"/>
                  <a:gd name="T66" fmla="*/ 13 w 71"/>
                  <a:gd name="T67" fmla="*/ 22 h 71"/>
                  <a:gd name="T68" fmla="*/ 10 w 71"/>
                  <a:gd name="T69" fmla="*/ 16 h 71"/>
                  <a:gd name="T70" fmla="*/ 17 w 71"/>
                  <a:gd name="T71" fmla="*/ 11 h 71"/>
                  <a:gd name="T72" fmla="*/ 22 w 71"/>
                  <a:gd name="T73" fmla="*/ 14 h 71"/>
                  <a:gd name="T74" fmla="*/ 31 w 71"/>
                  <a:gd name="T75" fmla="*/ 9 h 71"/>
                  <a:gd name="T76" fmla="*/ 38 w 71"/>
                  <a:gd name="T77" fmla="*/ 3 h 71"/>
                  <a:gd name="T78" fmla="*/ 41 w 71"/>
                  <a:gd name="T79" fmla="*/ 9 h 71"/>
                  <a:gd name="T80" fmla="*/ 41 w 71"/>
                  <a:gd name="T81" fmla="*/ 9 h 71"/>
                  <a:gd name="T82" fmla="*/ 41 w 71"/>
                  <a:gd name="T83" fmla="*/ 10 h 71"/>
                  <a:gd name="T84" fmla="*/ 41 w 71"/>
                  <a:gd name="T85" fmla="*/ 10 h 71"/>
                  <a:gd name="T86" fmla="*/ 41 w 71"/>
                  <a:gd name="T87" fmla="*/ 10 h 71"/>
                  <a:gd name="T88" fmla="*/ 52 w 71"/>
                  <a:gd name="T89" fmla="*/ 13 h 71"/>
                  <a:gd name="T90" fmla="*/ 61 w 71"/>
                  <a:gd name="T91" fmla="*/ 14 h 71"/>
                  <a:gd name="T92" fmla="*/ 58 w 71"/>
                  <a:gd name="T93" fmla="*/ 20 h 71"/>
                  <a:gd name="T94" fmla="*/ 58 w 71"/>
                  <a:gd name="T95" fmla="*/ 20 h 71"/>
                  <a:gd name="T96" fmla="*/ 58 w 71"/>
                  <a:gd name="T97" fmla="*/ 21 h 71"/>
                  <a:gd name="T98" fmla="*/ 58 w 71"/>
                  <a:gd name="T99" fmla="*/ 21 h 71"/>
                  <a:gd name="T100" fmla="*/ 63 w 71"/>
                  <a:gd name="T101" fmla="*/ 31 h 71"/>
                  <a:gd name="T102" fmla="*/ 69 w 71"/>
                  <a:gd name="T103"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71">
                    <a:moveTo>
                      <a:pt x="67" y="29"/>
                    </a:moveTo>
                    <a:cubicBezTo>
                      <a:pt x="64" y="29"/>
                      <a:pt x="64" y="29"/>
                      <a:pt x="64" y="29"/>
                    </a:cubicBezTo>
                    <a:cubicBezTo>
                      <a:pt x="63" y="26"/>
                      <a:pt x="62" y="23"/>
                      <a:pt x="61" y="21"/>
                    </a:cubicBezTo>
                    <a:cubicBezTo>
                      <a:pt x="63" y="19"/>
                      <a:pt x="63" y="19"/>
                      <a:pt x="63" y="19"/>
                    </a:cubicBezTo>
                    <a:cubicBezTo>
                      <a:pt x="64" y="18"/>
                      <a:pt x="64" y="17"/>
                      <a:pt x="64" y="16"/>
                    </a:cubicBezTo>
                    <a:cubicBezTo>
                      <a:pt x="64" y="15"/>
                      <a:pt x="64" y="13"/>
                      <a:pt x="63" y="12"/>
                    </a:cubicBezTo>
                    <a:cubicBezTo>
                      <a:pt x="59" y="9"/>
                      <a:pt x="59" y="9"/>
                      <a:pt x="59" y="9"/>
                    </a:cubicBezTo>
                    <a:cubicBezTo>
                      <a:pt x="57" y="7"/>
                      <a:pt x="54" y="7"/>
                      <a:pt x="52" y="9"/>
                    </a:cubicBezTo>
                    <a:cubicBezTo>
                      <a:pt x="51" y="11"/>
                      <a:pt x="51" y="11"/>
                      <a:pt x="51" y="11"/>
                    </a:cubicBezTo>
                    <a:cubicBezTo>
                      <a:pt x="48" y="10"/>
                      <a:pt x="46" y="8"/>
                      <a:pt x="43" y="8"/>
                    </a:cubicBezTo>
                    <a:cubicBezTo>
                      <a:pt x="43" y="5"/>
                      <a:pt x="43" y="5"/>
                      <a:pt x="43" y="5"/>
                    </a:cubicBezTo>
                    <a:cubicBezTo>
                      <a:pt x="43" y="2"/>
                      <a:pt x="41" y="0"/>
                      <a:pt x="38" y="0"/>
                    </a:cubicBezTo>
                    <a:cubicBezTo>
                      <a:pt x="33" y="0"/>
                      <a:pt x="33" y="0"/>
                      <a:pt x="33" y="0"/>
                    </a:cubicBezTo>
                    <a:cubicBezTo>
                      <a:pt x="31" y="0"/>
                      <a:pt x="29" y="2"/>
                      <a:pt x="29" y="5"/>
                    </a:cubicBezTo>
                    <a:cubicBezTo>
                      <a:pt x="29" y="8"/>
                      <a:pt x="29" y="8"/>
                      <a:pt x="29" y="8"/>
                    </a:cubicBezTo>
                    <a:cubicBezTo>
                      <a:pt x="26" y="8"/>
                      <a:pt x="23" y="10"/>
                      <a:pt x="21" y="11"/>
                    </a:cubicBezTo>
                    <a:cubicBezTo>
                      <a:pt x="19" y="9"/>
                      <a:pt x="19" y="9"/>
                      <a:pt x="19" y="9"/>
                    </a:cubicBezTo>
                    <a:cubicBezTo>
                      <a:pt x="17" y="7"/>
                      <a:pt x="14" y="7"/>
                      <a:pt x="12" y="9"/>
                    </a:cubicBezTo>
                    <a:cubicBezTo>
                      <a:pt x="9" y="12"/>
                      <a:pt x="9" y="12"/>
                      <a:pt x="9" y="12"/>
                    </a:cubicBezTo>
                    <a:cubicBezTo>
                      <a:pt x="8" y="13"/>
                      <a:pt x="8" y="15"/>
                      <a:pt x="8" y="16"/>
                    </a:cubicBezTo>
                    <a:cubicBezTo>
                      <a:pt x="8" y="17"/>
                      <a:pt x="8" y="18"/>
                      <a:pt x="9" y="19"/>
                    </a:cubicBezTo>
                    <a:cubicBezTo>
                      <a:pt x="11" y="21"/>
                      <a:pt x="11" y="21"/>
                      <a:pt x="11" y="21"/>
                    </a:cubicBezTo>
                    <a:cubicBezTo>
                      <a:pt x="9" y="23"/>
                      <a:pt x="8" y="26"/>
                      <a:pt x="8" y="29"/>
                    </a:cubicBezTo>
                    <a:cubicBezTo>
                      <a:pt x="5" y="29"/>
                      <a:pt x="5" y="29"/>
                      <a:pt x="5" y="29"/>
                    </a:cubicBezTo>
                    <a:cubicBezTo>
                      <a:pt x="2" y="29"/>
                      <a:pt x="0" y="31"/>
                      <a:pt x="0" y="33"/>
                    </a:cubicBezTo>
                    <a:cubicBezTo>
                      <a:pt x="0" y="38"/>
                      <a:pt x="0" y="38"/>
                      <a:pt x="0" y="38"/>
                    </a:cubicBezTo>
                    <a:cubicBezTo>
                      <a:pt x="0" y="41"/>
                      <a:pt x="2" y="43"/>
                      <a:pt x="5" y="43"/>
                    </a:cubicBezTo>
                    <a:cubicBezTo>
                      <a:pt x="8" y="43"/>
                      <a:pt x="8" y="43"/>
                      <a:pt x="8" y="43"/>
                    </a:cubicBezTo>
                    <a:cubicBezTo>
                      <a:pt x="8" y="46"/>
                      <a:pt x="9" y="48"/>
                      <a:pt x="11" y="51"/>
                    </a:cubicBezTo>
                    <a:cubicBezTo>
                      <a:pt x="9" y="53"/>
                      <a:pt x="9" y="53"/>
                      <a:pt x="9" y="53"/>
                    </a:cubicBezTo>
                    <a:cubicBezTo>
                      <a:pt x="7" y="54"/>
                      <a:pt x="7" y="57"/>
                      <a:pt x="9" y="59"/>
                    </a:cubicBezTo>
                    <a:cubicBezTo>
                      <a:pt x="12" y="63"/>
                      <a:pt x="12" y="63"/>
                      <a:pt x="12" y="63"/>
                    </a:cubicBezTo>
                    <a:cubicBezTo>
                      <a:pt x="13" y="64"/>
                      <a:pt x="15" y="64"/>
                      <a:pt x="16" y="64"/>
                    </a:cubicBezTo>
                    <a:cubicBezTo>
                      <a:pt x="17" y="64"/>
                      <a:pt x="18" y="64"/>
                      <a:pt x="19" y="63"/>
                    </a:cubicBezTo>
                    <a:cubicBezTo>
                      <a:pt x="21" y="61"/>
                      <a:pt x="21" y="61"/>
                      <a:pt x="21" y="61"/>
                    </a:cubicBezTo>
                    <a:cubicBezTo>
                      <a:pt x="23" y="62"/>
                      <a:pt x="26" y="63"/>
                      <a:pt x="29" y="64"/>
                    </a:cubicBezTo>
                    <a:cubicBezTo>
                      <a:pt x="29" y="67"/>
                      <a:pt x="29" y="67"/>
                      <a:pt x="29" y="67"/>
                    </a:cubicBezTo>
                    <a:cubicBezTo>
                      <a:pt x="29" y="69"/>
                      <a:pt x="31" y="71"/>
                      <a:pt x="33" y="71"/>
                    </a:cubicBezTo>
                    <a:cubicBezTo>
                      <a:pt x="38" y="71"/>
                      <a:pt x="38" y="71"/>
                      <a:pt x="38" y="71"/>
                    </a:cubicBezTo>
                    <a:cubicBezTo>
                      <a:pt x="41" y="71"/>
                      <a:pt x="43" y="69"/>
                      <a:pt x="43" y="67"/>
                    </a:cubicBezTo>
                    <a:cubicBezTo>
                      <a:pt x="43" y="64"/>
                      <a:pt x="43" y="64"/>
                      <a:pt x="43" y="64"/>
                    </a:cubicBezTo>
                    <a:cubicBezTo>
                      <a:pt x="46" y="63"/>
                      <a:pt x="48" y="62"/>
                      <a:pt x="51" y="61"/>
                    </a:cubicBezTo>
                    <a:cubicBezTo>
                      <a:pt x="52" y="63"/>
                      <a:pt x="52" y="63"/>
                      <a:pt x="52" y="63"/>
                    </a:cubicBezTo>
                    <a:cubicBezTo>
                      <a:pt x="53" y="64"/>
                      <a:pt x="55" y="64"/>
                      <a:pt x="56" y="64"/>
                    </a:cubicBezTo>
                    <a:cubicBezTo>
                      <a:pt x="57" y="64"/>
                      <a:pt x="58" y="64"/>
                      <a:pt x="59" y="63"/>
                    </a:cubicBezTo>
                    <a:cubicBezTo>
                      <a:pt x="63" y="59"/>
                      <a:pt x="63" y="59"/>
                      <a:pt x="63" y="59"/>
                    </a:cubicBezTo>
                    <a:cubicBezTo>
                      <a:pt x="64" y="57"/>
                      <a:pt x="64" y="54"/>
                      <a:pt x="63" y="53"/>
                    </a:cubicBezTo>
                    <a:cubicBezTo>
                      <a:pt x="61" y="51"/>
                      <a:pt x="61" y="51"/>
                      <a:pt x="61" y="51"/>
                    </a:cubicBezTo>
                    <a:cubicBezTo>
                      <a:pt x="62" y="48"/>
                      <a:pt x="63" y="46"/>
                      <a:pt x="64" y="43"/>
                    </a:cubicBezTo>
                    <a:cubicBezTo>
                      <a:pt x="67" y="43"/>
                      <a:pt x="67" y="43"/>
                      <a:pt x="67" y="43"/>
                    </a:cubicBezTo>
                    <a:cubicBezTo>
                      <a:pt x="69" y="43"/>
                      <a:pt x="71" y="41"/>
                      <a:pt x="71" y="38"/>
                    </a:cubicBezTo>
                    <a:cubicBezTo>
                      <a:pt x="71" y="33"/>
                      <a:pt x="71" y="33"/>
                      <a:pt x="71" y="33"/>
                    </a:cubicBezTo>
                    <a:cubicBezTo>
                      <a:pt x="71" y="31"/>
                      <a:pt x="69" y="29"/>
                      <a:pt x="67" y="29"/>
                    </a:cubicBezTo>
                    <a:close/>
                    <a:moveTo>
                      <a:pt x="69" y="38"/>
                    </a:moveTo>
                    <a:cubicBezTo>
                      <a:pt x="69" y="40"/>
                      <a:pt x="68" y="41"/>
                      <a:pt x="67" y="41"/>
                    </a:cubicBezTo>
                    <a:cubicBezTo>
                      <a:pt x="63" y="41"/>
                      <a:pt x="63" y="41"/>
                      <a:pt x="63" y="41"/>
                    </a:cubicBezTo>
                    <a:cubicBezTo>
                      <a:pt x="62" y="41"/>
                      <a:pt x="62" y="41"/>
                      <a:pt x="62" y="42"/>
                    </a:cubicBezTo>
                    <a:cubicBezTo>
                      <a:pt x="62" y="42"/>
                      <a:pt x="62" y="42"/>
                      <a:pt x="62" y="42"/>
                    </a:cubicBezTo>
                    <a:cubicBezTo>
                      <a:pt x="61" y="45"/>
                      <a:pt x="60" y="47"/>
                      <a:pt x="58" y="50"/>
                    </a:cubicBezTo>
                    <a:cubicBezTo>
                      <a:pt x="58" y="50"/>
                      <a:pt x="58" y="50"/>
                      <a:pt x="58" y="50"/>
                    </a:cubicBezTo>
                    <a:cubicBezTo>
                      <a:pt x="58" y="51"/>
                      <a:pt x="58" y="51"/>
                      <a:pt x="58" y="52"/>
                    </a:cubicBezTo>
                    <a:cubicBezTo>
                      <a:pt x="61" y="54"/>
                      <a:pt x="61" y="54"/>
                      <a:pt x="61" y="54"/>
                    </a:cubicBezTo>
                    <a:cubicBezTo>
                      <a:pt x="62" y="55"/>
                      <a:pt x="62" y="57"/>
                      <a:pt x="61" y="57"/>
                    </a:cubicBezTo>
                    <a:cubicBezTo>
                      <a:pt x="57" y="61"/>
                      <a:pt x="57" y="61"/>
                      <a:pt x="57" y="61"/>
                    </a:cubicBezTo>
                    <a:cubicBezTo>
                      <a:pt x="57" y="62"/>
                      <a:pt x="55" y="62"/>
                      <a:pt x="54" y="61"/>
                    </a:cubicBezTo>
                    <a:cubicBezTo>
                      <a:pt x="52" y="58"/>
                      <a:pt x="52" y="58"/>
                      <a:pt x="52" y="58"/>
                    </a:cubicBezTo>
                    <a:cubicBezTo>
                      <a:pt x="51" y="58"/>
                      <a:pt x="51" y="58"/>
                      <a:pt x="50" y="58"/>
                    </a:cubicBezTo>
                    <a:cubicBezTo>
                      <a:pt x="50" y="58"/>
                      <a:pt x="50" y="58"/>
                      <a:pt x="50" y="58"/>
                    </a:cubicBezTo>
                    <a:cubicBezTo>
                      <a:pt x="47" y="60"/>
                      <a:pt x="45" y="61"/>
                      <a:pt x="41" y="62"/>
                    </a:cubicBezTo>
                    <a:cubicBezTo>
                      <a:pt x="41" y="62"/>
                      <a:pt x="41" y="62"/>
                      <a:pt x="41" y="62"/>
                    </a:cubicBezTo>
                    <a:cubicBezTo>
                      <a:pt x="41" y="62"/>
                      <a:pt x="41" y="62"/>
                      <a:pt x="41" y="62"/>
                    </a:cubicBezTo>
                    <a:cubicBezTo>
                      <a:pt x="41" y="62"/>
                      <a:pt x="41" y="62"/>
                      <a:pt x="41" y="63"/>
                    </a:cubicBezTo>
                    <a:cubicBezTo>
                      <a:pt x="41" y="67"/>
                      <a:pt x="41" y="67"/>
                      <a:pt x="41" y="67"/>
                    </a:cubicBezTo>
                    <a:cubicBezTo>
                      <a:pt x="41" y="68"/>
                      <a:pt x="39" y="69"/>
                      <a:pt x="38" y="69"/>
                    </a:cubicBezTo>
                    <a:cubicBezTo>
                      <a:pt x="33" y="69"/>
                      <a:pt x="33" y="69"/>
                      <a:pt x="33" y="69"/>
                    </a:cubicBezTo>
                    <a:cubicBezTo>
                      <a:pt x="32" y="69"/>
                      <a:pt x="31" y="68"/>
                      <a:pt x="31" y="67"/>
                    </a:cubicBezTo>
                    <a:cubicBezTo>
                      <a:pt x="31" y="63"/>
                      <a:pt x="31" y="63"/>
                      <a:pt x="31" y="63"/>
                    </a:cubicBezTo>
                    <a:cubicBezTo>
                      <a:pt x="31" y="62"/>
                      <a:pt x="31" y="62"/>
                      <a:pt x="30" y="62"/>
                    </a:cubicBezTo>
                    <a:cubicBezTo>
                      <a:pt x="30" y="62"/>
                      <a:pt x="30" y="62"/>
                      <a:pt x="30" y="62"/>
                    </a:cubicBezTo>
                    <a:cubicBezTo>
                      <a:pt x="30" y="62"/>
                      <a:pt x="30" y="62"/>
                      <a:pt x="30" y="62"/>
                    </a:cubicBezTo>
                    <a:cubicBezTo>
                      <a:pt x="27" y="61"/>
                      <a:pt x="24" y="60"/>
                      <a:pt x="22" y="58"/>
                    </a:cubicBezTo>
                    <a:cubicBezTo>
                      <a:pt x="21" y="58"/>
                      <a:pt x="21" y="58"/>
                      <a:pt x="21" y="58"/>
                    </a:cubicBezTo>
                    <a:cubicBezTo>
                      <a:pt x="21" y="58"/>
                      <a:pt x="20" y="58"/>
                      <a:pt x="20" y="58"/>
                    </a:cubicBezTo>
                    <a:cubicBezTo>
                      <a:pt x="17" y="61"/>
                      <a:pt x="17" y="61"/>
                      <a:pt x="17" y="61"/>
                    </a:cubicBezTo>
                    <a:cubicBezTo>
                      <a:pt x="16" y="62"/>
                      <a:pt x="15" y="62"/>
                      <a:pt x="14" y="61"/>
                    </a:cubicBezTo>
                    <a:cubicBezTo>
                      <a:pt x="11" y="57"/>
                      <a:pt x="11" y="57"/>
                      <a:pt x="11" y="57"/>
                    </a:cubicBezTo>
                    <a:cubicBezTo>
                      <a:pt x="10" y="57"/>
                      <a:pt x="10" y="55"/>
                      <a:pt x="11" y="54"/>
                    </a:cubicBezTo>
                    <a:cubicBezTo>
                      <a:pt x="13" y="52"/>
                      <a:pt x="13" y="52"/>
                      <a:pt x="13" y="52"/>
                    </a:cubicBezTo>
                    <a:cubicBezTo>
                      <a:pt x="14" y="51"/>
                      <a:pt x="14" y="51"/>
                      <a:pt x="13" y="50"/>
                    </a:cubicBezTo>
                    <a:cubicBezTo>
                      <a:pt x="13" y="50"/>
                      <a:pt x="13" y="50"/>
                      <a:pt x="13" y="50"/>
                    </a:cubicBezTo>
                    <a:cubicBezTo>
                      <a:pt x="12" y="47"/>
                      <a:pt x="11" y="45"/>
                      <a:pt x="10" y="42"/>
                    </a:cubicBezTo>
                    <a:cubicBezTo>
                      <a:pt x="10" y="42"/>
                      <a:pt x="10" y="42"/>
                      <a:pt x="10" y="42"/>
                    </a:cubicBezTo>
                    <a:cubicBezTo>
                      <a:pt x="10" y="41"/>
                      <a:pt x="9" y="41"/>
                      <a:pt x="9" y="41"/>
                    </a:cubicBezTo>
                    <a:cubicBezTo>
                      <a:pt x="5" y="41"/>
                      <a:pt x="5" y="41"/>
                      <a:pt x="5" y="41"/>
                    </a:cubicBezTo>
                    <a:cubicBezTo>
                      <a:pt x="4" y="41"/>
                      <a:pt x="3" y="40"/>
                      <a:pt x="3" y="38"/>
                    </a:cubicBezTo>
                    <a:cubicBezTo>
                      <a:pt x="3" y="33"/>
                      <a:pt x="3" y="33"/>
                      <a:pt x="3" y="33"/>
                    </a:cubicBezTo>
                    <a:cubicBezTo>
                      <a:pt x="3" y="32"/>
                      <a:pt x="4" y="31"/>
                      <a:pt x="5" y="31"/>
                    </a:cubicBezTo>
                    <a:cubicBezTo>
                      <a:pt x="9" y="31"/>
                      <a:pt x="9" y="31"/>
                      <a:pt x="9" y="31"/>
                    </a:cubicBezTo>
                    <a:cubicBezTo>
                      <a:pt x="9" y="31"/>
                      <a:pt x="10" y="31"/>
                      <a:pt x="10" y="30"/>
                    </a:cubicBezTo>
                    <a:cubicBezTo>
                      <a:pt x="10" y="30"/>
                      <a:pt x="10" y="30"/>
                      <a:pt x="10" y="30"/>
                    </a:cubicBezTo>
                    <a:cubicBezTo>
                      <a:pt x="11" y="27"/>
                      <a:pt x="12" y="24"/>
                      <a:pt x="13" y="22"/>
                    </a:cubicBezTo>
                    <a:cubicBezTo>
                      <a:pt x="13" y="22"/>
                      <a:pt x="13" y="22"/>
                      <a:pt x="13" y="22"/>
                    </a:cubicBezTo>
                    <a:cubicBezTo>
                      <a:pt x="14" y="21"/>
                      <a:pt x="14" y="20"/>
                      <a:pt x="13" y="20"/>
                    </a:cubicBezTo>
                    <a:cubicBezTo>
                      <a:pt x="11" y="17"/>
                      <a:pt x="11" y="17"/>
                      <a:pt x="11" y="17"/>
                    </a:cubicBezTo>
                    <a:cubicBezTo>
                      <a:pt x="10" y="17"/>
                      <a:pt x="10" y="16"/>
                      <a:pt x="10" y="16"/>
                    </a:cubicBezTo>
                    <a:cubicBezTo>
                      <a:pt x="10" y="15"/>
                      <a:pt x="10" y="15"/>
                      <a:pt x="11" y="14"/>
                    </a:cubicBezTo>
                    <a:cubicBezTo>
                      <a:pt x="14" y="11"/>
                      <a:pt x="14" y="11"/>
                      <a:pt x="14" y="11"/>
                    </a:cubicBezTo>
                    <a:cubicBezTo>
                      <a:pt x="15" y="10"/>
                      <a:pt x="16" y="10"/>
                      <a:pt x="17" y="11"/>
                    </a:cubicBezTo>
                    <a:cubicBezTo>
                      <a:pt x="20" y="13"/>
                      <a:pt x="20" y="13"/>
                      <a:pt x="20" y="13"/>
                    </a:cubicBezTo>
                    <a:cubicBezTo>
                      <a:pt x="20" y="14"/>
                      <a:pt x="21" y="14"/>
                      <a:pt x="21" y="13"/>
                    </a:cubicBezTo>
                    <a:cubicBezTo>
                      <a:pt x="22" y="14"/>
                      <a:pt x="22" y="14"/>
                      <a:pt x="22" y="14"/>
                    </a:cubicBezTo>
                    <a:cubicBezTo>
                      <a:pt x="24" y="12"/>
                      <a:pt x="27" y="11"/>
                      <a:pt x="30" y="10"/>
                    </a:cubicBezTo>
                    <a:cubicBezTo>
                      <a:pt x="30" y="10"/>
                      <a:pt x="30" y="10"/>
                      <a:pt x="30" y="10"/>
                    </a:cubicBezTo>
                    <a:cubicBezTo>
                      <a:pt x="31" y="10"/>
                      <a:pt x="31" y="9"/>
                      <a:pt x="31" y="9"/>
                    </a:cubicBezTo>
                    <a:cubicBezTo>
                      <a:pt x="31" y="5"/>
                      <a:pt x="31" y="5"/>
                      <a:pt x="31" y="5"/>
                    </a:cubicBezTo>
                    <a:cubicBezTo>
                      <a:pt x="31" y="4"/>
                      <a:pt x="32" y="3"/>
                      <a:pt x="33" y="3"/>
                    </a:cubicBezTo>
                    <a:cubicBezTo>
                      <a:pt x="38" y="3"/>
                      <a:pt x="38" y="3"/>
                      <a:pt x="38" y="3"/>
                    </a:cubicBezTo>
                    <a:cubicBezTo>
                      <a:pt x="39" y="3"/>
                      <a:pt x="41" y="4"/>
                      <a:pt x="41" y="5"/>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5" y="11"/>
                      <a:pt x="47" y="12"/>
                      <a:pt x="50" y="14"/>
                    </a:cubicBezTo>
                    <a:cubicBezTo>
                      <a:pt x="51" y="14"/>
                      <a:pt x="51" y="14"/>
                      <a:pt x="52" y="13"/>
                    </a:cubicBezTo>
                    <a:cubicBezTo>
                      <a:pt x="54" y="11"/>
                      <a:pt x="54" y="11"/>
                      <a:pt x="54" y="11"/>
                    </a:cubicBezTo>
                    <a:cubicBezTo>
                      <a:pt x="55" y="10"/>
                      <a:pt x="57" y="10"/>
                      <a:pt x="57" y="11"/>
                    </a:cubicBezTo>
                    <a:cubicBezTo>
                      <a:pt x="61" y="14"/>
                      <a:pt x="61" y="14"/>
                      <a:pt x="61" y="14"/>
                    </a:cubicBezTo>
                    <a:cubicBezTo>
                      <a:pt x="61" y="15"/>
                      <a:pt x="62" y="15"/>
                      <a:pt x="62" y="16"/>
                    </a:cubicBezTo>
                    <a:cubicBezTo>
                      <a:pt x="62" y="16"/>
                      <a:pt x="61" y="17"/>
                      <a:pt x="61" y="17"/>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1"/>
                      <a:pt x="58" y="21"/>
                      <a:pt x="58" y="21"/>
                    </a:cubicBezTo>
                    <a:cubicBezTo>
                      <a:pt x="58" y="21"/>
                      <a:pt x="58" y="21"/>
                      <a:pt x="58" y="21"/>
                    </a:cubicBezTo>
                    <a:cubicBezTo>
                      <a:pt x="58" y="21"/>
                      <a:pt x="58" y="21"/>
                      <a:pt x="58" y="21"/>
                    </a:cubicBezTo>
                    <a:cubicBezTo>
                      <a:pt x="58" y="21"/>
                      <a:pt x="58" y="21"/>
                      <a:pt x="58" y="21"/>
                    </a:cubicBezTo>
                    <a:cubicBezTo>
                      <a:pt x="58" y="21"/>
                      <a:pt x="58" y="22"/>
                      <a:pt x="58" y="22"/>
                    </a:cubicBezTo>
                    <a:cubicBezTo>
                      <a:pt x="60" y="24"/>
                      <a:pt x="61" y="27"/>
                      <a:pt x="62" y="30"/>
                    </a:cubicBezTo>
                    <a:cubicBezTo>
                      <a:pt x="62" y="31"/>
                      <a:pt x="62" y="31"/>
                      <a:pt x="63" y="31"/>
                    </a:cubicBezTo>
                    <a:cubicBezTo>
                      <a:pt x="67" y="31"/>
                      <a:pt x="67" y="31"/>
                      <a:pt x="67" y="31"/>
                    </a:cubicBezTo>
                    <a:cubicBezTo>
                      <a:pt x="68" y="31"/>
                      <a:pt x="69" y="32"/>
                      <a:pt x="69" y="33"/>
                    </a:cubicBezTo>
                    <a:lnTo>
                      <a:pt x="6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5" name="Freeform 82">
                <a:extLst>
                  <a:ext uri="{FF2B5EF4-FFF2-40B4-BE49-F238E27FC236}">
                    <a16:creationId xmlns:a16="http://schemas.microsoft.com/office/drawing/2014/main" id="{514BE1C1-E83A-4390-A67F-92775B8EFF3A}"/>
                  </a:ext>
                </a:extLst>
              </p:cNvPr>
              <p:cNvSpPr>
                <a:spLocks noEditPoints="1"/>
              </p:cNvSpPr>
              <p:nvPr/>
            </p:nvSpPr>
            <p:spPr bwMode="auto">
              <a:xfrm>
                <a:off x="21324888" y="3444711"/>
                <a:ext cx="428625" cy="430213"/>
              </a:xfrm>
              <a:custGeom>
                <a:avLst/>
                <a:gdLst>
                  <a:gd name="T0" fmla="*/ 23 w 45"/>
                  <a:gd name="T1" fmla="*/ 0 h 45"/>
                  <a:gd name="T2" fmla="*/ 0 w 45"/>
                  <a:gd name="T3" fmla="*/ 23 h 45"/>
                  <a:gd name="T4" fmla="*/ 23 w 45"/>
                  <a:gd name="T5" fmla="*/ 45 h 45"/>
                  <a:gd name="T6" fmla="*/ 45 w 45"/>
                  <a:gd name="T7" fmla="*/ 23 h 45"/>
                  <a:gd name="T8" fmla="*/ 23 w 45"/>
                  <a:gd name="T9" fmla="*/ 0 h 45"/>
                  <a:gd name="T10" fmla="*/ 23 w 45"/>
                  <a:gd name="T11" fmla="*/ 43 h 45"/>
                  <a:gd name="T12" fmla="*/ 3 w 45"/>
                  <a:gd name="T13" fmla="*/ 23 h 45"/>
                  <a:gd name="T14" fmla="*/ 23 w 45"/>
                  <a:gd name="T15" fmla="*/ 3 h 45"/>
                  <a:gd name="T16" fmla="*/ 43 w 45"/>
                  <a:gd name="T17" fmla="*/ 23 h 45"/>
                  <a:gd name="T18" fmla="*/ 23 w 45"/>
                  <a:gd name="T19"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0"/>
                    </a:moveTo>
                    <a:cubicBezTo>
                      <a:pt x="10" y="0"/>
                      <a:pt x="0" y="11"/>
                      <a:pt x="0" y="23"/>
                    </a:cubicBezTo>
                    <a:cubicBezTo>
                      <a:pt x="0" y="35"/>
                      <a:pt x="10" y="45"/>
                      <a:pt x="23" y="45"/>
                    </a:cubicBezTo>
                    <a:cubicBezTo>
                      <a:pt x="35" y="45"/>
                      <a:pt x="45" y="35"/>
                      <a:pt x="45" y="23"/>
                    </a:cubicBezTo>
                    <a:cubicBezTo>
                      <a:pt x="45" y="11"/>
                      <a:pt x="35" y="0"/>
                      <a:pt x="23" y="0"/>
                    </a:cubicBezTo>
                    <a:close/>
                    <a:moveTo>
                      <a:pt x="23" y="43"/>
                    </a:moveTo>
                    <a:cubicBezTo>
                      <a:pt x="12" y="43"/>
                      <a:pt x="3" y="34"/>
                      <a:pt x="3" y="23"/>
                    </a:cubicBezTo>
                    <a:cubicBezTo>
                      <a:pt x="3" y="12"/>
                      <a:pt x="12" y="3"/>
                      <a:pt x="23" y="3"/>
                    </a:cubicBezTo>
                    <a:cubicBezTo>
                      <a:pt x="34" y="3"/>
                      <a:pt x="43" y="12"/>
                      <a:pt x="43" y="23"/>
                    </a:cubicBezTo>
                    <a:cubicBezTo>
                      <a:pt x="43" y="34"/>
                      <a:pt x="34" y="43"/>
                      <a:pt x="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grpSp>
        <p:nvGrpSpPr>
          <p:cNvPr id="56" name="Group 55">
            <a:extLst>
              <a:ext uri="{FF2B5EF4-FFF2-40B4-BE49-F238E27FC236}">
                <a16:creationId xmlns:a16="http://schemas.microsoft.com/office/drawing/2014/main" id="{EB581F4E-A71D-40BD-8206-7AFD3BFC8119}"/>
              </a:ext>
            </a:extLst>
          </p:cNvPr>
          <p:cNvGrpSpPr/>
          <p:nvPr/>
        </p:nvGrpSpPr>
        <p:grpSpPr>
          <a:xfrm>
            <a:off x="4810611" y="4162428"/>
            <a:ext cx="642413" cy="642413"/>
            <a:chOff x="8111593" y="4949991"/>
            <a:chExt cx="642413" cy="642413"/>
          </a:xfrm>
        </p:grpSpPr>
        <p:sp>
          <p:nvSpPr>
            <p:cNvPr id="57" name="Oval 56">
              <a:extLst>
                <a:ext uri="{FF2B5EF4-FFF2-40B4-BE49-F238E27FC236}">
                  <a16:creationId xmlns:a16="http://schemas.microsoft.com/office/drawing/2014/main" id="{6588714D-03A2-454D-93A7-C584FBBE4C82}"/>
                </a:ext>
              </a:extLst>
            </p:cNvPr>
            <p:cNvSpPr/>
            <p:nvPr/>
          </p:nvSpPr>
          <p:spPr>
            <a:xfrm>
              <a:off x="8111593" y="4949991"/>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AA7B7FC-87F8-4041-BB8B-D0BD2DEA2AB9}"/>
                </a:ext>
              </a:extLst>
            </p:cNvPr>
            <p:cNvSpPr/>
            <p:nvPr/>
          </p:nvSpPr>
          <p:spPr>
            <a:xfrm>
              <a:off x="8178164" y="5014551"/>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9" name="กลุ่ม 266">
              <a:extLst>
                <a:ext uri="{FF2B5EF4-FFF2-40B4-BE49-F238E27FC236}">
                  <a16:creationId xmlns:a16="http://schemas.microsoft.com/office/drawing/2014/main" id="{F41CB02F-00AA-4EBA-A2E0-1B0CAAC681ED}"/>
                </a:ext>
              </a:extLst>
            </p:cNvPr>
            <p:cNvGrpSpPr/>
            <p:nvPr/>
          </p:nvGrpSpPr>
          <p:grpSpPr>
            <a:xfrm>
              <a:off x="8361442" y="5148029"/>
              <a:ext cx="165004" cy="246335"/>
              <a:chOff x="9260948" y="10553700"/>
              <a:chExt cx="447675" cy="668338"/>
            </a:xfrm>
            <a:solidFill>
              <a:schemeClr val="bg1"/>
            </a:solidFill>
          </p:grpSpPr>
          <p:sp>
            <p:nvSpPr>
              <p:cNvPr id="60" name="Freeform 220">
                <a:extLst>
                  <a:ext uri="{FF2B5EF4-FFF2-40B4-BE49-F238E27FC236}">
                    <a16:creationId xmlns:a16="http://schemas.microsoft.com/office/drawing/2014/main" id="{3CC8D4DA-DD9F-4F70-B60D-40A55E9716DF}"/>
                  </a:ext>
                </a:extLst>
              </p:cNvPr>
              <p:cNvSpPr>
                <a:spLocks noEditPoints="1"/>
              </p:cNvSpPr>
              <p:nvPr/>
            </p:nvSpPr>
            <p:spPr bwMode="auto">
              <a:xfrm>
                <a:off x="9260948" y="10553700"/>
                <a:ext cx="447675" cy="668338"/>
              </a:xfrm>
              <a:custGeom>
                <a:avLst/>
                <a:gdLst>
                  <a:gd name="T0" fmla="*/ 43 w 47"/>
                  <a:gd name="T1" fmla="*/ 12 h 70"/>
                  <a:gd name="T2" fmla="*/ 47 w 47"/>
                  <a:gd name="T3" fmla="*/ 10 h 70"/>
                  <a:gd name="T4" fmla="*/ 45 w 47"/>
                  <a:gd name="T5" fmla="*/ 0 h 70"/>
                  <a:gd name="T6" fmla="*/ 0 w 47"/>
                  <a:gd name="T7" fmla="*/ 2 h 70"/>
                  <a:gd name="T8" fmla="*/ 1 w 47"/>
                  <a:gd name="T9" fmla="*/ 12 h 70"/>
                  <a:gd name="T10" fmla="*/ 4 w 47"/>
                  <a:gd name="T11" fmla="*/ 14 h 70"/>
                  <a:gd name="T12" fmla="*/ 17 w 47"/>
                  <a:gd name="T13" fmla="*/ 36 h 70"/>
                  <a:gd name="T14" fmla="*/ 4 w 47"/>
                  <a:gd name="T15" fmla="*/ 59 h 70"/>
                  <a:gd name="T16" fmla="*/ 0 w 47"/>
                  <a:gd name="T17" fmla="*/ 60 h 70"/>
                  <a:gd name="T18" fmla="*/ 1 w 47"/>
                  <a:gd name="T19" fmla="*/ 70 h 70"/>
                  <a:gd name="T20" fmla="*/ 47 w 47"/>
                  <a:gd name="T21" fmla="*/ 69 h 70"/>
                  <a:gd name="T22" fmla="*/ 45 w 47"/>
                  <a:gd name="T23" fmla="*/ 59 h 70"/>
                  <a:gd name="T24" fmla="*/ 43 w 47"/>
                  <a:gd name="T25" fmla="*/ 56 h 70"/>
                  <a:gd name="T26" fmla="*/ 30 w 47"/>
                  <a:gd name="T27" fmla="*/ 35 h 70"/>
                  <a:gd name="T28" fmla="*/ 3 w 47"/>
                  <a:gd name="T29" fmla="*/ 8 h 70"/>
                  <a:gd name="T30" fmla="*/ 43 w 47"/>
                  <a:gd name="T31" fmla="*/ 3 h 70"/>
                  <a:gd name="T32" fmla="*/ 3 w 47"/>
                  <a:gd name="T33" fmla="*/ 8 h 70"/>
                  <a:gd name="T34" fmla="*/ 43 w 47"/>
                  <a:gd name="T35" fmla="*/ 62 h 70"/>
                  <a:gd name="T36" fmla="*/ 3 w 47"/>
                  <a:gd name="T37" fmla="*/ 67 h 70"/>
                  <a:gd name="T38" fmla="*/ 6 w 47"/>
                  <a:gd name="T39" fmla="*/ 62 h 70"/>
                  <a:gd name="T40" fmla="*/ 41 w 47"/>
                  <a:gd name="T41" fmla="*/ 62 h 70"/>
                  <a:gd name="T42" fmla="*/ 39 w 47"/>
                  <a:gd name="T43" fmla="*/ 56 h 70"/>
                  <a:gd name="T44" fmla="*/ 7 w 47"/>
                  <a:gd name="T45" fmla="*/ 59 h 70"/>
                  <a:gd name="T46" fmla="*/ 8 w 47"/>
                  <a:gd name="T47" fmla="*/ 51 h 70"/>
                  <a:gd name="T48" fmla="*/ 39 w 47"/>
                  <a:gd name="T49" fmla="*/ 56 h 70"/>
                  <a:gd name="T50" fmla="*/ 37 w 47"/>
                  <a:gd name="T51" fmla="*/ 48 h 70"/>
                  <a:gd name="T52" fmla="*/ 19 w 47"/>
                  <a:gd name="T53" fmla="*/ 39 h 70"/>
                  <a:gd name="T54" fmla="*/ 20 w 47"/>
                  <a:gd name="T55" fmla="*/ 33 h 70"/>
                  <a:gd name="T56" fmla="*/ 7 w 47"/>
                  <a:gd name="T57" fmla="*/ 14 h 70"/>
                  <a:gd name="T58" fmla="*/ 9 w 47"/>
                  <a:gd name="T59" fmla="*/ 12 h 70"/>
                  <a:gd name="T60" fmla="*/ 38 w 47"/>
                  <a:gd name="T61" fmla="*/ 12 h 70"/>
                  <a:gd name="T62" fmla="*/ 39 w 47"/>
                  <a:gd name="T63" fmla="*/ 14 h 70"/>
                  <a:gd name="T64" fmla="*/ 27 w 47"/>
                  <a:gd name="T65" fmla="*/ 33 h 70"/>
                  <a:gd name="T66" fmla="*/ 28 w 47"/>
                  <a:gd name="T67"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70">
                    <a:moveTo>
                      <a:pt x="43" y="14"/>
                    </a:moveTo>
                    <a:cubicBezTo>
                      <a:pt x="43" y="12"/>
                      <a:pt x="43" y="12"/>
                      <a:pt x="43" y="12"/>
                    </a:cubicBezTo>
                    <a:cubicBezTo>
                      <a:pt x="45" y="12"/>
                      <a:pt x="45" y="12"/>
                      <a:pt x="45" y="12"/>
                    </a:cubicBezTo>
                    <a:cubicBezTo>
                      <a:pt x="46" y="12"/>
                      <a:pt x="47" y="11"/>
                      <a:pt x="47" y="10"/>
                    </a:cubicBezTo>
                    <a:cubicBezTo>
                      <a:pt x="47" y="2"/>
                      <a:pt x="47" y="2"/>
                      <a:pt x="47" y="2"/>
                    </a:cubicBezTo>
                    <a:cubicBezTo>
                      <a:pt x="47" y="1"/>
                      <a:pt x="46" y="0"/>
                      <a:pt x="45" y="0"/>
                    </a:cubicBezTo>
                    <a:cubicBezTo>
                      <a:pt x="1" y="0"/>
                      <a:pt x="1" y="0"/>
                      <a:pt x="1" y="0"/>
                    </a:cubicBezTo>
                    <a:cubicBezTo>
                      <a:pt x="1" y="0"/>
                      <a:pt x="0" y="1"/>
                      <a:pt x="0" y="2"/>
                    </a:cubicBezTo>
                    <a:cubicBezTo>
                      <a:pt x="0" y="10"/>
                      <a:pt x="0" y="10"/>
                      <a:pt x="0" y="10"/>
                    </a:cubicBezTo>
                    <a:cubicBezTo>
                      <a:pt x="0" y="11"/>
                      <a:pt x="1" y="12"/>
                      <a:pt x="1" y="12"/>
                    </a:cubicBezTo>
                    <a:cubicBezTo>
                      <a:pt x="4" y="12"/>
                      <a:pt x="4" y="12"/>
                      <a:pt x="4" y="12"/>
                    </a:cubicBezTo>
                    <a:cubicBezTo>
                      <a:pt x="4" y="14"/>
                      <a:pt x="4" y="14"/>
                      <a:pt x="4" y="14"/>
                    </a:cubicBezTo>
                    <a:cubicBezTo>
                      <a:pt x="4" y="23"/>
                      <a:pt x="9" y="31"/>
                      <a:pt x="17" y="35"/>
                    </a:cubicBezTo>
                    <a:cubicBezTo>
                      <a:pt x="17" y="36"/>
                      <a:pt x="17" y="36"/>
                      <a:pt x="17" y="36"/>
                    </a:cubicBezTo>
                    <a:cubicBezTo>
                      <a:pt x="9" y="40"/>
                      <a:pt x="4" y="48"/>
                      <a:pt x="4" y="56"/>
                    </a:cubicBezTo>
                    <a:cubicBezTo>
                      <a:pt x="4" y="59"/>
                      <a:pt x="4" y="59"/>
                      <a:pt x="4" y="59"/>
                    </a:cubicBezTo>
                    <a:cubicBezTo>
                      <a:pt x="1" y="59"/>
                      <a:pt x="1" y="59"/>
                      <a:pt x="1" y="59"/>
                    </a:cubicBezTo>
                    <a:cubicBezTo>
                      <a:pt x="1" y="59"/>
                      <a:pt x="0" y="59"/>
                      <a:pt x="0" y="60"/>
                    </a:cubicBezTo>
                    <a:cubicBezTo>
                      <a:pt x="0" y="69"/>
                      <a:pt x="0" y="69"/>
                      <a:pt x="0" y="69"/>
                    </a:cubicBezTo>
                    <a:cubicBezTo>
                      <a:pt x="0" y="70"/>
                      <a:pt x="1" y="70"/>
                      <a:pt x="1" y="70"/>
                    </a:cubicBezTo>
                    <a:cubicBezTo>
                      <a:pt x="45" y="70"/>
                      <a:pt x="45" y="70"/>
                      <a:pt x="45" y="70"/>
                    </a:cubicBezTo>
                    <a:cubicBezTo>
                      <a:pt x="46" y="70"/>
                      <a:pt x="47" y="70"/>
                      <a:pt x="47" y="69"/>
                    </a:cubicBezTo>
                    <a:cubicBezTo>
                      <a:pt x="47" y="60"/>
                      <a:pt x="47" y="60"/>
                      <a:pt x="47" y="60"/>
                    </a:cubicBezTo>
                    <a:cubicBezTo>
                      <a:pt x="47" y="59"/>
                      <a:pt x="46" y="59"/>
                      <a:pt x="45" y="59"/>
                    </a:cubicBezTo>
                    <a:cubicBezTo>
                      <a:pt x="43" y="59"/>
                      <a:pt x="43" y="59"/>
                      <a:pt x="43" y="59"/>
                    </a:cubicBezTo>
                    <a:cubicBezTo>
                      <a:pt x="43" y="56"/>
                      <a:pt x="43" y="56"/>
                      <a:pt x="43" y="56"/>
                    </a:cubicBezTo>
                    <a:cubicBezTo>
                      <a:pt x="43" y="48"/>
                      <a:pt x="38" y="40"/>
                      <a:pt x="30" y="36"/>
                    </a:cubicBezTo>
                    <a:cubicBezTo>
                      <a:pt x="30" y="35"/>
                      <a:pt x="30" y="35"/>
                      <a:pt x="30" y="35"/>
                    </a:cubicBezTo>
                    <a:cubicBezTo>
                      <a:pt x="38" y="31"/>
                      <a:pt x="43" y="23"/>
                      <a:pt x="43" y="14"/>
                    </a:cubicBezTo>
                    <a:close/>
                    <a:moveTo>
                      <a:pt x="3" y="8"/>
                    </a:moveTo>
                    <a:cubicBezTo>
                      <a:pt x="3" y="3"/>
                      <a:pt x="3" y="3"/>
                      <a:pt x="3" y="3"/>
                    </a:cubicBezTo>
                    <a:cubicBezTo>
                      <a:pt x="43" y="3"/>
                      <a:pt x="43" y="3"/>
                      <a:pt x="43" y="3"/>
                    </a:cubicBezTo>
                    <a:cubicBezTo>
                      <a:pt x="43" y="8"/>
                      <a:pt x="43" y="8"/>
                      <a:pt x="43" y="8"/>
                    </a:cubicBezTo>
                    <a:lnTo>
                      <a:pt x="3" y="8"/>
                    </a:lnTo>
                    <a:close/>
                    <a:moveTo>
                      <a:pt x="41" y="62"/>
                    </a:moveTo>
                    <a:cubicBezTo>
                      <a:pt x="43" y="62"/>
                      <a:pt x="43" y="62"/>
                      <a:pt x="43" y="62"/>
                    </a:cubicBezTo>
                    <a:cubicBezTo>
                      <a:pt x="43" y="67"/>
                      <a:pt x="43" y="67"/>
                      <a:pt x="43" y="67"/>
                    </a:cubicBezTo>
                    <a:cubicBezTo>
                      <a:pt x="3" y="67"/>
                      <a:pt x="3" y="67"/>
                      <a:pt x="3" y="67"/>
                    </a:cubicBezTo>
                    <a:cubicBezTo>
                      <a:pt x="3" y="62"/>
                      <a:pt x="3" y="62"/>
                      <a:pt x="3" y="62"/>
                    </a:cubicBezTo>
                    <a:cubicBezTo>
                      <a:pt x="6" y="62"/>
                      <a:pt x="6" y="62"/>
                      <a:pt x="6" y="62"/>
                    </a:cubicBezTo>
                    <a:cubicBezTo>
                      <a:pt x="6" y="62"/>
                      <a:pt x="6" y="62"/>
                      <a:pt x="6" y="62"/>
                    </a:cubicBezTo>
                    <a:cubicBezTo>
                      <a:pt x="41" y="62"/>
                      <a:pt x="41" y="62"/>
                      <a:pt x="41" y="62"/>
                    </a:cubicBezTo>
                    <a:cubicBezTo>
                      <a:pt x="41" y="62"/>
                      <a:pt x="41" y="62"/>
                      <a:pt x="41" y="62"/>
                    </a:cubicBezTo>
                    <a:close/>
                    <a:moveTo>
                      <a:pt x="39" y="56"/>
                    </a:moveTo>
                    <a:cubicBezTo>
                      <a:pt x="39" y="59"/>
                      <a:pt x="39" y="59"/>
                      <a:pt x="39" y="59"/>
                    </a:cubicBezTo>
                    <a:cubicBezTo>
                      <a:pt x="7" y="59"/>
                      <a:pt x="7" y="59"/>
                      <a:pt x="7" y="59"/>
                    </a:cubicBezTo>
                    <a:cubicBezTo>
                      <a:pt x="7" y="56"/>
                      <a:pt x="7" y="56"/>
                      <a:pt x="7" y="56"/>
                    </a:cubicBezTo>
                    <a:cubicBezTo>
                      <a:pt x="7" y="55"/>
                      <a:pt x="8" y="53"/>
                      <a:pt x="8" y="51"/>
                    </a:cubicBezTo>
                    <a:cubicBezTo>
                      <a:pt x="39" y="51"/>
                      <a:pt x="39" y="51"/>
                      <a:pt x="39" y="51"/>
                    </a:cubicBezTo>
                    <a:cubicBezTo>
                      <a:pt x="39" y="53"/>
                      <a:pt x="39" y="55"/>
                      <a:pt x="39" y="56"/>
                    </a:cubicBezTo>
                    <a:close/>
                    <a:moveTo>
                      <a:pt x="28" y="39"/>
                    </a:moveTo>
                    <a:cubicBezTo>
                      <a:pt x="32" y="40"/>
                      <a:pt x="35" y="44"/>
                      <a:pt x="37" y="48"/>
                    </a:cubicBezTo>
                    <a:cubicBezTo>
                      <a:pt x="9" y="48"/>
                      <a:pt x="9" y="48"/>
                      <a:pt x="9" y="48"/>
                    </a:cubicBezTo>
                    <a:cubicBezTo>
                      <a:pt x="11" y="44"/>
                      <a:pt x="15" y="40"/>
                      <a:pt x="19" y="39"/>
                    </a:cubicBezTo>
                    <a:cubicBezTo>
                      <a:pt x="20" y="38"/>
                      <a:pt x="20" y="38"/>
                      <a:pt x="20" y="37"/>
                    </a:cubicBezTo>
                    <a:cubicBezTo>
                      <a:pt x="20" y="33"/>
                      <a:pt x="20" y="33"/>
                      <a:pt x="20" y="33"/>
                    </a:cubicBezTo>
                    <a:cubicBezTo>
                      <a:pt x="20" y="33"/>
                      <a:pt x="20" y="32"/>
                      <a:pt x="19" y="32"/>
                    </a:cubicBezTo>
                    <a:cubicBezTo>
                      <a:pt x="12" y="29"/>
                      <a:pt x="7" y="22"/>
                      <a:pt x="7" y="14"/>
                    </a:cubicBezTo>
                    <a:cubicBezTo>
                      <a:pt x="7" y="12"/>
                      <a:pt x="7" y="12"/>
                      <a:pt x="7" y="12"/>
                    </a:cubicBezTo>
                    <a:cubicBezTo>
                      <a:pt x="9" y="12"/>
                      <a:pt x="9" y="12"/>
                      <a:pt x="9" y="12"/>
                    </a:cubicBezTo>
                    <a:cubicBezTo>
                      <a:pt x="38" y="12"/>
                      <a:pt x="38" y="12"/>
                      <a:pt x="38" y="12"/>
                    </a:cubicBezTo>
                    <a:cubicBezTo>
                      <a:pt x="38" y="12"/>
                      <a:pt x="38" y="12"/>
                      <a:pt x="38" y="12"/>
                    </a:cubicBezTo>
                    <a:cubicBezTo>
                      <a:pt x="39" y="12"/>
                      <a:pt x="39" y="12"/>
                      <a:pt x="39" y="12"/>
                    </a:cubicBezTo>
                    <a:cubicBezTo>
                      <a:pt x="39" y="14"/>
                      <a:pt x="39" y="14"/>
                      <a:pt x="39" y="14"/>
                    </a:cubicBezTo>
                    <a:cubicBezTo>
                      <a:pt x="39" y="22"/>
                      <a:pt x="35" y="29"/>
                      <a:pt x="28" y="32"/>
                    </a:cubicBezTo>
                    <a:cubicBezTo>
                      <a:pt x="27" y="32"/>
                      <a:pt x="27" y="33"/>
                      <a:pt x="27" y="33"/>
                    </a:cubicBezTo>
                    <a:cubicBezTo>
                      <a:pt x="27" y="37"/>
                      <a:pt x="27" y="37"/>
                      <a:pt x="27" y="37"/>
                    </a:cubicBezTo>
                    <a:cubicBezTo>
                      <a:pt x="27" y="38"/>
                      <a:pt x="27" y="38"/>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1" name="Oval 221">
                <a:extLst>
                  <a:ext uri="{FF2B5EF4-FFF2-40B4-BE49-F238E27FC236}">
                    <a16:creationId xmlns:a16="http://schemas.microsoft.com/office/drawing/2014/main" id="{841489C5-3AA8-46E9-B28C-4950D20EA908}"/>
                  </a:ext>
                </a:extLst>
              </p:cNvPr>
              <p:cNvSpPr>
                <a:spLocks noChangeArrowheads="1"/>
              </p:cNvSpPr>
              <p:nvPr/>
            </p:nvSpPr>
            <p:spPr bwMode="auto">
              <a:xfrm>
                <a:off x="9508598" y="10726737"/>
                <a:ext cx="6667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2" name="Oval 222">
                <a:extLst>
                  <a:ext uri="{FF2B5EF4-FFF2-40B4-BE49-F238E27FC236}">
                    <a16:creationId xmlns:a16="http://schemas.microsoft.com/office/drawing/2014/main" id="{6793469C-8A9A-4DA4-9EDD-79C8AADC4CF5}"/>
                  </a:ext>
                </a:extLst>
              </p:cNvPr>
              <p:cNvSpPr>
                <a:spLocks noChangeArrowheads="1"/>
              </p:cNvSpPr>
              <p:nvPr/>
            </p:nvSpPr>
            <p:spPr bwMode="auto">
              <a:xfrm>
                <a:off x="9480023" y="10793412"/>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3" name="Oval 223">
                <a:extLst>
                  <a:ext uri="{FF2B5EF4-FFF2-40B4-BE49-F238E27FC236}">
                    <a16:creationId xmlns:a16="http://schemas.microsoft.com/office/drawing/2014/main" id="{33EDA9E9-09AE-46EB-B0E5-32CA99129FD1}"/>
                  </a:ext>
                </a:extLst>
              </p:cNvPr>
              <p:cNvSpPr>
                <a:spLocks noChangeArrowheads="1"/>
              </p:cNvSpPr>
              <p:nvPr/>
            </p:nvSpPr>
            <p:spPr bwMode="auto">
              <a:xfrm>
                <a:off x="9499073" y="10936287"/>
                <a:ext cx="285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spTree>
    <p:extLst>
      <p:ext uri="{BB962C8B-B14F-4D97-AF65-F5344CB8AC3E}">
        <p14:creationId xmlns:p14="http://schemas.microsoft.com/office/powerpoint/2010/main" val="2471405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85FB742-61D0-4051-9CD4-9FB4D2AC36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477" r="19477"/>
          <a:stretch>
            <a:fillRect/>
          </a:stretch>
        </p:blipFill>
        <p:spPr/>
      </p:pic>
      <p:sp>
        <p:nvSpPr>
          <p:cNvPr id="31" name="Rectangle 30">
            <a:extLst>
              <a:ext uri="{FF2B5EF4-FFF2-40B4-BE49-F238E27FC236}">
                <a16:creationId xmlns:a16="http://schemas.microsoft.com/office/drawing/2014/main" id="{CCD482C1-4946-4658-93F1-34BD10124E50}"/>
              </a:ext>
            </a:extLst>
          </p:cNvPr>
          <p:cNvSpPr/>
          <p:nvPr/>
        </p:nvSpPr>
        <p:spPr>
          <a:xfrm>
            <a:off x="8699863" y="1"/>
            <a:ext cx="2791873" cy="68580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17CCD86-F25D-4B9D-8006-2C50763C67A8}"/>
              </a:ext>
            </a:extLst>
          </p:cNvPr>
          <p:cNvGrpSpPr/>
          <p:nvPr/>
        </p:nvGrpSpPr>
        <p:grpSpPr>
          <a:xfrm>
            <a:off x="948840" y="3429000"/>
            <a:ext cx="2253374" cy="1295907"/>
            <a:chOff x="924997" y="5075517"/>
            <a:chExt cx="2253374" cy="1295907"/>
          </a:xfrm>
        </p:grpSpPr>
        <p:sp>
          <p:nvSpPr>
            <p:cNvPr id="7" name="TextBox 6">
              <a:extLst>
                <a:ext uri="{FF2B5EF4-FFF2-40B4-BE49-F238E27FC236}">
                  <a16:creationId xmlns:a16="http://schemas.microsoft.com/office/drawing/2014/main" id="{8A669A3F-C89F-4FB9-8DAE-DD406A82BB12}"/>
                </a:ext>
              </a:extLst>
            </p:cNvPr>
            <p:cNvSpPr txBox="1"/>
            <p:nvPr/>
          </p:nvSpPr>
          <p:spPr>
            <a:xfrm>
              <a:off x="924997" y="5545557"/>
              <a:ext cx="2253374"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8" name="TextBox 7">
              <a:extLst>
                <a:ext uri="{FF2B5EF4-FFF2-40B4-BE49-F238E27FC236}">
                  <a16:creationId xmlns:a16="http://schemas.microsoft.com/office/drawing/2014/main" id="{D409CBD7-6418-41E3-BA4C-CC7D5D33127F}"/>
                </a:ext>
              </a:extLst>
            </p:cNvPr>
            <p:cNvSpPr txBox="1"/>
            <p:nvPr/>
          </p:nvSpPr>
          <p:spPr>
            <a:xfrm>
              <a:off x="924997" y="5075517"/>
              <a:ext cx="1510664" cy="276999"/>
            </a:xfrm>
            <a:prstGeom prst="rect">
              <a:avLst/>
            </a:prstGeom>
            <a:noFill/>
          </p:spPr>
          <p:txBody>
            <a:bodyPr wrap="square" rtlCol="0">
              <a:spAutoFit/>
            </a:bodyPr>
            <a:lstStyle/>
            <a:p>
              <a:r>
                <a:rPr lang="en-US" sz="1200" spc="100" dirty="0">
                  <a:solidFill>
                    <a:schemeClr val="accent5"/>
                  </a:solidFill>
                  <a:latin typeface="Poppins SemiBold" panose="00000700000000000000" pitchFamily="2" charset="0"/>
                  <a:cs typeface="Poppins SemiBold" panose="00000700000000000000" pitchFamily="2" charset="0"/>
                </a:rPr>
                <a:t>STRATEGY A</a:t>
              </a:r>
            </a:p>
          </p:txBody>
        </p:sp>
        <p:grpSp>
          <p:nvGrpSpPr>
            <p:cNvPr id="9" name="Group 8">
              <a:extLst>
                <a:ext uri="{FF2B5EF4-FFF2-40B4-BE49-F238E27FC236}">
                  <a16:creationId xmlns:a16="http://schemas.microsoft.com/office/drawing/2014/main" id="{78D7E80E-024E-4BB9-BF69-19BB2E003A92}"/>
                </a:ext>
              </a:extLst>
            </p:cNvPr>
            <p:cNvGrpSpPr/>
            <p:nvPr/>
          </p:nvGrpSpPr>
          <p:grpSpPr>
            <a:xfrm>
              <a:off x="1022743" y="5471170"/>
              <a:ext cx="574428" cy="0"/>
              <a:chOff x="1861233" y="4669452"/>
              <a:chExt cx="574428" cy="0"/>
            </a:xfrm>
          </p:grpSpPr>
          <p:cxnSp>
            <p:nvCxnSpPr>
              <p:cNvPr id="10" name="Straight Connector 9">
                <a:extLst>
                  <a:ext uri="{FF2B5EF4-FFF2-40B4-BE49-F238E27FC236}">
                    <a16:creationId xmlns:a16="http://schemas.microsoft.com/office/drawing/2014/main" id="{1A8AC447-80C7-44C9-888A-5DCE7B5C64C3}"/>
                  </a:ext>
                </a:extLst>
              </p:cNvPr>
              <p:cNvCxnSpPr>
                <a:cxnSpLocks/>
              </p:cNvCxnSpPr>
              <p:nvPr/>
            </p:nvCxnSpPr>
            <p:spPr>
              <a:xfrm>
                <a:off x="1861233" y="4669452"/>
                <a:ext cx="574428" cy="0"/>
              </a:xfrm>
              <a:prstGeom prst="line">
                <a:avLst/>
              </a:prstGeom>
              <a:ln w="22225"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DA5B3A-D140-4AB3-BA21-CF1E37771A83}"/>
                  </a:ext>
                </a:extLst>
              </p:cNvPr>
              <p:cNvCxnSpPr>
                <a:cxnSpLocks/>
              </p:cNvCxnSpPr>
              <p:nvPr/>
            </p:nvCxnSpPr>
            <p:spPr>
              <a:xfrm>
                <a:off x="1861233" y="4669452"/>
                <a:ext cx="313685"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
        <p:nvSpPr>
          <p:cNvPr id="32" name="TextBox 31">
            <a:extLst>
              <a:ext uri="{FF2B5EF4-FFF2-40B4-BE49-F238E27FC236}">
                <a16:creationId xmlns:a16="http://schemas.microsoft.com/office/drawing/2014/main" id="{90B65544-E3BC-4B1F-B72B-80ADE7F6325C}"/>
              </a:ext>
            </a:extLst>
          </p:cNvPr>
          <p:cNvSpPr txBox="1"/>
          <p:nvPr/>
        </p:nvSpPr>
        <p:spPr>
          <a:xfrm>
            <a:off x="948840" y="4854861"/>
            <a:ext cx="791256" cy="523220"/>
          </a:xfrm>
          <a:prstGeom prst="rect">
            <a:avLst/>
          </a:prstGeom>
          <a:noFill/>
        </p:spPr>
        <p:txBody>
          <a:bodyPr wrap="square" rtlCol="0">
            <a:spAutoFit/>
          </a:bodyPr>
          <a:lstStyle/>
          <a:p>
            <a:r>
              <a:rPr lang="en-US" sz="2800" b="1" spc="100">
                <a:solidFill>
                  <a:schemeClr val="accent5"/>
                </a:solidFill>
                <a:latin typeface="Roboto" panose="02000000000000000000" pitchFamily="2" charset="0"/>
                <a:ea typeface="Roboto" panose="02000000000000000000" pitchFamily="2" charset="0"/>
                <a:cs typeface="Poppins SemiBold" panose="00000700000000000000" pitchFamily="2" charset="0"/>
              </a:rPr>
              <a:t>01</a:t>
            </a:r>
            <a:endParaRPr lang="en-US" sz="2800" b="1" spc="100">
              <a:solidFill>
                <a:schemeClr val="accent1"/>
              </a:solidFill>
              <a:latin typeface="Roboto" panose="02000000000000000000" pitchFamily="2" charset="0"/>
              <a:ea typeface="Roboto" panose="02000000000000000000" pitchFamily="2" charset="0"/>
              <a:cs typeface="Poppins SemiBold" panose="00000700000000000000" pitchFamily="2" charset="0"/>
            </a:endParaRPr>
          </a:p>
        </p:txBody>
      </p:sp>
      <p:grpSp>
        <p:nvGrpSpPr>
          <p:cNvPr id="13" name="Group 12">
            <a:extLst>
              <a:ext uri="{FF2B5EF4-FFF2-40B4-BE49-F238E27FC236}">
                <a16:creationId xmlns:a16="http://schemas.microsoft.com/office/drawing/2014/main" id="{9E521EBD-1040-43F8-9523-94EEE6E663AE}"/>
              </a:ext>
            </a:extLst>
          </p:cNvPr>
          <p:cNvGrpSpPr/>
          <p:nvPr/>
        </p:nvGrpSpPr>
        <p:grpSpPr>
          <a:xfrm>
            <a:off x="3629156" y="3429000"/>
            <a:ext cx="2253374" cy="1295907"/>
            <a:chOff x="924997" y="5075517"/>
            <a:chExt cx="2253374" cy="1295907"/>
          </a:xfrm>
        </p:grpSpPr>
        <p:sp>
          <p:nvSpPr>
            <p:cNvPr id="14" name="TextBox 13">
              <a:extLst>
                <a:ext uri="{FF2B5EF4-FFF2-40B4-BE49-F238E27FC236}">
                  <a16:creationId xmlns:a16="http://schemas.microsoft.com/office/drawing/2014/main" id="{E7055AB0-5202-48B8-A52F-36493FA84EBF}"/>
                </a:ext>
              </a:extLst>
            </p:cNvPr>
            <p:cNvSpPr txBox="1"/>
            <p:nvPr/>
          </p:nvSpPr>
          <p:spPr>
            <a:xfrm>
              <a:off x="924997" y="5545557"/>
              <a:ext cx="2253374"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15" name="TextBox 14">
              <a:extLst>
                <a:ext uri="{FF2B5EF4-FFF2-40B4-BE49-F238E27FC236}">
                  <a16:creationId xmlns:a16="http://schemas.microsoft.com/office/drawing/2014/main" id="{6B7CDFE2-6665-4D0B-99E2-CFADE6300DDE}"/>
                </a:ext>
              </a:extLst>
            </p:cNvPr>
            <p:cNvSpPr txBox="1"/>
            <p:nvPr/>
          </p:nvSpPr>
          <p:spPr>
            <a:xfrm>
              <a:off x="924997" y="5075517"/>
              <a:ext cx="1510664" cy="276999"/>
            </a:xfrm>
            <a:prstGeom prst="rect">
              <a:avLst/>
            </a:prstGeom>
            <a:noFill/>
          </p:spPr>
          <p:txBody>
            <a:bodyPr wrap="square" rtlCol="0">
              <a:spAutoFit/>
            </a:bodyPr>
            <a:lstStyle/>
            <a:p>
              <a:r>
                <a:rPr lang="en-US" sz="1200" spc="100" dirty="0">
                  <a:solidFill>
                    <a:schemeClr val="accent5"/>
                  </a:solidFill>
                  <a:latin typeface="Poppins SemiBold" panose="00000700000000000000" pitchFamily="2" charset="0"/>
                  <a:cs typeface="Poppins SemiBold" panose="00000700000000000000" pitchFamily="2" charset="0"/>
                </a:rPr>
                <a:t>STRATEGY B</a:t>
              </a:r>
            </a:p>
          </p:txBody>
        </p:sp>
        <p:grpSp>
          <p:nvGrpSpPr>
            <p:cNvPr id="16" name="Group 15">
              <a:extLst>
                <a:ext uri="{FF2B5EF4-FFF2-40B4-BE49-F238E27FC236}">
                  <a16:creationId xmlns:a16="http://schemas.microsoft.com/office/drawing/2014/main" id="{8C3F944D-8C80-478B-8CE4-C9AB28096A13}"/>
                </a:ext>
              </a:extLst>
            </p:cNvPr>
            <p:cNvGrpSpPr/>
            <p:nvPr/>
          </p:nvGrpSpPr>
          <p:grpSpPr>
            <a:xfrm>
              <a:off x="1022743" y="5471170"/>
              <a:ext cx="574428" cy="0"/>
              <a:chOff x="1861233" y="4669452"/>
              <a:chExt cx="574428" cy="0"/>
            </a:xfrm>
          </p:grpSpPr>
          <p:cxnSp>
            <p:nvCxnSpPr>
              <p:cNvPr id="17" name="Straight Connector 16">
                <a:extLst>
                  <a:ext uri="{FF2B5EF4-FFF2-40B4-BE49-F238E27FC236}">
                    <a16:creationId xmlns:a16="http://schemas.microsoft.com/office/drawing/2014/main" id="{4F70BB47-5070-4C95-88BB-7B1417B3D547}"/>
                  </a:ext>
                </a:extLst>
              </p:cNvPr>
              <p:cNvCxnSpPr>
                <a:cxnSpLocks/>
              </p:cNvCxnSpPr>
              <p:nvPr/>
            </p:nvCxnSpPr>
            <p:spPr>
              <a:xfrm>
                <a:off x="1861233" y="4669452"/>
                <a:ext cx="574428" cy="0"/>
              </a:xfrm>
              <a:prstGeom prst="line">
                <a:avLst/>
              </a:prstGeom>
              <a:ln w="22225"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16F44C-CEB2-42E8-B3FE-1A6C75E7463C}"/>
                  </a:ext>
                </a:extLst>
              </p:cNvPr>
              <p:cNvCxnSpPr>
                <a:cxnSpLocks/>
              </p:cNvCxnSpPr>
              <p:nvPr/>
            </p:nvCxnSpPr>
            <p:spPr>
              <a:xfrm>
                <a:off x="1861233" y="4669452"/>
                <a:ext cx="313685"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
        <p:nvSpPr>
          <p:cNvPr id="33" name="TextBox 32">
            <a:extLst>
              <a:ext uri="{FF2B5EF4-FFF2-40B4-BE49-F238E27FC236}">
                <a16:creationId xmlns:a16="http://schemas.microsoft.com/office/drawing/2014/main" id="{403EDF24-4AF3-4C8F-8C52-DC0C6CADAE40}"/>
              </a:ext>
            </a:extLst>
          </p:cNvPr>
          <p:cNvSpPr txBox="1"/>
          <p:nvPr/>
        </p:nvSpPr>
        <p:spPr>
          <a:xfrm>
            <a:off x="3608738" y="4872118"/>
            <a:ext cx="791256" cy="523220"/>
          </a:xfrm>
          <a:prstGeom prst="rect">
            <a:avLst/>
          </a:prstGeom>
          <a:noFill/>
        </p:spPr>
        <p:txBody>
          <a:bodyPr wrap="square" rtlCol="0">
            <a:spAutoFit/>
          </a:bodyPr>
          <a:lstStyle/>
          <a:p>
            <a:r>
              <a:rPr lang="en-US" sz="2800" b="1" spc="100">
                <a:solidFill>
                  <a:schemeClr val="accent5"/>
                </a:solidFill>
                <a:latin typeface="Roboto" panose="02000000000000000000" pitchFamily="2" charset="0"/>
                <a:ea typeface="Roboto" panose="02000000000000000000" pitchFamily="2" charset="0"/>
                <a:cs typeface="Poppins SemiBold" panose="00000700000000000000" pitchFamily="2" charset="0"/>
              </a:rPr>
              <a:t>02</a:t>
            </a:r>
            <a:endParaRPr lang="en-US" sz="2800" b="1" spc="100">
              <a:solidFill>
                <a:schemeClr val="accent1"/>
              </a:solidFill>
              <a:latin typeface="Roboto" panose="02000000000000000000" pitchFamily="2" charset="0"/>
              <a:ea typeface="Roboto" panose="02000000000000000000" pitchFamily="2" charset="0"/>
              <a:cs typeface="Poppins SemiBold" panose="00000700000000000000" pitchFamily="2" charset="0"/>
            </a:endParaRPr>
          </a:p>
        </p:txBody>
      </p:sp>
      <p:grpSp>
        <p:nvGrpSpPr>
          <p:cNvPr id="19" name="Group 18">
            <a:extLst>
              <a:ext uri="{FF2B5EF4-FFF2-40B4-BE49-F238E27FC236}">
                <a16:creationId xmlns:a16="http://schemas.microsoft.com/office/drawing/2014/main" id="{1B547F9F-FDA0-4500-815D-DEC13EB5AC20}"/>
              </a:ext>
            </a:extLst>
          </p:cNvPr>
          <p:cNvGrpSpPr/>
          <p:nvPr/>
        </p:nvGrpSpPr>
        <p:grpSpPr>
          <a:xfrm>
            <a:off x="6309472" y="3429000"/>
            <a:ext cx="2253374" cy="1295907"/>
            <a:chOff x="924997" y="5075517"/>
            <a:chExt cx="2253374" cy="1295907"/>
          </a:xfrm>
        </p:grpSpPr>
        <p:sp>
          <p:nvSpPr>
            <p:cNvPr id="20" name="TextBox 19">
              <a:extLst>
                <a:ext uri="{FF2B5EF4-FFF2-40B4-BE49-F238E27FC236}">
                  <a16:creationId xmlns:a16="http://schemas.microsoft.com/office/drawing/2014/main" id="{4BF243A9-B62A-40E9-9B7E-6D8310BE4BB5}"/>
                </a:ext>
              </a:extLst>
            </p:cNvPr>
            <p:cNvSpPr txBox="1"/>
            <p:nvPr/>
          </p:nvSpPr>
          <p:spPr>
            <a:xfrm>
              <a:off x="924997" y="5545557"/>
              <a:ext cx="2253374"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21" name="TextBox 20">
              <a:extLst>
                <a:ext uri="{FF2B5EF4-FFF2-40B4-BE49-F238E27FC236}">
                  <a16:creationId xmlns:a16="http://schemas.microsoft.com/office/drawing/2014/main" id="{B014BB75-7172-430D-9EDA-030983C42005}"/>
                </a:ext>
              </a:extLst>
            </p:cNvPr>
            <p:cNvSpPr txBox="1"/>
            <p:nvPr/>
          </p:nvSpPr>
          <p:spPr>
            <a:xfrm>
              <a:off x="924997" y="5075517"/>
              <a:ext cx="1510664" cy="276999"/>
            </a:xfrm>
            <a:prstGeom prst="rect">
              <a:avLst/>
            </a:prstGeom>
            <a:noFill/>
          </p:spPr>
          <p:txBody>
            <a:bodyPr wrap="square" rtlCol="0">
              <a:spAutoFit/>
            </a:bodyPr>
            <a:lstStyle/>
            <a:p>
              <a:r>
                <a:rPr lang="en-US" sz="1200" spc="100" dirty="0">
                  <a:solidFill>
                    <a:schemeClr val="accent5"/>
                  </a:solidFill>
                  <a:latin typeface="Poppins SemiBold" panose="00000700000000000000" pitchFamily="2" charset="0"/>
                  <a:cs typeface="Poppins SemiBold" panose="00000700000000000000" pitchFamily="2" charset="0"/>
                </a:rPr>
                <a:t>STRATEGY C</a:t>
              </a:r>
            </a:p>
          </p:txBody>
        </p:sp>
        <p:grpSp>
          <p:nvGrpSpPr>
            <p:cNvPr id="22" name="Group 21">
              <a:extLst>
                <a:ext uri="{FF2B5EF4-FFF2-40B4-BE49-F238E27FC236}">
                  <a16:creationId xmlns:a16="http://schemas.microsoft.com/office/drawing/2014/main" id="{C680459D-827C-4355-B693-C7BF740BB40F}"/>
                </a:ext>
              </a:extLst>
            </p:cNvPr>
            <p:cNvGrpSpPr/>
            <p:nvPr/>
          </p:nvGrpSpPr>
          <p:grpSpPr>
            <a:xfrm>
              <a:off x="1022743" y="5471170"/>
              <a:ext cx="574428" cy="0"/>
              <a:chOff x="1861233" y="4669452"/>
              <a:chExt cx="574428" cy="0"/>
            </a:xfrm>
          </p:grpSpPr>
          <p:cxnSp>
            <p:nvCxnSpPr>
              <p:cNvPr id="23" name="Straight Connector 22">
                <a:extLst>
                  <a:ext uri="{FF2B5EF4-FFF2-40B4-BE49-F238E27FC236}">
                    <a16:creationId xmlns:a16="http://schemas.microsoft.com/office/drawing/2014/main" id="{B731F946-2449-49CD-9328-F0BBDB571B83}"/>
                  </a:ext>
                </a:extLst>
              </p:cNvPr>
              <p:cNvCxnSpPr>
                <a:cxnSpLocks/>
              </p:cNvCxnSpPr>
              <p:nvPr/>
            </p:nvCxnSpPr>
            <p:spPr>
              <a:xfrm>
                <a:off x="1861233" y="4669452"/>
                <a:ext cx="574428" cy="0"/>
              </a:xfrm>
              <a:prstGeom prst="line">
                <a:avLst/>
              </a:prstGeom>
              <a:ln w="22225"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5995A9-E43C-465D-B0D1-7A0E2265AD7C}"/>
                  </a:ext>
                </a:extLst>
              </p:cNvPr>
              <p:cNvCxnSpPr>
                <a:cxnSpLocks/>
              </p:cNvCxnSpPr>
              <p:nvPr/>
            </p:nvCxnSpPr>
            <p:spPr>
              <a:xfrm>
                <a:off x="1861233" y="4669452"/>
                <a:ext cx="313685"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
        <p:nvSpPr>
          <p:cNvPr id="34" name="TextBox 33">
            <a:extLst>
              <a:ext uri="{FF2B5EF4-FFF2-40B4-BE49-F238E27FC236}">
                <a16:creationId xmlns:a16="http://schemas.microsoft.com/office/drawing/2014/main" id="{0CBF3198-FF65-4852-8DFC-D93F70DD2064}"/>
              </a:ext>
            </a:extLst>
          </p:cNvPr>
          <p:cNvSpPr txBox="1"/>
          <p:nvPr/>
        </p:nvSpPr>
        <p:spPr>
          <a:xfrm>
            <a:off x="6314365" y="4854861"/>
            <a:ext cx="791256" cy="523220"/>
          </a:xfrm>
          <a:prstGeom prst="rect">
            <a:avLst/>
          </a:prstGeom>
          <a:noFill/>
        </p:spPr>
        <p:txBody>
          <a:bodyPr wrap="square" rtlCol="0">
            <a:spAutoFit/>
          </a:bodyPr>
          <a:lstStyle/>
          <a:p>
            <a:r>
              <a:rPr lang="en-US" sz="2800" b="1" spc="100">
                <a:solidFill>
                  <a:schemeClr val="accent5"/>
                </a:solidFill>
                <a:latin typeface="Roboto" panose="02000000000000000000" pitchFamily="2" charset="0"/>
                <a:ea typeface="Roboto" panose="02000000000000000000" pitchFamily="2" charset="0"/>
                <a:cs typeface="Poppins SemiBold" panose="00000700000000000000" pitchFamily="2" charset="0"/>
              </a:rPr>
              <a:t>03</a:t>
            </a:r>
            <a:endParaRPr lang="en-US" sz="2800" b="1" spc="100">
              <a:solidFill>
                <a:schemeClr val="accent1"/>
              </a:solidFill>
              <a:latin typeface="Roboto" panose="02000000000000000000" pitchFamily="2" charset="0"/>
              <a:ea typeface="Roboto" panose="02000000000000000000" pitchFamily="2" charset="0"/>
              <a:cs typeface="Poppins SemiBold" panose="00000700000000000000" pitchFamily="2" charset="0"/>
            </a:endParaRPr>
          </a:p>
        </p:txBody>
      </p:sp>
      <p:grpSp>
        <p:nvGrpSpPr>
          <p:cNvPr id="25" name="Group 24">
            <a:extLst>
              <a:ext uri="{FF2B5EF4-FFF2-40B4-BE49-F238E27FC236}">
                <a16:creationId xmlns:a16="http://schemas.microsoft.com/office/drawing/2014/main" id="{6947D8FE-641C-4E07-B072-FDE696719753}"/>
              </a:ext>
            </a:extLst>
          </p:cNvPr>
          <p:cNvGrpSpPr/>
          <p:nvPr/>
        </p:nvGrpSpPr>
        <p:grpSpPr>
          <a:xfrm>
            <a:off x="8989788" y="3429000"/>
            <a:ext cx="2253374" cy="1295907"/>
            <a:chOff x="924997" y="5075517"/>
            <a:chExt cx="2253374" cy="1295907"/>
          </a:xfrm>
        </p:grpSpPr>
        <p:sp>
          <p:nvSpPr>
            <p:cNvPr id="26" name="TextBox 25">
              <a:extLst>
                <a:ext uri="{FF2B5EF4-FFF2-40B4-BE49-F238E27FC236}">
                  <a16:creationId xmlns:a16="http://schemas.microsoft.com/office/drawing/2014/main" id="{A42B3733-2767-4A4C-BB33-6C7DF258F0FE}"/>
                </a:ext>
              </a:extLst>
            </p:cNvPr>
            <p:cNvSpPr txBox="1"/>
            <p:nvPr/>
          </p:nvSpPr>
          <p:spPr>
            <a:xfrm>
              <a:off x="924997" y="5545557"/>
              <a:ext cx="2253374" cy="825867"/>
            </a:xfrm>
            <a:prstGeom prst="rect">
              <a:avLst/>
            </a:prstGeom>
            <a:noFill/>
          </p:spPr>
          <p:txBody>
            <a:bodyPr wrap="square" rtlCol="0">
              <a:spAutoFit/>
            </a:bodyPr>
            <a:lstStyle/>
            <a:p>
              <a:pPr>
                <a:lnSpc>
                  <a:spcPct val="150000"/>
                </a:lnSpc>
              </a:pPr>
              <a:r>
                <a:rPr lang="en-US" sz="110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27" name="TextBox 26">
              <a:extLst>
                <a:ext uri="{FF2B5EF4-FFF2-40B4-BE49-F238E27FC236}">
                  <a16:creationId xmlns:a16="http://schemas.microsoft.com/office/drawing/2014/main" id="{0CB3E95A-6597-46D6-96BE-6455F211598D}"/>
                </a:ext>
              </a:extLst>
            </p:cNvPr>
            <p:cNvSpPr txBox="1"/>
            <p:nvPr/>
          </p:nvSpPr>
          <p:spPr>
            <a:xfrm>
              <a:off x="924997" y="5075517"/>
              <a:ext cx="1510664" cy="276999"/>
            </a:xfrm>
            <a:prstGeom prst="rect">
              <a:avLst/>
            </a:prstGeom>
            <a:noFill/>
          </p:spPr>
          <p:txBody>
            <a:bodyPr wrap="square" rtlCol="0">
              <a:spAutoFit/>
            </a:bodyPr>
            <a:lstStyle/>
            <a:p>
              <a:r>
                <a:rPr lang="en-US" sz="1200" spc="100" dirty="0">
                  <a:solidFill>
                    <a:schemeClr val="bg1"/>
                  </a:solidFill>
                  <a:latin typeface="Poppins SemiBold" panose="00000700000000000000" pitchFamily="2" charset="0"/>
                  <a:cs typeface="Poppins SemiBold" panose="00000700000000000000" pitchFamily="2" charset="0"/>
                </a:rPr>
                <a:t>STRATEGY D</a:t>
              </a:r>
            </a:p>
          </p:txBody>
        </p:sp>
        <p:grpSp>
          <p:nvGrpSpPr>
            <p:cNvPr id="28" name="Group 27">
              <a:extLst>
                <a:ext uri="{FF2B5EF4-FFF2-40B4-BE49-F238E27FC236}">
                  <a16:creationId xmlns:a16="http://schemas.microsoft.com/office/drawing/2014/main" id="{2AACFA4E-3B55-4EC4-9353-391F5F56BAC9}"/>
                </a:ext>
              </a:extLst>
            </p:cNvPr>
            <p:cNvGrpSpPr/>
            <p:nvPr/>
          </p:nvGrpSpPr>
          <p:grpSpPr>
            <a:xfrm>
              <a:off x="1022743" y="5471170"/>
              <a:ext cx="574428" cy="0"/>
              <a:chOff x="1861233" y="4669452"/>
              <a:chExt cx="574428" cy="0"/>
            </a:xfrm>
          </p:grpSpPr>
          <p:cxnSp>
            <p:nvCxnSpPr>
              <p:cNvPr id="29" name="Straight Connector 28">
                <a:extLst>
                  <a:ext uri="{FF2B5EF4-FFF2-40B4-BE49-F238E27FC236}">
                    <a16:creationId xmlns:a16="http://schemas.microsoft.com/office/drawing/2014/main" id="{AD45316C-BCE9-4025-A693-2454BB6CABC6}"/>
                  </a:ext>
                </a:extLst>
              </p:cNvPr>
              <p:cNvCxnSpPr>
                <a:cxnSpLocks/>
              </p:cNvCxnSpPr>
              <p:nvPr/>
            </p:nvCxnSpPr>
            <p:spPr>
              <a:xfrm>
                <a:off x="1861233" y="4669452"/>
                <a:ext cx="574428" cy="0"/>
              </a:xfrm>
              <a:prstGeom prst="line">
                <a:avLst/>
              </a:prstGeom>
              <a:ln w="22225"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36EC86-7328-4905-A2D7-D2650EEC3336}"/>
                  </a:ext>
                </a:extLst>
              </p:cNvPr>
              <p:cNvCxnSpPr>
                <a:cxnSpLocks/>
              </p:cNvCxnSpPr>
              <p:nvPr/>
            </p:nvCxnSpPr>
            <p:spPr>
              <a:xfrm>
                <a:off x="1861233" y="4669452"/>
                <a:ext cx="313685"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
        <p:nvSpPr>
          <p:cNvPr id="35" name="TextBox 34">
            <a:extLst>
              <a:ext uri="{FF2B5EF4-FFF2-40B4-BE49-F238E27FC236}">
                <a16:creationId xmlns:a16="http://schemas.microsoft.com/office/drawing/2014/main" id="{8F5B0B68-552E-4B64-AAD2-E7F0ADAFA67D}"/>
              </a:ext>
            </a:extLst>
          </p:cNvPr>
          <p:cNvSpPr txBox="1"/>
          <p:nvPr/>
        </p:nvSpPr>
        <p:spPr>
          <a:xfrm>
            <a:off x="8989788" y="4854861"/>
            <a:ext cx="791256" cy="523220"/>
          </a:xfrm>
          <a:prstGeom prst="rect">
            <a:avLst/>
          </a:prstGeom>
          <a:noFill/>
        </p:spPr>
        <p:txBody>
          <a:bodyPr wrap="square" rtlCol="0">
            <a:spAutoFit/>
          </a:bodyPr>
          <a:lstStyle/>
          <a:p>
            <a:r>
              <a:rPr lang="en-US" sz="2800" b="1" spc="100">
                <a:solidFill>
                  <a:schemeClr val="bg1"/>
                </a:solidFill>
                <a:latin typeface="Roboto" panose="02000000000000000000" pitchFamily="2" charset="0"/>
                <a:ea typeface="Roboto" panose="02000000000000000000" pitchFamily="2" charset="0"/>
                <a:cs typeface="Poppins SemiBold" panose="00000700000000000000" pitchFamily="2" charset="0"/>
              </a:rPr>
              <a:t>04</a:t>
            </a:r>
          </a:p>
        </p:txBody>
      </p:sp>
      <p:sp>
        <p:nvSpPr>
          <p:cNvPr id="38" name="TextBox 37">
            <a:extLst>
              <a:ext uri="{FF2B5EF4-FFF2-40B4-BE49-F238E27FC236}">
                <a16:creationId xmlns:a16="http://schemas.microsoft.com/office/drawing/2014/main" id="{56F03164-B0FB-4260-BF33-92F5B570F590}"/>
              </a:ext>
            </a:extLst>
          </p:cNvPr>
          <p:cNvSpPr txBox="1"/>
          <p:nvPr/>
        </p:nvSpPr>
        <p:spPr>
          <a:xfrm>
            <a:off x="816692" y="1462662"/>
            <a:ext cx="4756794" cy="523220"/>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TARGET </a:t>
            </a:r>
            <a:r>
              <a:rPr lang="en-US" sz="2800" spc="100" dirty="0">
                <a:solidFill>
                  <a:schemeClr val="accent1"/>
                </a:solidFill>
                <a:latin typeface="Poppins SemiBold" panose="00000700000000000000" pitchFamily="2" charset="0"/>
                <a:cs typeface="Poppins SemiBold" panose="00000700000000000000" pitchFamily="2" charset="0"/>
              </a:rPr>
              <a:t>STRATEGY</a:t>
            </a:r>
          </a:p>
        </p:txBody>
      </p:sp>
      <p:cxnSp>
        <p:nvCxnSpPr>
          <p:cNvPr id="39" name="Straight Connector 38">
            <a:extLst>
              <a:ext uri="{FF2B5EF4-FFF2-40B4-BE49-F238E27FC236}">
                <a16:creationId xmlns:a16="http://schemas.microsoft.com/office/drawing/2014/main" id="{27C31ACD-6D7D-48E5-9FE4-F062735229D4}"/>
              </a:ext>
            </a:extLst>
          </p:cNvPr>
          <p:cNvCxnSpPr>
            <a:cxnSpLocks/>
          </p:cNvCxnSpPr>
          <p:nvPr/>
        </p:nvCxnSpPr>
        <p:spPr>
          <a:xfrm>
            <a:off x="0" y="172427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Shape 2852">
            <a:extLst>
              <a:ext uri="{FF2B5EF4-FFF2-40B4-BE49-F238E27FC236}">
                <a16:creationId xmlns:a16="http://schemas.microsoft.com/office/drawing/2014/main" id="{35ECC11E-3F40-46E1-9B40-58F542B837EB}"/>
              </a:ext>
            </a:extLst>
          </p:cNvPr>
          <p:cNvSpPr/>
          <p:nvPr/>
        </p:nvSpPr>
        <p:spPr>
          <a:xfrm>
            <a:off x="998924" y="2737838"/>
            <a:ext cx="334876" cy="368364"/>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accent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49" name="Shape 2852">
            <a:extLst>
              <a:ext uri="{FF2B5EF4-FFF2-40B4-BE49-F238E27FC236}">
                <a16:creationId xmlns:a16="http://schemas.microsoft.com/office/drawing/2014/main" id="{7832A9FD-04E0-47C6-A8BD-A34B51B085C7}"/>
              </a:ext>
            </a:extLst>
          </p:cNvPr>
          <p:cNvSpPr/>
          <p:nvPr/>
        </p:nvSpPr>
        <p:spPr>
          <a:xfrm>
            <a:off x="3726902" y="2737838"/>
            <a:ext cx="334876" cy="368364"/>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accent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56" name="Shape 2852">
            <a:extLst>
              <a:ext uri="{FF2B5EF4-FFF2-40B4-BE49-F238E27FC236}">
                <a16:creationId xmlns:a16="http://schemas.microsoft.com/office/drawing/2014/main" id="{09980413-9481-40CC-A6CF-EE7C0D5F47FB}"/>
              </a:ext>
            </a:extLst>
          </p:cNvPr>
          <p:cNvSpPr/>
          <p:nvPr/>
        </p:nvSpPr>
        <p:spPr>
          <a:xfrm>
            <a:off x="6375117" y="2737838"/>
            <a:ext cx="334876" cy="368364"/>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accent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nvGrpSpPr>
          <p:cNvPr id="2054" name="Group 2053">
            <a:extLst>
              <a:ext uri="{FF2B5EF4-FFF2-40B4-BE49-F238E27FC236}">
                <a16:creationId xmlns:a16="http://schemas.microsoft.com/office/drawing/2014/main" id="{3F1DD295-E3DD-46CB-9C4C-B19405D25F07}"/>
              </a:ext>
            </a:extLst>
          </p:cNvPr>
          <p:cNvGrpSpPr/>
          <p:nvPr/>
        </p:nvGrpSpPr>
        <p:grpSpPr>
          <a:xfrm>
            <a:off x="9099207" y="2600814"/>
            <a:ext cx="642413" cy="642413"/>
            <a:chOff x="9099207" y="3280646"/>
            <a:chExt cx="642413" cy="642413"/>
          </a:xfrm>
        </p:grpSpPr>
        <p:sp>
          <p:nvSpPr>
            <p:cNvPr id="45" name="Oval 44">
              <a:extLst>
                <a:ext uri="{FF2B5EF4-FFF2-40B4-BE49-F238E27FC236}">
                  <a16:creationId xmlns:a16="http://schemas.microsoft.com/office/drawing/2014/main" id="{3FCDC676-2DD2-40D4-8DDC-2F996B6B78E3}"/>
                </a:ext>
              </a:extLst>
            </p:cNvPr>
            <p:cNvSpPr/>
            <p:nvPr/>
          </p:nvSpPr>
          <p:spPr>
            <a:xfrm>
              <a:off x="9099207" y="3280646"/>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1F5900A-3975-4C78-A496-15BB47D80940}"/>
                </a:ext>
              </a:extLst>
            </p:cNvPr>
            <p:cNvSpPr/>
            <p:nvPr/>
          </p:nvSpPr>
          <p:spPr>
            <a:xfrm>
              <a:off x="9165778" y="3345206"/>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Shape 2852">
              <a:extLst>
                <a:ext uri="{FF2B5EF4-FFF2-40B4-BE49-F238E27FC236}">
                  <a16:creationId xmlns:a16="http://schemas.microsoft.com/office/drawing/2014/main" id="{D160BC65-733D-469C-B45D-C0FA71FB96E6}"/>
                </a:ext>
              </a:extLst>
            </p:cNvPr>
            <p:cNvSpPr/>
            <p:nvPr/>
          </p:nvSpPr>
          <p:spPr>
            <a:xfrm>
              <a:off x="9252439" y="3417670"/>
              <a:ext cx="334876" cy="368364"/>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spTree>
    <p:extLst>
      <p:ext uri="{BB962C8B-B14F-4D97-AF65-F5344CB8AC3E}">
        <p14:creationId xmlns:p14="http://schemas.microsoft.com/office/powerpoint/2010/main" val="357954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F488A-D8EF-41F3-A66A-4BC7435B0558}"/>
              </a:ext>
            </a:extLst>
          </p:cNvPr>
          <p:cNvSpPr txBox="1"/>
          <p:nvPr/>
        </p:nvSpPr>
        <p:spPr>
          <a:xfrm>
            <a:off x="816691" y="827662"/>
            <a:ext cx="5365033" cy="523220"/>
          </a:xfrm>
          <a:prstGeom prst="rect">
            <a:avLst/>
          </a:prstGeom>
          <a:noFill/>
        </p:spPr>
        <p:txBody>
          <a:bodyPr wrap="square" rtlCol="0">
            <a:spAutoFit/>
          </a:bodyPr>
          <a:lstStyle/>
          <a:p>
            <a:r>
              <a:rPr lang="en-US" sz="2800" spc="100">
                <a:solidFill>
                  <a:schemeClr val="accent5"/>
                </a:solidFill>
                <a:latin typeface="Poppins SemiBold" panose="00000700000000000000" pitchFamily="2" charset="0"/>
                <a:cs typeface="Poppins SemiBold" panose="00000700000000000000" pitchFamily="2" charset="0"/>
              </a:rPr>
              <a:t>COMPETITIVE </a:t>
            </a:r>
            <a:r>
              <a:rPr lang="en-US" sz="2800" spc="100">
                <a:solidFill>
                  <a:schemeClr val="accent1"/>
                </a:solidFill>
                <a:latin typeface="Poppins SemiBold" panose="00000700000000000000" pitchFamily="2" charset="0"/>
                <a:cs typeface="Poppins SemiBold" panose="00000700000000000000" pitchFamily="2" charset="0"/>
              </a:rPr>
              <a:t>ADVANTAGE </a:t>
            </a:r>
          </a:p>
        </p:txBody>
      </p:sp>
      <p:cxnSp>
        <p:nvCxnSpPr>
          <p:cNvPr id="3" name="Straight Connector 2">
            <a:extLst>
              <a:ext uri="{FF2B5EF4-FFF2-40B4-BE49-F238E27FC236}">
                <a16:creationId xmlns:a16="http://schemas.microsoft.com/office/drawing/2014/main" id="{778B924F-7A24-4F33-9EB4-E6FD2B11AD64}"/>
              </a:ext>
            </a:extLst>
          </p:cNvPr>
          <p:cNvCxnSpPr>
            <a:cxnSpLocks/>
          </p:cNvCxnSpPr>
          <p:nvPr/>
        </p:nvCxnSpPr>
        <p:spPr>
          <a:xfrm>
            <a:off x="0" y="108927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8A5A53-7FBC-49D6-9EDA-6CD69563B48C}"/>
              </a:ext>
            </a:extLst>
          </p:cNvPr>
          <p:cNvGrpSpPr/>
          <p:nvPr/>
        </p:nvGrpSpPr>
        <p:grpSpPr>
          <a:xfrm>
            <a:off x="4956837" y="1966338"/>
            <a:ext cx="6280190" cy="890933"/>
            <a:chOff x="4956837" y="1966338"/>
            <a:chExt cx="6280190" cy="890933"/>
          </a:xfrm>
        </p:grpSpPr>
        <p:sp>
          <p:nvSpPr>
            <p:cNvPr id="5" name="Rectangle 4">
              <a:extLst>
                <a:ext uri="{FF2B5EF4-FFF2-40B4-BE49-F238E27FC236}">
                  <a16:creationId xmlns:a16="http://schemas.microsoft.com/office/drawing/2014/main" id="{21A5A3E9-ADDE-4680-9A0B-D681BA2FFCB0}"/>
                </a:ext>
              </a:extLst>
            </p:cNvPr>
            <p:cNvSpPr/>
            <p:nvPr/>
          </p:nvSpPr>
          <p:spPr>
            <a:xfrm flipH="1">
              <a:off x="4956837" y="1966338"/>
              <a:ext cx="6280190" cy="890933"/>
            </a:xfrm>
            <a:prstGeom prst="rect">
              <a:avLst/>
            </a:prstGeom>
            <a:solidFill>
              <a:schemeClr val="accent5"/>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100">
                <a:solidFill>
                  <a:schemeClr val="tx1">
                    <a:lumMod val="65000"/>
                    <a:lumOff val="35000"/>
                  </a:schemeClr>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73A2B99D-3728-4205-8D57-D1218239C4AA}"/>
                </a:ext>
              </a:extLst>
            </p:cNvPr>
            <p:cNvSpPr txBox="1"/>
            <p:nvPr/>
          </p:nvSpPr>
          <p:spPr>
            <a:xfrm>
              <a:off x="6658635" y="2245107"/>
              <a:ext cx="2876592" cy="276999"/>
            </a:xfrm>
            <a:prstGeom prst="rect">
              <a:avLst/>
            </a:prstGeom>
            <a:noFill/>
          </p:spPr>
          <p:txBody>
            <a:bodyPr wrap="square" rtlCol="0">
              <a:spAutoFit/>
            </a:bodyPr>
            <a:lstStyle/>
            <a:p>
              <a:pPr algn="ctr"/>
              <a:r>
                <a:rPr lang="en-US" sz="1200" spc="100">
                  <a:solidFill>
                    <a:schemeClr val="bg1"/>
                  </a:solidFill>
                  <a:latin typeface="Poppins SemiBold" panose="00000700000000000000" pitchFamily="2" charset="0"/>
                  <a:cs typeface="Poppins SemiBold" panose="00000700000000000000" pitchFamily="2" charset="0"/>
                </a:rPr>
                <a:t>COMPETITIVE ADVANTAGE </a:t>
              </a:r>
            </a:p>
          </p:txBody>
        </p:sp>
      </p:grpSp>
      <p:grpSp>
        <p:nvGrpSpPr>
          <p:cNvPr id="30" name="Group 29">
            <a:extLst>
              <a:ext uri="{FF2B5EF4-FFF2-40B4-BE49-F238E27FC236}">
                <a16:creationId xmlns:a16="http://schemas.microsoft.com/office/drawing/2014/main" id="{6DB3F3B6-92BF-47B4-9EBE-CAE1D143BD87}"/>
              </a:ext>
            </a:extLst>
          </p:cNvPr>
          <p:cNvGrpSpPr/>
          <p:nvPr/>
        </p:nvGrpSpPr>
        <p:grpSpPr>
          <a:xfrm>
            <a:off x="4956838" y="3024028"/>
            <a:ext cx="3058391" cy="890933"/>
            <a:chOff x="4956838" y="3024028"/>
            <a:chExt cx="3058391" cy="890933"/>
          </a:xfrm>
        </p:grpSpPr>
        <p:sp>
          <p:nvSpPr>
            <p:cNvPr id="7" name="Rectangle 6">
              <a:extLst>
                <a:ext uri="{FF2B5EF4-FFF2-40B4-BE49-F238E27FC236}">
                  <a16:creationId xmlns:a16="http://schemas.microsoft.com/office/drawing/2014/main" id="{66B606F6-A76D-4717-957C-E70AFB383B96}"/>
                </a:ext>
              </a:extLst>
            </p:cNvPr>
            <p:cNvSpPr/>
            <p:nvPr/>
          </p:nvSpPr>
          <p:spPr>
            <a:xfrm flipH="1">
              <a:off x="4956838" y="3024028"/>
              <a:ext cx="3058391" cy="890933"/>
            </a:xfrm>
            <a:prstGeom prst="rect">
              <a:avLst/>
            </a:prstGeom>
            <a:solidFill>
              <a:schemeClr val="accent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28C373B9-5951-4EE0-BDF2-2AF4BE45F4E5}"/>
                </a:ext>
              </a:extLst>
            </p:cNvPr>
            <p:cNvSpPr txBox="1"/>
            <p:nvPr/>
          </p:nvSpPr>
          <p:spPr>
            <a:xfrm>
              <a:off x="4956843" y="3338689"/>
              <a:ext cx="3058386"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LOWER COSTS </a:t>
              </a:r>
            </a:p>
          </p:txBody>
        </p:sp>
      </p:grpSp>
      <p:grpSp>
        <p:nvGrpSpPr>
          <p:cNvPr id="25" name="Group 24">
            <a:extLst>
              <a:ext uri="{FF2B5EF4-FFF2-40B4-BE49-F238E27FC236}">
                <a16:creationId xmlns:a16="http://schemas.microsoft.com/office/drawing/2014/main" id="{4B3AC423-9EC5-4D06-BF59-187172184AA2}"/>
              </a:ext>
            </a:extLst>
          </p:cNvPr>
          <p:cNvGrpSpPr/>
          <p:nvPr/>
        </p:nvGrpSpPr>
        <p:grpSpPr>
          <a:xfrm>
            <a:off x="8178637" y="3024028"/>
            <a:ext cx="3058391" cy="890933"/>
            <a:chOff x="8178637" y="3024028"/>
            <a:chExt cx="3058391" cy="890933"/>
          </a:xfrm>
        </p:grpSpPr>
        <p:sp>
          <p:nvSpPr>
            <p:cNvPr id="9" name="Rectangle 8">
              <a:extLst>
                <a:ext uri="{FF2B5EF4-FFF2-40B4-BE49-F238E27FC236}">
                  <a16:creationId xmlns:a16="http://schemas.microsoft.com/office/drawing/2014/main" id="{F32217CA-6652-4878-A0BC-1C91D3DACBBD}"/>
                </a:ext>
              </a:extLst>
            </p:cNvPr>
            <p:cNvSpPr/>
            <p:nvPr/>
          </p:nvSpPr>
          <p:spPr>
            <a:xfrm flipH="1">
              <a:off x="8178637" y="3024028"/>
              <a:ext cx="3058391" cy="890933"/>
            </a:xfrm>
            <a:prstGeom prst="rect">
              <a:avLst/>
            </a:prstGeom>
            <a:solidFill>
              <a:schemeClr val="accent5"/>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F9BD888C-C460-4F30-BC8B-10B758F905EC}"/>
                </a:ext>
              </a:extLst>
            </p:cNvPr>
            <p:cNvSpPr txBox="1"/>
            <p:nvPr/>
          </p:nvSpPr>
          <p:spPr>
            <a:xfrm>
              <a:off x="8178645" y="3338689"/>
              <a:ext cx="3058382" cy="276999"/>
            </a:xfrm>
            <a:prstGeom prst="rect">
              <a:avLst/>
            </a:prstGeom>
            <a:noFill/>
          </p:spPr>
          <p:txBody>
            <a:bodyPr wrap="square" rtlCol="0">
              <a:spAutoFit/>
            </a:bodyPr>
            <a:lstStyle/>
            <a:p>
              <a:pPr algn="ctr"/>
              <a:r>
                <a:rPr lang="en-US" sz="1200" spc="100">
                  <a:solidFill>
                    <a:schemeClr val="bg1"/>
                  </a:solidFill>
                  <a:latin typeface="Poppins SemiBold" panose="00000700000000000000" pitchFamily="2" charset="0"/>
                  <a:cs typeface="Poppins SemiBold" panose="00000700000000000000" pitchFamily="2" charset="0"/>
                </a:rPr>
                <a:t>DIFFERENTIATION </a:t>
              </a:r>
            </a:p>
          </p:txBody>
        </p:sp>
      </p:grpSp>
      <p:grpSp>
        <p:nvGrpSpPr>
          <p:cNvPr id="29" name="Group 28">
            <a:extLst>
              <a:ext uri="{FF2B5EF4-FFF2-40B4-BE49-F238E27FC236}">
                <a16:creationId xmlns:a16="http://schemas.microsoft.com/office/drawing/2014/main" id="{919DFBE6-9318-42B1-BA4E-53FF9C987130}"/>
              </a:ext>
            </a:extLst>
          </p:cNvPr>
          <p:cNvGrpSpPr/>
          <p:nvPr/>
        </p:nvGrpSpPr>
        <p:grpSpPr>
          <a:xfrm>
            <a:off x="4956838" y="4081717"/>
            <a:ext cx="3058391" cy="890933"/>
            <a:chOff x="4956838" y="4081717"/>
            <a:chExt cx="3058391" cy="890933"/>
          </a:xfrm>
        </p:grpSpPr>
        <p:sp>
          <p:nvSpPr>
            <p:cNvPr id="11" name="Rectangle 10">
              <a:extLst>
                <a:ext uri="{FF2B5EF4-FFF2-40B4-BE49-F238E27FC236}">
                  <a16:creationId xmlns:a16="http://schemas.microsoft.com/office/drawing/2014/main" id="{0248314F-1BE8-406A-9A7C-26D7B8D2406B}"/>
                </a:ext>
              </a:extLst>
            </p:cNvPr>
            <p:cNvSpPr/>
            <p:nvPr/>
          </p:nvSpPr>
          <p:spPr>
            <a:xfrm flipH="1">
              <a:off x="4956838" y="4081717"/>
              <a:ext cx="3058391" cy="890933"/>
            </a:xfrm>
            <a:prstGeom prst="rect">
              <a:avLst/>
            </a:prstGeom>
            <a:solidFill>
              <a:schemeClr val="accent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477725BF-8361-462B-ACCD-1162252702FC}"/>
                </a:ext>
              </a:extLst>
            </p:cNvPr>
            <p:cNvSpPr txBox="1"/>
            <p:nvPr/>
          </p:nvSpPr>
          <p:spPr>
            <a:xfrm>
              <a:off x="4956843" y="4396378"/>
              <a:ext cx="3058386"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COST LEADERSHIP</a:t>
              </a:r>
            </a:p>
          </p:txBody>
        </p:sp>
      </p:grpSp>
      <p:grpSp>
        <p:nvGrpSpPr>
          <p:cNvPr id="26" name="Group 25">
            <a:extLst>
              <a:ext uri="{FF2B5EF4-FFF2-40B4-BE49-F238E27FC236}">
                <a16:creationId xmlns:a16="http://schemas.microsoft.com/office/drawing/2014/main" id="{6076020F-2660-4AFD-B484-E55C53574E9E}"/>
              </a:ext>
            </a:extLst>
          </p:cNvPr>
          <p:cNvGrpSpPr/>
          <p:nvPr/>
        </p:nvGrpSpPr>
        <p:grpSpPr>
          <a:xfrm>
            <a:off x="8178637" y="4081717"/>
            <a:ext cx="3058391" cy="890933"/>
            <a:chOff x="8178637" y="4081717"/>
            <a:chExt cx="3058391" cy="890933"/>
          </a:xfrm>
        </p:grpSpPr>
        <p:sp>
          <p:nvSpPr>
            <p:cNvPr id="13" name="Rectangle 12">
              <a:extLst>
                <a:ext uri="{FF2B5EF4-FFF2-40B4-BE49-F238E27FC236}">
                  <a16:creationId xmlns:a16="http://schemas.microsoft.com/office/drawing/2014/main" id="{1AD1B2EE-FCF4-41A3-A2E8-A658955F2CC1}"/>
                </a:ext>
              </a:extLst>
            </p:cNvPr>
            <p:cNvSpPr/>
            <p:nvPr/>
          </p:nvSpPr>
          <p:spPr>
            <a:xfrm flipH="1">
              <a:off x="8178637" y="4081717"/>
              <a:ext cx="3058391" cy="890933"/>
            </a:xfrm>
            <a:prstGeom prst="rect">
              <a:avLst/>
            </a:prstGeom>
            <a:solidFill>
              <a:schemeClr val="accent5"/>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BA77EAE5-70FF-4CE3-AF40-4DC602170E49}"/>
                </a:ext>
              </a:extLst>
            </p:cNvPr>
            <p:cNvSpPr txBox="1"/>
            <p:nvPr/>
          </p:nvSpPr>
          <p:spPr>
            <a:xfrm>
              <a:off x="8178645" y="4396378"/>
              <a:ext cx="3058382" cy="276999"/>
            </a:xfrm>
            <a:prstGeom prst="rect">
              <a:avLst/>
            </a:prstGeom>
            <a:noFill/>
          </p:spPr>
          <p:txBody>
            <a:bodyPr wrap="square" rtlCol="0">
              <a:spAutoFit/>
            </a:bodyPr>
            <a:lstStyle/>
            <a:p>
              <a:pPr algn="ctr"/>
              <a:r>
                <a:rPr lang="en-US" sz="1200" spc="100">
                  <a:solidFill>
                    <a:schemeClr val="bg1"/>
                  </a:solidFill>
                  <a:latin typeface="Poppins SemiBold" panose="00000700000000000000" pitchFamily="2" charset="0"/>
                  <a:cs typeface="Poppins SemiBold" panose="00000700000000000000" pitchFamily="2" charset="0"/>
                </a:rPr>
                <a:t>DIFFERENTIATION </a:t>
              </a:r>
            </a:p>
          </p:txBody>
        </p:sp>
      </p:grpSp>
      <p:grpSp>
        <p:nvGrpSpPr>
          <p:cNvPr id="28" name="Group 27">
            <a:extLst>
              <a:ext uri="{FF2B5EF4-FFF2-40B4-BE49-F238E27FC236}">
                <a16:creationId xmlns:a16="http://schemas.microsoft.com/office/drawing/2014/main" id="{8015957D-610F-49C4-8764-09C26988DE47}"/>
              </a:ext>
            </a:extLst>
          </p:cNvPr>
          <p:cNvGrpSpPr/>
          <p:nvPr/>
        </p:nvGrpSpPr>
        <p:grpSpPr>
          <a:xfrm>
            <a:off x="4956838" y="5139405"/>
            <a:ext cx="3058391" cy="890933"/>
            <a:chOff x="4956838" y="5139405"/>
            <a:chExt cx="3058391" cy="890933"/>
          </a:xfrm>
        </p:grpSpPr>
        <p:sp>
          <p:nvSpPr>
            <p:cNvPr id="15" name="Rectangle 14">
              <a:extLst>
                <a:ext uri="{FF2B5EF4-FFF2-40B4-BE49-F238E27FC236}">
                  <a16:creationId xmlns:a16="http://schemas.microsoft.com/office/drawing/2014/main" id="{B9B41A9F-7571-4603-900A-47A2E2385BC3}"/>
                </a:ext>
              </a:extLst>
            </p:cNvPr>
            <p:cNvSpPr/>
            <p:nvPr/>
          </p:nvSpPr>
          <p:spPr>
            <a:xfrm flipH="1">
              <a:off x="4956838" y="5139405"/>
              <a:ext cx="3058391" cy="890933"/>
            </a:xfrm>
            <a:prstGeom prst="rect">
              <a:avLst/>
            </a:prstGeom>
            <a:solidFill>
              <a:schemeClr val="accent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BE99F4E6-D8EA-47FE-854E-340446B539EB}"/>
                </a:ext>
              </a:extLst>
            </p:cNvPr>
            <p:cNvSpPr txBox="1"/>
            <p:nvPr/>
          </p:nvSpPr>
          <p:spPr>
            <a:xfrm>
              <a:off x="4956843" y="5454066"/>
              <a:ext cx="3058386"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COST FOCUS </a:t>
              </a:r>
            </a:p>
          </p:txBody>
        </p:sp>
      </p:grpSp>
      <p:grpSp>
        <p:nvGrpSpPr>
          <p:cNvPr id="27" name="Group 26">
            <a:extLst>
              <a:ext uri="{FF2B5EF4-FFF2-40B4-BE49-F238E27FC236}">
                <a16:creationId xmlns:a16="http://schemas.microsoft.com/office/drawing/2014/main" id="{5F8DEE59-B46E-4962-9965-0EC3653D0A88}"/>
              </a:ext>
            </a:extLst>
          </p:cNvPr>
          <p:cNvGrpSpPr/>
          <p:nvPr/>
        </p:nvGrpSpPr>
        <p:grpSpPr>
          <a:xfrm>
            <a:off x="8178637" y="5139405"/>
            <a:ext cx="3058391" cy="890933"/>
            <a:chOff x="8178637" y="5139405"/>
            <a:chExt cx="3058391" cy="890933"/>
          </a:xfrm>
        </p:grpSpPr>
        <p:sp>
          <p:nvSpPr>
            <p:cNvPr id="17" name="Rectangle 16">
              <a:extLst>
                <a:ext uri="{FF2B5EF4-FFF2-40B4-BE49-F238E27FC236}">
                  <a16:creationId xmlns:a16="http://schemas.microsoft.com/office/drawing/2014/main" id="{72B80A96-9F9B-4912-AA2D-9EFBF35D56D1}"/>
                </a:ext>
              </a:extLst>
            </p:cNvPr>
            <p:cNvSpPr/>
            <p:nvPr/>
          </p:nvSpPr>
          <p:spPr>
            <a:xfrm flipH="1">
              <a:off x="8178637" y="5139405"/>
              <a:ext cx="3058391" cy="890933"/>
            </a:xfrm>
            <a:prstGeom prst="rect">
              <a:avLst/>
            </a:prstGeom>
            <a:solidFill>
              <a:schemeClr val="accent5"/>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0CB19651-2305-4A1E-B203-B84EF678D5BE}"/>
                </a:ext>
              </a:extLst>
            </p:cNvPr>
            <p:cNvSpPr txBox="1"/>
            <p:nvPr/>
          </p:nvSpPr>
          <p:spPr>
            <a:xfrm>
              <a:off x="8178645" y="5454066"/>
              <a:ext cx="3058382" cy="276999"/>
            </a:xfrm>
            <a:prstGeom prst="rect">
              <a:avLst/>
            </a:prstGeom>
            <a:noFill/>
          </p:spPr>
          <p:txBody>
            <a:bodyPr wrap="square" rtlCol="0">
              <a:spAutoFit/>
            </a:bodyPr>
            <a:lstStyle/>
            <a:p>
              <a:pPr algn="ctr"/>
              <a:r>
                <a:rPr lang="en-US" sz="1200" spc="100">
                  <a:solidFill>
                    <a:schemeClr val="bg1"/>
                  </a:solidFill>
                  <a:latin typeface="Poppins SemiBold" panose="00000700000000000000" pitchFamily="2" charset="0"/>
                  <a:cs typeface="Poppins SemiBold" panose="00000700000000000000" pitchFamily="2" charset="0"/>
                </a:rPr>
                <a:t>DIFFERENTIATION FOCUS </a:t>
              </a:r>
            </a:p>
          </p:txBody>
        </p:sp>
      </p:grpSp>
      <p:grpSp>
        <p:nvGrpSpPr>
          <p:cNvPr id="32" name="Group 31">
            <a:extLst>
              <a:ext uri="{FF2B5EF4-FFF2-40B4-BE49-F238E27FC236}">
                <a16:creationId xmlns:a16="http://schemas.microsoft.com/office/drawing/2014/main" id="{63BD0C65-E9A7-4D82-BF26-85B4123CCE72}"/>
              </a:ext>
            </a:extLst>
          </p:cNvPr>
          <p:cNvGrpSpPr/>
          <p:nvPr/>
        </p:nvGrpSpPr>
        <p:grpSpPr>
          <a:xfrm>
            <a:off x="3448068" y="4081717"/>
            <a:ext cx="1417874" cy="890933"/>
            <a:chOff x="3448068" y="4081717"/>
            <a:chExt cx="1417874" cy="890933"/>
          </a:xfrm>
        </p:grpSpPr>
        <p:sp>
          <p:nvSpPr>
            <p:cNvPr id="19" name="Rectangle 18">
              <a:extLst>
                <a:ext uri="{FF2B5EF4-FFF2-40B4-BE49-F238E27FC236}">
                  <a16:creationId xmlns:a16="http://schemas.microsoft.com/office/drawing/2014/main" id="{2E32AD09-7248-435F-855A-792C7BF16FFE}"/>
                </a:ext>
              </a:extLst>
            </p:cNvPr>
            <p:cNvSpPr/>
            <p:nvPr/>
          </p:nvSpPr>
          <p:spPr>
            <a:xfrm flipH="1">
              <a:off x="3520581" y="4081717"/>
              <a:ext cx="1272848" cy="890933"/>
            </a:xfrm>
            <a:prstGeom prst="rect">
              <a:avLst/>
            </a:prstGeom>
            <a:solidFill>
              <a:schemeClr val="accent5"/>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B3387E1B-99B5-41F7-80CF-18DD034FD9F6}"/>
                </a:ext>
              </a:extLst>
            </p:cNvPr>
            <p:cNvSpPr txBox="1"/>
            <p:nvPr/>
          </p:nvSpPr>
          <p:spPr>
            <a:xfrm>
              <a:off x="3448068" y="4296351"/>
              <a:ext cx="1417874" cy="461665"/>
            </a:xfrm>
            <a:prstGeom prst="rect">
              <a:avLst/>
            </a:prstGeom>
            <a:noFill/>
          </p:spPr>
          <p:txBody>
            <a:bodyPr wrap="square" rtlCol="0">
              <a:spAutoFit/>
            </a:bodyPr>
            <a:lstStyle/>
            <a:p>
              <a:pPr algn="ctr"/>
              <a:r>
                <a:rPr lang="en-US" sz="1200" spc="100">
                  <a:solidFill>
                    <a:schemeClr val="bg1"/>
                  </a:solidFill>
                  <a:latin typeface="Poppins SemiBold" panose="00000700000000000000" pitchFamily="2" charset="0"/>
                  <a:cs typeface="Poppins SemiBold" panose="00000700000000000000" pitchFamily="2" charset="0"/>
                </a:rPr>
                <a:t>BROAD </a:t>
              </a:r>
            </a:p>
            <a:p>
              <a:pPr algn="ctr"/>
              <a:r>
                <a:rPr lang="en-US" sz="1200" spc="100">
                  <a:solidFill>
                    <a:schemeClr val="bg1"/>
                  </a:solidFill>
                  <a:latin typeface="Poppins SemiBold" panose="00000700000000000000" pitchFamily="2" charset="0"/>
                  <a:cs typeface="Poppins SemiBold" panose="00000700000000000000" pitchFamily="2" charset="0"/>
                </a:rPr>
                <a:t>TARGET</a:t>
              </a:r>
            </a:p>
          </p:txBody>
        </p:sp>
      </p:grpSp>
      <p:grpSp>
        <p:nvGrpSpPr>
          <p:cNvPr id="31" name="Group 30">
            <a:extLst>
              <a:ext uri="{FF2B5EF4-FFF2-40B4-BE49-F238E27FC236}">
                <a16:creationId xmlns:a16="http://schemas.microsoft.com/office/drawing/2014/main" id="{C15EF887-D7CC-42C7-96A8-A9893B8ABA1D}"/>
              </a:ext>
            </a:extLst>
          </p:cNvPr>
          <p:cNvGrpSpPr/>
          <p:nvPr/>
        </p:nvGrpSpPr>
        <p:grpSpPr>
          <a:xfrm>
            <a:off x="3520581" y="5139405"/>
            <a:ext cx="1272848" cy="890933"/>
            <a:chOff x="3520581" y="5139405"/>
            <a:chExt cx="1272848" cy="890933"/>
          </a:xfrm>
        </p:grpSpPr>
        <p:sp>
          <p:nvSpPr>
            <p:cNvPr id="21" name="Rectangle 20">
              <a:extLst>
                <a:ext uri="{FF2B5EF4-FFF2-40B4-BE49-F238E27FC236}">
                  <a16:creationId xmlns:a16="http://schemas.microsoft.com/office/drawing/2014/main" id="{7E9A49EC-15B0-4825-BDC7-23A83305B3B0}"/>
                </a:ext>
              </a:extLst>
            </p:cNvPr>
            <p:cNvSpPr/>
            <p:nvPr/>
          </p:nvSpPr>
          <p:spPr>
            <a:xfrm flipH="1">
              <a:off x="3520581" y="5139405"/>
              <a:ext cx="1272848" cy="890933"/>
            </a:xfrm>
            <a:prstGeom prst="rect">
              <a:avLst/>
            </a:prstGeom>
            <a:solidFill>
              <a:schemeClr val="accent5"/>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041DA115-3947-49D4-9BD1-F2E989E979D7}"/>
                </a:ext>
              </a:extLst>
            </p:cNvPr>
            <p:cNvSpPr txBox="1"/>
            <p:nvPr/>
          </p:nvSpPr>
          <p:spPr>
            <a:xfrm>
              <a:off x="3520581" y="5354039"/>
              <a:ext cx="1272848" cy="461665"/>
            </a:xfrm>
            <a:prstGeom prst="rect">
              <a:avLst/>
            </a:prstGeom>
            <a:noFill/>
          </p:spPr>
          <p:txBody>
            <a:bodyPr wrap="square" rtlCol="0">
              <a:spAutoFit/>
            </a:bodyPr>
            <a:lstStyle/>
            <a:p>
              <a:pPr algn="ctr"/>
              <a:r>
                <a:rPr lang="en-US" sz="1200" spc="100">
                  <a:solidFill>
                    <a:schemeClr val="bg1"/>
                  </a:solidFill>
                  <a:latin typeface="Poppins SemiBold" panose="00000700000000000000" pitchFamily="2" charset="0"/>
                  <a:cs typeface="Poppins SemiBold" panose="00000700000000000000" pitchFamily="2" charset="0"/>
                </a:rPr>
                <a:t>NARROW TARGET</a:t>
              </a:r>
            </a:p>
          </p:txBody>
        </p:sp>
      </p:grpSp>
      <p:grpSp>
        <p:nvGrpSpPr>
          <p:cNvPr id="33" name="Group 32">
            <a:extLst>
              <a:ext uri="{FF2B5EF4-FFF2-40B4-BE49-F238E27FC236}">
                <a16:creationId xmlns:a16="http://schemas.microsoft.com/office/drawing/2014/main" id="{FA7E2F00-E526-4427-9CAC-BAAD896A362D}"/>
              </a:ext>
            </a:extLst>
          </p:cNvPr>
          <p:cNvGrpSpPr/>
          <p:nvPr/>
        </p:nvGrpSpPr>
        <p:grpSpPr>
          <a:xfrm>
            <a:off x="954971" y="4081717"/>
            <a:ext cx="2402197" cy="1948621"/>
            <a:chOff x="954971" y="4081717"/>
            <a:chExt cx="2402197" cy="1948621"/>
          </a:xfrm>
        </p:grpSpPr>
        <p:sp>
          <p:nvSpPr>
            <p:cNvPr id="23" name="Rectangle 22">
              <a:extLst>
                <a:ext uri="{FF2B5EF4-FFF2-40B4-BE49-F238E27FC236}">
                  <a16:creationId xmlns:a16="http://schemas.microsoft.com/office/drawing/2014/main" id="{D6EA4432-8A3C-4962-AD1D-8FCD4E9DC166}"/>
                </a:ext>
              </a:extLst>
            </p:cNvPr>
            <p:cNvSpPr/>
            <p:nvPr/>
          </p:nvSpPr>
          <p:spPr>
            <a:xfrm flipH="1">
              <a:off x="954971" y="4081717"/>
              <a:ext cx="2402197" cy="1948621"/>
            </a:xfrm>
            <a:prstGeom prst="rect">
              <a:avLst/>
            </a:prstGeom>
            <a:solidFill>
              <a:schemeClr val="accent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2186CE03-26D0-46B6-93F6-1C665CBE225F}"/>
                </a:ext>
              </a:extLst>
            </p:cNvPr>
            <p:cNvSpPr txBox="1"/>
            <p:nvPr/>
          </p:nvSpPr>
          <p:spPr>
            <a:xfrm>
              <a:off x="954972" y="4956584"/>
              <a:ext cx="2402196"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COMPETITIVE SCOPE</a:t>
              </a:r>
            </a:p>
          </p:txBody>
        </p:sp>
      </p:grpSp>
      <p:sp>
        <p:nvSpPr>
          <p:cNvPr id="50" name="TextBox 49">
            <a:extLst>
              <a:ext uri="{FF2B5EF4-FFF2-40B4-BE49-F238E27FC236}">
                <a16:creationId xmlns:a16="http://schemas.microsoft.com/office/drawing/2014/main" id="{EDF5BE4D-E9E4-4886-B36B-01BCE92A9139}"/>
              </a:ext>
            </a:extLst>
          </p:cNvPr>
          <p:cNvSpPr txBox="1"/>
          <p:nvPr/>
        </p:nvSpPr>
        <p:spPr>
          <a:xfrm>
            <a:off x="876134" y="2209576"/>
            <a:ext cx="3561277" cy="1079783"/>
          </a:xfrm>
          <a:prstGeom prst="rect">
            <a:avLst/>
          </a:prstGeom>
          <a:noFill/>
        </p:spPr>
        <p:txBody>
          <a:bodyPr wrap="square" rtlCol="0">
            <a:spAutoFit/>
          </a:bodyPr>
          <a:lstStyle/>
          <a:p>
            <a:pPr algn="just">
              <a:lnSpc>
                <a:spcPct val="150000"/>
              </a:lnSpc>
            </a:pP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amet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elit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sed</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do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eiusmod</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tempor</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incididunt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ut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labore</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et dolore magna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aliqua</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ut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enim</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ad minim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veniam</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quis</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nostrud</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ullamco</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laboris</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nisi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ut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aliquip</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commodo</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consequat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duis</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aute</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irure</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t>
            </a:r>
          </a:p>
        </p:txBody>
      </p:sp>
      <p:sp>
        <p:nvSpPr>
          <p:cNvPr id="51" name="TextBox 50">
            <a:extLst>
              <a:ext uri="{FF2B5EF4-FFF2-40B4-BE49-F238E27FC236}">
                <a16:creationId xmlns:a16="http://schemas.microsoft.com/office/drawing/2014/main" id="{7442045B-927A-4154-BED1-D96216F831C2}"/>
              </a:ext>
            </a:extLst>
          </p:cNvPr>
          <p:cNvSpPr txBox="1"/>
          <p:nvPr/>
        </p:nvSpPr>
        <p:spPr>
          <a:xfrm>
            <a:off x="876132" y="1931291"/>
            <a:ext cx="1853037" cy="276999"/>
          </a:xfrm>
          <a:prstGeom prst="rect">
            <a:avLst/>
          </a:prstGeom>
          <a:noFill/>
        </p:spPr>
        <p:txBody>
          <a:bodyPr wrap="square" rtlCol="0">
            <a:spAutoFit/>
          </a:bodyPr>
          <a:lstStyle/>
          <a:p>
            <a:r>
              <a:rPr lang="en-US" sz="1200" spc="100">
                <a:solidFill>
                  <a:schemeClr val="accent5"/>
                </a:solidFill>
                <a:latin typeface="Poppins SemiBold" panose="00000700000000000000" pitchFamily="2" charset="0"/>
                <a:cs typeface="Poppins SemiBold" panose="00000700000000000000" pitchFamily="2" charset="0"/>
              </a:rPr>
              <a:t>YOUR TITLE HERE</a:t>
            </a:r>
          </a:p>
        </p:txBody>
      </p:sp>
      <p:grpSp>
        <p:nvGrpSpPr>
          <p:cNvPr id="52" name="Group 51">
            <a:extLst>
              <a:ext uri="{FF2B5EF4-FFF2-40B4-BE49-F238E27FC236}">
                <a16:creationId xmlns:a16="http://schemas.microsoft.com/office/drawing/2014/main" id="{C4C1979F-BFAB-4F8E-BBB2-D06B09649F0C}"/>
              </a:ext>
            </a:extLst>
          </p:cNvPr>
          <p:cNvGrpSpPr/>
          <p:nvPr/>
        </p:nvGrpSpPr>
        <p:grpSpPr>
          <a:xfrm>
            <a:off x="973880" y="3433992"/>
            <a:ext cx="840726" cy="323076"/>
            <a:chOff x="1022744" y="4027215"/>
            <a:chExt cx="840726" cy="323076"/>
          </a:xfrm>
        </p:grpSpPr>
        <p:sp>
          <p:nvSpPr>
            <p:cNvPr id="53" name="Shape 2905">
              <a:extLst>
                <a:ext uri="{FF2B5EF4-FFF2-40B4-BE49-F238E27FC236}">
                  <a16:creationId xmlns:a16="http://schemas.microsoft.com/office/drawing/2014/main" id="{ABD56AE8-EAE4-4DD5-B188-C2378CFFB218}"/>
                </a:ext>
              </a:extLst>
            </p:cNvPr>
            <p:cNvSpPr/>
            <p:nvPr/>
          </p:nvSpPr>
          <p:spPr>
            <a:xfrm>
              <a:off x="1022744" y="4027215"/>
              <a:ext cx="323076" cy="32307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54" name="Shape 2906">
              <a:extLst>
                <a:ext uri="{FF2B5EF4-FFF2-40B4-BE49-F238E27FC236}">
                  <a16:creationId xmlns:a16="http://schemas.microsoft.com/office/drawing/2014/main" id="{C1A642E3-07E5-46D3-8767-5E73827BA8C8}"/>
                </a:ext>
              </a:extLst>
            </p:cNvPr>
            <p:cNvSpPr/>
            <p:nvPr/>
          </p:nvSpPr>
          <p:spPr>
            <a:xfrm>
              <a:off x="1540394" y="4027215"/>
              <a:ext cx="323076" cy="32307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spTree>
    <p:extLst>
      <p:ext uri="{BB962C8B-B14F-4D97-AF65-F5344CB8AC3E}">
        <p14:creationId xmlns:p14="http://schemas.microsoft.com/office/powerpoint/2010/main" val="2835136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7BD43-2BC4-40B8-AEE7-7DB0E19EFADE}"/>
              </a:ext>
            </a:extLst>
          </p:cNvPr>
          <p:cNvSpPr txBox="1"/>
          <p:nvPr/>
        </p:nvSpPr>
        <p:spPr>
          <a:xfrm>
            <a:off x="816692" y="889149"/>
            <a:ext cx="3155234" cy="523220"/>
          </a:xfrm>
          <a:prstGeom prst="rect">
            <a:avLst/>
          </a:prstGeom>
          <a:noFill/>
        </p:spPr>
        <p:txBody>
          <a:bodyPr wrap="square" rtlCol="0">
            <a:spAutoFit/>
          </a:bodyPr>
          <a:lstStyle/>
          <a:p>
            <a:r>
              <a:rPr lang="en-US" sz="2800" spc="100">
                <a:solidFill>
                  <a:schemeClr val="accent5"/>
                </a:solidFill>
                <a:latin typeface="Poppins SemiBold" panose="00000700000000000000" pitchFamily="2" charset="0"/>
                <a:cs typeface="Poppins SemiBold" panose="00000700000000000000" pitchFamily="2" charset="0"/>
              </a:rPr>
              <a:t>SWOT </a:t>
            </a:r>
            <a:r>
              <a:rPr lang="en-US" sz="2800" spc="100">
                <a:solidFill>
                  <a:schemeClr val="accent1"/>
                </a:solidFill>
                <a:latin typeface="Poppins SemiBold" panose="00000700000000000000" pitchFamily="2" charset="0"/>
                <a:cs typeface="Poppins SemiBold" panose="00000700000000000000" pitchFamily="2" charset="0"/>
              </a:rPr>
              <a:t>ANALYSIS </a:t>
            </a:r>
          </a:p>
        </p:txBody>
      </p:sp>
      <p:cxnSp>
        <p:nvCxnSpPr>
          <p:cNvPr id="3" name="Straight Connector 2">
            <a:extLst>
              <a:ext uri="{FF2B5EF4-FFF2-40B4-BE49-F238E27FC236}">
                <a16:creationId xmlns:a16="http://schemas.microsoft.com/office/drawing/2014/main" id="{77D6F082-A659-4928-9780-3D9312DE8B7D}"/>
              </a:ext>
            </a:extLst>
          </p:cNvPr>
          <p:cNvCxnSpPr>
            <a:cxnSpLocks/>
          </p:cNvCxnSpPr>
          <p:nvPr/>
        </p:nvCxnSpPr>
        <p:spPr>
          <a:xfrm>
            <a:off x="0" y="1150759"/>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E2E6BC5-F6F8-400C-AC77-4F38B37D2FB7}"/>
              </a:ext>
            </a:extLst>
          </p:cNvPr>
          <p:cNvSpPr/>
          <p:nvPr/>
        </p:nvSpPr>
        <p:spPr>
          <a:xfrm>
            <a:off x="3094819" y="266817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E0F6A98-67B7-4A59-ACF6-4015F10A37C1}"/>
              </a:ext>
            </a:extLst>
          </p:cNvPr>
          <p:cNvSpPr txBox="1"/>
          <p:nvPr/>
        </p:nvSpPr>
        <p:spPr>
          <a:xfrm>
            <a:off x="3094818" y="2850848"/>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nvGrpSpPr>
          <p:cNvPr id="52" name="Group 51">
            <a:extLst>
              <a:ext uri="{FF2B5EF4-FFF2-40B4-BE49-F238E27FC236}">
                <a16:creationId xmlns:a16="http://schemas.microsoft.com/office/drawing/2014/main" id="{61ED33D8-1612-4373-99BF-43190B463651}"/>
              </a:ext>
            </a:extLst>
          </p:cNvPr>
          <p:cNvGrpSpPr/>
          <p:nvPr/>
        </p:nvGrpSpPr>
        <p:grpSpPr>
          <a:xfrm>
            <a:off x="3094818" y="3768401"/>
            <a:ext cx="2000790" cy="1100225"/>
            <a:chOff x="3094818" y="3768401"/>
            <a:chExt cx="2000790" cy="1100225"/>
          </a:xfrm>
        </p:grpSpPr>
        <p:sp>
          <p:nvSpPr>
            <p:cNvPr id="6" name="Rectangle 5">
              <a:extLst>
                <a:ext uri="{FF2B5EF4-FFF2-40B4-BE49-F238E27FC236}">
                  <a16:creationId xmlns:a16="http://schemas.microsoft.com/office/drawing/2014/main" id="{20E0EB2B-4695-4B9A-8D65-EA1A1BE7AF47}"/>
                </a:ext>
              </a:extLst>
            </p:cNvPr>
            <p:cNvSpPr/>
            <p:nvPr/>
          </p:nvSpPr>
          <p:spPr>
            <a:xfrm>
              <a:off x="3094819" y="3768401"/>
              <a:ext cx="2000789" cy="1100225"/>
            </a:xfrm>
            <a:prstGeom prst="rect">
              <a:avLst/>
            </a:prstGeom>
            <a:solidFill>
              <a:schemeClr val="bg1"/>
            </a:solidFill>
            <a:ln>
              <a:solidFill>
                <a:srgbClr val="F6F6F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D73A289-32D5-4C89-958C-EB6BCD298EDB}"/>
                </a:ext>
              </a:extLst>
            </p:cNvPr>
            <p:cNvSpPr txBox="1"/>
            <p:nvPr/>
          </p:nvSpPr>
          <p:spPr>
            <a:xfrm>
              <a:off x="3094818" y="3938769"/>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sp>
        <p:nvSpPr>
          <p:cNvPr id="7" name="Rectangle 6">
            <a:extLst>
              <a:ext uri="{FF2B5EF4-FFF2-40B4-BE49-F238E27FC236}">
                <a16:creationId xmlns:a16="http://schemas.microsoft.com/office/drawing/2014/main" id="{E2314FB0-B3EE-4966-AA7C-F49560F11861}"/>
              </a:ext>
            </a:extLst>
          </p:cNvPr>
          <p:cNvSpPr/>
          <p:nvPr/>
        </p:nvSpPr>
        <p:spPr>
          <a:xfrm>
            <a:off x="3094819" y="486862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C92381D-7137-49E2-9DE3-64F339AC5D61}"/>
              </a:ext>
            </a:extLst>
          </p:cNvPr>
          <p:cNvSpPr txBox="1"/>
          <p:nvPr/>
        </p:nvSpPr>
        <p:spPr>
          <a:xfrm>
            <a:off x="3094818" y="5037070"/>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sp>
        <p:nvSpPr>
          <p:cNvPr id="8" name="Rectangle 7">
            <a:extLst>
              <a:ext uri="{FF2B5EF4-FFF2-40B4-BE49-F238E27FC236}">
                <a16:creationId xmlns:a16="http://schemas.microsoft.com/office/drawing/2014/main" id="{4EC041C9-E8CF-40B1-8669-9314D7D15C00}"/>
              </a:ext>
            </a:extLst>
          </p:cNvPr>
          <p:cNvSpPr/>
          <p:nvPr/>
        </p:nvSpPr>
        <p:spPr>
          <a:xfrm>
            <a:off x="5095607" y="266817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8FE0F7B-210B-4EDA-9443-5E7A061A7E0B}"/>
              </a:ext>
            </a:extLst>
          </p:cNvPr>
          <p:cNvSpPr txBox="1"/>
          <p:nvPr/>
        </p:nvSpPr>
        <p:spPr>
          <a:xfrm>
            <a:off x="5095606" y="2850848"/>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nvGrpSpPr>
          <p:cNvPr id="51" name="Group 50">
            <a:extLst>
              <a:ext uri="{FF2B5EF4-FFF2-40B4-BE49-F238E27FC236}">
                <a16:creationId xmlns:a16="http://schemas.microsoft.com/office/drawing/2014/main" id="{3880E0BB-EB89-4A1E-BFA4-326256DB55F4}"/>
              </a:ext>
            </a:extLst>
          </p:cNvPr>
          <p:cNvGrpSpPr/>
          <p:nvPr/>
        </p:nvGrpSpPr>
        <p:grpSpPr>
          <a:xfrm>
            <a:off x="5095606" y="3768401"/>
            <a:ext cx="2000790" cy="1100225"/>
            <a:chOff x="5095606" y="3768401"/>
            <a:chExt cx="2000790" cy="1100225"/>
          </a:xfrm>
        </p:grpSpPr>
        <p:sp>
          <p:nvSpPr>
            <p:cNvPr id="9" name="Rectangle 8">
              <a:extLst>
                <a:ext uri="{FF2B5EF4-FFF2-40B4-BE49-F238E27FC236}">
                  <a16:creationId xmlns:a16="http://schemas.microsoft.com/office/drawing/2014/main" id="{71EFD50F-5726-470D-B48A-35A11E8EA86F}"/>
                </a:ext>
              </a:extLst>
            </p:cNvPr>
            <p:cNvSpPr/>
            <p:nvPr/>
          </p:nvSpPr>
          <p:spPr>
            <a:xfrm>
              <a:off x="5095607" y="3768401"/>
              <a:ext cx="2000789" cy="1100225"/>
            </a:xfrm>
            <a:prstGeom prst="rect">
              <a:avLst/>
            </a:prstGeom>
            <a:solidFill>
              <a:schemeClr val="bg1"/>
            </a:solidFill>
            <a:ln>
              <a:solidFill>
                <a:srgbClr val="F6F6F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6778915-ECF1-4C6B-9D19-EAA6188534F1}"/>
                </a:ext>
              </a:extLst>
            </p:cNvPr>
            <p:cNvSpPr txBox="1"/>
            <p:nvPr/>
          </p:nvSpPr>
          <p:spPr>
            <a:xfrm>
              <a:off x="5095606" y="3938769"/>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sp>
        <p:nvSpPr>
          <p:cNvPr id="10" name="Rectangle 9">
            <a:extLst>
              <a:ext uri="{FF2B5EF4-FFF2-40B4-BE49-F238E27FC236}">
                <a16:creationId xmlns:a16="http://schemas.microsoft.com/office/drawing/2014/main" id="{8E945A5B-C1B2-4A43-9011-685C1AD12582}"/>
              </a:ext>
            </a:extLst>
          </p:cNvPr>
          <p:cNvSpPr/>
          <p:nvPr/>
        </p:nvSpPr>
        <p:spPr>
          <a:xfrm>
            <a:off x="5095607" y="486862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5CBF29D-4DA4-4579-BF29-FCDC13ABD0CE}"/>
              </a:ext>
            </a:extLst>
          </p:cNvPr>
          <p:cNvSpPr txBox="1"/>
          <p:nvPr/>
        </p:nvSpPr>
        <p:spPr>
          <a:xfrm>
            <a:off x="5095606" y="5037070"/>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sp>
        <p:nvSpPr>
          <p:cNvPr id="11" name="Rectangle 10">
            <a:extLst>
              <a:ext uri="{FF2B5EF4-FFF2-40B4-BE49-F238E27FC236}">
                <a16:creationId xmlns:a16="http://schemas.microsoft.com/office/drawing/2014/main" id="{1FD9C3C0-D02B-42B5-B060-B09BCEBB97DD}"/>
              </a:ext>
            </a:extLst>
          </p:cNvPr>
          <p:cNvSpPr/>
          <p:nvPr/>
        </p:nvSpPr>
        <p:spPr>
          <a:xfrm>
            <a:off x="7096396" y="266817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B4647DC-BE33-42BD-AAEC-10CD417368C0}"/>
              </a:ext>
            </a:extLst>
          </p:cNvPr>
          <p:cNvSpPr txBox="1"/>
          <p:nvPr/>
        </p:nvSpPr>
        <p:spPr>
          <a:xfrm>
            <a:off x="7096395" y="2850848"/>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nvGrpSpPr>
          <p:cNvPr id="50" name="Group 49">
            <a:extLst>
              <a:ext uri="{FF2B5EF4-FFF2-40B4-BE49-F238E27FC236}">
                <a16:creationId xmlns:a16="http://schemas.microsoft.com/office/drawing/2014/main" id="{41E90F58-CD68-4A66-A96A-8235D701532B}"/>
              </a:ext>
            </a:extLst>
          </p:cNvPr>
          <p:cNvGrpSpPr/>
          <p:nvPr/>
        </p:nvGrpSpPr>
        <p:grpSpPr>
          <a:xfrm>
            <a:off x="7096395" y="3768401"/>
            <a:ext cx="2000790" cy="1100225"/>
            <a:chOff x="7096395" y="3768401"/>
            <a:chExt cx="2000790" cy="1100225"/>
          </a:xfrm>
        </p:grpSpPr>
        <p:sp>
          <p:nvSpPr>
            <p:cNvPr id="12" name="Rectangle 11">
              <a:extLst>
                <a:ext uri="{FF2B5EF4-FFF2-40B4-BE49-F238E27FC236}">
                  <a16:creationId xmlns:a16="http://schemas.microsoft.com/office/drawing/2014/main" id="{81D501E8-C523-42A8-A38C-BCCB2BD59AAA}"/>
                </a:ext>
              </a:extLst>
            </p:cNvPr>
            <p:cNvSpPr/>
            <p:nvPr/>
          </p:nvSpPr>
          <p:spPr>
            <a:xfrm>
              <a:off x="7096396" y="3768401"/>
              <a:ext cx="2000789" cy="1100225"/>
            </a:xfrm>
            <a:prstGeom prst="rect">
              <a:avLst/>
            </a:prstGeom>
            <a:solidFill>
              <a:schemeClr val="bg1"/>
            </a:solidFill>
            <a:ln>
              <a:solidFill>
                <a:srgbClr val="F6F6F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E657A01-2B1B-414E-A5D7-95B335D44D15}"/>
                </a:ext>
              </a:extLst>
            </p:cNvPr>
            <p:cNvSpPr txBox="1"/>
            <p:nvPr/>
          </p:nvSpPr>
          <p:spPr>
            <a:xfrm>
              <a:off x="7096395" y="3938769"/>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sp>
        <p:nvSpPr>
          <p:cNvPr id="13" name="Rectangle 12">
            <a:extLst>
              <a:ext uri="{FF2B5EF4-FFF2-40B4-BE49-F238E27FC236}">
                <a16:creationId xmlns:a16="http://schemas.microsoft.com/office/drawing/2014/main" id="{BDAFE59F-D2E4-4158-8E14-760F808285A8}"/>
              </a:ext>
            </a:extLst>
          </p:cNvPr>
          <p:cNvSpPr/>
          <p:nvPr/>
        </p:nvSpPr>
        <p:spPr>
          <a:xfrm>
            <a:off x="7096396" y="486862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92C3ECF-7B81-4C06-9729-CC3F2608B5A7}"/>
              </a:ext>
            </a:extLst>
          </p:cNvPr>
          <p:cNvSpPr txBox="1"/>
          <p:nvPr/>
        </p:nvSpPr>
        <p:spPr>
          <a:xfrm>
            <a:off x="7096395" y="5037070"/>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sp>
        <p:nvSpPr>
          <p:cNvPr id="14" name="Rectangle 13">
            <a:extLst>
              <a:ext uri="{FF2B5EF4-FFF2-40B4-BE49-F238E27FC236}">
                <a16:creationId xmlns:a16="http://schemas.microsoft.com/office/drawing/2014/main" id="{EB445639-C573-4A97-80C2-EE13F64DCD3E}"/>
              </a:ext>
            </a:extLst>
          </p:cNvPr>
          <p:cNvSpPr/>
          <p:nvPr/>
        </p:nvSpPr>
        <p:spPr>
          <a:xfrm>
            <a:off x="9097184" y="266817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FC3C57E-0D67-4925-A09D-2F2DD02BADD8}"/>
              </a:ext>
            </a:extLst>
          </p:cNvPr>
          <p:cNvSpPr txBox="1"/>
          <p:nvPr/>
        </p:nvSpPr>
        <p:spPr>
          <a:xfrm>
            <a:off x="9097183" y="2850848"/>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nvGrpSpPr>
          <p:cNvPr id="49" name="Group 48">
            <a:extLst>
              <a:ext uri="{FF2B5EF4-FFF2-40B4-BE49-F238E27FC236}">
                <a16:creationId xmlns:a16="http://schemas.microsoft.com/office/drawing/2014/main" id="{FCE880F7-2AE0-4E59-89C4-3BC0A6019C32}"/>
              </a:ext>
            </a:extLst>
          </p:cNvPr>
          <p:cNvGrpSpPr/>
          <p:nvPr/>
        </p:nvGrpSpPr>
        <p:grpSpPr>
          <a:xfrm>
            <a:off x="9097183" y="3768401"/>
            <a:ext cx="2000790" cy="1100225"/>
            <a:chOff x="9097183" y="3768401"/>
            <a:chExt cx="2000790" cy="1100225"/>
          </a:xfrm>
        </p:grpSpPr>
        <p:sp>
          <p:nvSpPr>
            <p:cNvPr id="15" name="Rectangle 14">
              <a:extLst>
                <a:ext uri="{FF2B5EF4-FFF2-40B4-BE49-F238E27FC236}">
                  <a16:creationId xmlns:a16="http://schemas.microsoft.com/office/drawing/2014/main" id="{6B891A8F-061C-4ABB-86B2-BCD3C62C908E}"/>
                </a:ext>
              </a:extLst>
            </p:cNvPr>
            <p:cNvSpPr/>
            <p:nvPr/>
          </p:nvSpPr>
          <p:spPr>
            <a:xfrm>
              <a:off x="9097184" y="3768401"/>
              <a:ext cx="2000789" cy="1100225"/>
            </a:xfrm>
            <a:prstGeom prst="rect">
              <a:avLst/>
            </a:prstGeom>
            <a:solidFill>
              <a:schemeClr val="bg1"/>
            </a:solidFill>
            <a:ln>
              <a:solidFill>
                <a:srgbClr val="F6F6F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3E45AC8-61E2-4F16-8344-7F41BE34AC1F}"/>
                </a:ext>
              </a:extLst>
            </p:cNvPr>
            <p:cNvSpPr txBox="1"/>
            <p:nvPr/>
          </p:nvSpPr>
          <p:spPr>
            <a:xfrm>
              <a:off x="9097183" y="3938769"/>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sp>
        <p:nvSpPr>
          <p:cNvPr id="16" name="Rectangle 15">
            <a:extLst>
              <a:ext uri="{FF2B5EF4-FFF2-40B4-BE49-F238E27FC236}">
                <a16:creationId xmlns:a16="http://schemas.microsoft.com/office/drawing/2014/main" id="{5D5C6344-FD05-4CE6-B9E7-AE55B560F54E}"/>
              </a:ext>
            </a:extLst>
          </p:cNvPr>
          <p:cNvSpPr/>
          <p:nvPr/>
        </p:nvSpPr>
        <p:spPr>
          <a:xfrm>
            <a:off x="9097184" y="486862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FF57C89-FEEC-4BF6-A6E7-068E9B6D01B9}"/>
              </a:ext>
            </a:extLst>
          </p:cNvPr>
          <p:cNvSpPr txBox="1"/>
          <p:nvPr/>
        </p:nvSpPr>
        <p:spPr>
          <a:xfrm>
            <a:off x="9097183" y="5037070"/>
            <a:ext cx="2000790" cy="734881"/>
          </a:xfrm>
          <a:prstGeom prst="rect">
            <a:avLst/>
          </a:prstGeom>
          <a:noFill/>
        </p:spPr>
        <p:txBody>
          <a:bodyPr wrap="square" rtlCol="0">
            <a:spAutoFit/>
          </a:bodyPr>
          <a:lstStyle/>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a:p>
            <a:pPr marL="171450" indent="-171450" algn="ctr">
              <a:lnSpc>
                <a:spcPct val="130000"/>
              </a:lnSpc>
              <a:buClr>
                <a:schemeClr val="accent1"/>
              </a:buClr>
              <a:buFont typeface="Wingdings" panose="05000000000000000000" pitchFamily="2" charset="2"/>
              <a:buChar char="§"/>
            </a:pPr>
            <a:r>
              <a:rPr lang="en-US" sz="1100">
                <a:solidFill>
                  <a:schemeClr val="tx1">
                    <a:lumMod val="65000"/>
                    <a:lumOff val="35000"/>
                  </a:schemeClr>
                </a:solidFill>
                <a:latin typeface="Roboto" panose="02000000000000000000" pitchFamily="2" charset="0"/>
                <a:ea typeface="Roboto" panose="02000000000000000000" pitchFamily="2" charset="0"/>
              </a:rPr>
              <a:t>Your Text Here</a:t>
            </a:r>
          </a:p>
        </p:txBody>
      </p:sp>
      <p:grpSp>
        <p:nvGrpSpPr>
          <p:cNvPr id="53" name="Group 52">
            <a:extLst>
              <a:ext uri="{FF2B5EF4-FFF2-40B4-BE49-F238E27FC236}">
                <a16:creationId xmlns:a16="http://schemas.microsoft.com/office/drawing/2014/main" id="{129D1D25-F8FE-478C-A390-2A98841A1C59}"/>
              </a:ext>
            </a:extLst>
          </p:cNvPr>
          <p:cNvGrpSpPr/>
          <p:nvPr/>
        </p:nvGrpSpPr>
        <p:grpSpPr>
          <a:xfrm>
            <a:off x="3094818" y="2111622"/>
            <a:ext cx="2000789" cy="556554"/>
            <a:chOff x="3094818" y="2111622"/>
            <a:chExt cx="2000789" cy="556554"/>
          </a:xfrm>
        </p:grpSpPr>
        <p:sp>
          <p:nvSpPr>
            <p:cNvPr id="33" name="Rectangle 32">
              <a:extLst>
                <a:ext uri="{FF2B5EF4-FFF2-40B4-BE49-F238E27FC236}">
                  <a16:creationId xmlns:a16="http://schemas.microsoft.com/office/drawing/2014/main" id="{87140A24-ED96-4E5C-A058-66F80A1E83A1}"/>
                </a:ext>
              </a:extLst>
            </p:cNvPr>
            <p:cNvSpPr/>
            <p:nvPr/>
          </p:nvSpPr>
          <p:spPr>
            <a:xfrm>
              <a:off x="3094818" y="2111622"/>
              <a:ext cx="2000789" cy="556554"/>
            </a:xfrm>
            <a:prstGeom prst="rect">
              <a:avLst/>
            </a:prstGeom>
            <a:solidFill>
              <a:schemeClr val="accent5"/>
            </a:solidFill>
            <a:ln>
              <a:noFill/>
            </a:ln>
            <a:effectLst>
              <a:outerShdw blurRad="419100" dist="419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5AC1973-7684-4FB8-B9E5-5A8128871F04}"/>
                </a:ext>
              </a:extLst>
            </p:cNvPr>
            <p:cNvSpPr txBox="1"/>
            <p:nvPr/>
          </p:nvSpPr>
          <p:spPr>
            <a:xfrm>
              <a:off x="3264441" y="2236011"/>
              <a:ext cx="1661542" cy="276999"/>
            </a:xfrm>
            <a:prstGeom prst="rect">
              <a:avLst/>
            </a:prstGeom>
            <a:noFill/>
          </p:spPr>
          <p:txBody>
            <a:bodyPr wrap="square" rtlCol="0">
              <a:spAutoFit/>
            </a:bodyPr>
            <a:lstStyle/>
            <a:p>
              <a:pPr algn="ctr"/>
              <a:r>
                <a:rPr lang="en-US" sz="1200">
                  <a:solidFill>
                    <a:schemeClr val="bg1"/>
                  </a:solidFill>
                  <a:latin typeface="Poppins SemiBold" panose="00000700000000000000" pitchFamily="2" charset="0"/>
                  <a:cs typeface="Poppins SemiBold" panose="00000700000000000000" pitchFamily="2" charset="0"/>
                </a:rPr>
                <a:t>Strengths </a:t>
              </a:r>
            </a:p>
          </p:txBody>
        </p:sp>
      </p:grpSp>
      <p:grpSp>
        <p:nvGrpSpPr>
          <p:cNvPr id="54" name="Group 53">
            <a:extLst>
              <a:ext uri="{FF2B5EF4-FFF2-40B4-BE49-F238E27FC236}">
                <a16:creationId xmlns:a16="http://schemas.microsoft.com/office/drawing/2014/main" id="{D0324D6E-92DA-4350-B0F9-A7D0842D3064}"/>
              </a:ext>
            </a:extLst>
          </p:cNvPr>
          <p:cNvGrpSpPr/>
          <p:nvPr/>
        </p:nvGrpSpPr>
        <p:grpSpPr>
          <a:xfrm>
            <a:off x="5095607" y="2111622"/>
            <a:ext cx="2000789" cy="556554"/>
            <a:chOff x="5095607" y="2111622"/>
            <a:chExt cx="2000789" cy="556554"/>
          </a:xfrm>
        </p:grpSpPr>
        <p:sp>
          <p:nvSpPr>
            <p:cNvPr id="34" name="Rectangle 33">
              <a:extLst>
                <a:ext uri="{FF2B5EF4-FFF2-40B4-BE49-F238E27FC236}">
                  <a16:creationId xmlns:a16="http://schemas.microsoft.com/office/drawing/2014/main" id="{10FDA196-92CE-4824-BF37-B308E6DFF0A1}"/>
                </a:ext>
              </a:extLst>
            </p:cNvPr>
            <p:cNvSpPr/>
            <p:nvPr/>
          </p:nvSpPr>
          <p:spPr>
            <a:xfrm>
              <a:off x="5095607" y="2111622"/>
              <a:ext cx="2000789" cy="556554"/>
            </a:xfrm>
            <a:prstGeom prst="rect">
              <a:avLst/>
            </a:prstGeom>
            <a:solidFill>
              <a:schemeClr val="accent1"/>
            </a:solidFill>
            <a:ln>
              <a:noFill/>
            </a:ln>
            <a:effectLst>
              <a:outerShdw blurRad="419100" dist="419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26F5C72-0942-41D1-A07C-23D9066BFC5A}"/>
                </a:ext>
              </a:extLst>
            </p:cNvPr>
            <p:cNvSpPr txBox="1"/>
            <p:nvPr/>
          </p:nvSpPr>
          <p:spPr>
            <a:xfrm>
              <a:off x="5265230" y="2236011"/>
              <a:ext cx="1661542" cy="276999"/>
            </a:xfrm>
            <a:prstGeom prst="rect">
              <a:avLst/>
            </a:prstGeom>
            <a:noFill/>
          </p:spPr>
          <p:txBody>
            <a:bodyPr wrap="square" rtlCol="0">
              <a:spAutoFit/>
            </a:bodyPr>
            <a:lstStyle/>
            <a:p>
              <a:pPr algn="ctr"/>
              <a:r>
                <a:rPr lang="en-US" sz="1200">
                  <a:solidFill>
                    <a:schemeClr val="bg1"/>
                  </a:solidFill>
                  <a:latin typeface="Poppins SemiBold" panose="00000700000000000000" pitchFamily="2" charset="0"/>
                  <a:cs typeface="Poppins SemiBold" panose="00000700000000000000" pitchFamily="2" charset="0"/>
                </a:rPr>
                <a:t>Weaknesses </a:t>
              </a:r>
            </a:p>
          </p:txBody>
        </p:sp>
      </p:grpSp>
      <p:grpSp>
        <p:nvGrpSpPr>
          <p:cNvPr id="55" name="Group 54">
            <a:extLst>
              <a:ext uri="{FF2B5EF4-FFF2-40B4-BE49-F238E27FC236}">
                <a16:creationId xmlns:a16="http://schemas.microsoft.com/office/drawing/2014/main" id="{A9812E78-70ED-4856-B97D-12DCE8E7857B}"/>
              </a:ext>
            </a:extLst>
          </p:cNvPr>
          <p:cNvGrpSpPr/>
          <p:nvPr/>
        </p:nvGrpSpPr>
        <p:grpSpPr>
          <a:xfrm>
            <a:off x="7096396" y="2111622"/>
            <a:ext cx="2000789" cy="556554"/>
            <a:chOff x="7096396" y="2111622"/>
            <a:chExt cx="2000789" cy="556554"/>
          </a:xfrm>
        </p:grpSpPr>
        <p:sp>
          <p:nvSpPr>
            <p:cNvPr id="35" name="Rectangle 34">
              <a:extLst>
                <a:ext uri="{FF2B5EF4-FFF2-40B4-BE49-F238E27FC236}">
                  <a16:creationId xmlns:a16="http://schemas.microsoft.com/office/drawing/2014/main" id="{79CD8DD8-B2B8-409F-8978-E6735E91BC76}"/>
                </a:ext>
              </a:extLst>
            </p:cNvPr>
            <p:cNvSpPr/>
            <p:nvPr/>
          </p:nvSpPr>
          <p:spPr>
            <a:xfrm>
              <a:off x="7096396" y="2111622"/>
              <a:ext cx="2000789" cy="556554"/>
            </a:xfrm>
            <a:prstGeom prst="rect">
              <a:avLst/>
            </a:prstGeom>
            <a:solidFill>
              <a:schemeClr val="accent5"/>
            </a:solidFill>
            <a:ln>
              <a:noFill/>
            </a:ln>
            <a:effectLst>
              <a:outerShdw blurRad="419100" dist="419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3A9E8BCE-FCF2-4515-B6BA-73631A6A4345}"/>
                </a:ext>
              </a:extLst>
            </p:cNvPr>
            <p:cNvSpPr txBox="1"/>
            <p:nvPr/>
          </p:nvSpPr>
          <p:spPr>
            <a:xfrm>
              <a:off x="7266019" y="2236011"/>
              <a:ext cx="1661542" cy="276999"/>
            </a:xfrm>
            <a:prstGeom prst="rect">
              <a:avLst/>
            </a:prstGeom>
            <a:noFill/>
          </p:spPr>
          <p:txBody>
            <a:bodyPr wrap="square" rtlCol="0">
              <a:spAutoFit/>
            </a:bodyPr>
            <a:lstStyle/>
            <a:p>
              <a:pPr algn="ctr"/>
              <a:r>
                <a:rPr lang="en-US" sz="1200">
                  <a:solidFill>
                    <a:schemeClr val="bg1"/>
                  </a:solidFill>
                  <a:latin typeface="Poppins SemiBold" panose="00000700000000000000" pitchFamily="2" charset="0"/>
                  <a:cs typeface="Poppins SemiBold" panose="00000700000000000000" pitchFamily="2" charset="0"/>
                </a:rPr>
                <a:t>Opportunities </a:t>
              </a:r>
            </a:p>
          </p:txBody>
        </p:sp>
      </p:grpSp>
      <p:grpSp>
        <p:nvGrpSpPr>
          <p:cNvPr id="56" name="Group 55">
            <a:extLst>
              <a:ext uri="{FF2B5EF4-FFF2-40B4-BE49-F238E27FC236}">
                <a16:creationId xmlns:a16="http://schemas.microsoft.com/office/drawing/2014/main" id="{C1BEC486-6182-4CB2-9753-759F577B45D2}"/>
              </a:ext>
            </a:extLst>
          </p:cNvPr>
          <p:cNvGrpSpPr/>
          <p:nvPr/>
        </p:nvGrpSpPr>
        <p:grpSpPr>
          <a:xfrm>
            <a:off x="9097184" y="2111622"/>
            <a:ext cx="2000789" cy="556554"/>
            <a:chOff x="9097184" y="2111622"/>
            <a:chExt cx="2000789" cy="556554"/>
          </a:xfrm>
        </p:grpSpPr>
        <p:sp>
          <p:nvSpPr>
            <p:cNvPr id="36" name="Rectangle 35">
              <a:extLst>
                <a:ext uri="{FF2B5EF4-FFF2-40B4-BE49-F238E27FC236}">
                  <a16:creationId xmlns:a16="http://schemas.microsoft.com/office/drawing/2014/main" id="{0C4F9E96-252A-4A02-8B83-99B3AACD7BF9}"/>
                </a:ext>
              </a:extLst>
            </p:cNvPr>
            <p:cNvSpPr/>
            <p:nvPr/>
          </p:nvSpPr>
          <p:spPr>
            <a:xfrm>
              <a:off x="9097184" y="2111622"/>
              <a:ext cx="2000789" cy="556554"/>
            </a:xfrm>
            <a:prstGeom prst="rect">
              <a:avLst/>
            </a:prstGeom>
            <a:solidFill>
              <a:schemeClr val="accent1"/>
            </a:solidFill>
            <a:ln>
              <a:noFill/>
            </a:ln>
            <a:effectLst>
              <a:outerShdw blurRad="419100" dist="419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288A0C0-C74D-4601-855C-EB53177DAF04}"/>
                </a:ext>
              </a:extLst>
            </p:cNvPr>
            <p:cNvSpPr txBox="1"/>
            <p:nvPr/>
          </p:nvSpPr>
          <p:spPr>
            <a:xfrm>
              <a:off x="9266808" y="2236011"/>
              <a:ext cx="1661542" cy="276999"/>
            </a:xfrm>
            <a:prstGeom prst="rect">
              <a:avLst/>
            </a:prstGeom>
            <a:noFill/>
          </p:spPr>
          <p:txBody>
            <a:bodyPr wrap="square" rtlCol="0">
              <a:spAutoFit/>
            </a:bodyPr>
            <a:lstStyle/>
            <a:p>
              <a:pPr algn="ctr"/>
              <a:r>
                <a:rPr lang="en-US" sz="1200">
                  <a:solidFill>
                    <a:schemeClr val="bg1"/>
                  </a:solidFill>
                  <a:latin typeface="Poppins SemiBold" panose="00000700000000000000" pitchFamily="2" charset="0"/>
                  <a:cs typeface="Poppins SemiBold" panose="00000700000000000000" pitchFamily="2" charset="0"/>
                </a:rPr>
                <a:t>Threats </a:t>
              </a:r>
            </a:p>
          </p:txBody>
        </p:sp>
      </p:grpSp>
      <p:sp>
        <p:nvSpPr>
          <p:cNvPr id="17" name="Rectangle 16">
            <a:extLst>
              <a:ext uri="{FF2B5EF4-FFF2-40B4-BE49-F238E27FC236}">
                <a16:creationId xmlns:a16="http://schemas.microsoft.com/office/drawing/2014/main" id="{6C17CF9C-C47D-4574-815C-405D9F1424BB}"/>
              </a:ext>
            </a:extLst>
          </p:cNvPr>
          <p:cNvSpPr/>
          <p:nvPr/>
        </p:nvSpPr>
        <p:spPr>
          <a:xfrm>
            <a:off x="1094028" y="266817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117659E-376F-4C33-B046-0C9BCE0B6E4C}"/>
              </a:ext>
            </a:extLst>
          </p:cNvPr>
          <p:cNvSpPr txBox="1"/>
          <p:nvPr/>
        </p:nvSpPr>
        <p:spPr>
          <a:xfrm>
            <a:off x="1263651" y="3068632"/>
            <a:ext cx="1661542" cy="299313"/>
          </a:xfrm>
          <a:prstGeom prst="rect">
            <a:avLst/>
          </a:prstGeom>
          <a:noFill/>
        </p:spPr>
        <p:txBody>
          <a:bodyPr wrap="square" rtlCol="0">
            <a:spAutoFit/>
          </a:bodyPr>
          <a:lstStyle/>
          <a:p>
            <a:pPr algn="ctr">
              <a:lnSpc>
                <a:spcPct val="120000"/>
              </a:lnSpc>
            </a:pPr>
            <a:r>
              <a:rPr lang="en-US" sz="1200">
                <a:solidFill>
                  <a:schemeClr val="accent5"/>
                </a:solidFill>
                <a:latin typeface="Poppins SemiBold" panose="00000700000000000000" pitchFamily="2" charset="0"/>
                <a:cs typeface="Poppins SemiBold" panose="00000700000000000000" pitchFamily="2" charset="0"/>
              </a:rPr>
              <a:t>Our Company</a:t>
            </a:r>
          </a:p>
        </p:txBody>
      </p:sp>
      <p:grpSp>
        <p:nvGrpSpPr>
          <p:cNvPr id="32" name="Group 31">
            <a:extLst>
              <a:ext uri="{FF2B5EF4-FFF2-40B4-BE49-F238E27FC236}">
                <a16:creationId xmlns:a16="http://schemas.microsoft.com/office/drawing/2014/main" id="{F3BAE1A0-C6E0-45AD-8E1D-B70952133F8A}"/>
              </a:ext>
            </a:extLst>
          </p:cNvPr>
          <p:cNvGrpSpPr/>
          <p:nvPr/>
        </p:nvGrpSpPr>
        <p:grpSpPr>
          <a:xfrm>
            <a:off x="1094028" y="3768401"/>
            <a:ext cx="2000789" cy="1100225"/>
            <a:chOff x="1094028" y="3768401"/>
            <a:chExt cx="2000789" cy="1100225"/>
          </a:xfrm>
        </p:grpSpPr>
        <p:sp>
          <p:nvSpPr>
            <p:cNvPr id="18" name="Rectangle 17">
              <a:extLst>
                <a:ext uri="{FF2B5EF4-FFF2-40B4-BE49-F238E27FC236}">
                  <a16:creationId xmlns:a16="http://schemas.microsoft.com/office/drawing/2014/main" id="{D60B6BBA-BCAB-4FF0-AF91-5BF6D5B8421B}"/>
                </a:ext>
              </a:extLst>
            </p:cNvPr>
            <p:cNvSpPr/>
            <p:nvPr/>
          </p:nvSpPr>
          <p:spPr>
            <a:xfrm>
              <a:off x="1094028" y="3768401"/>
              <a:ext cx="2000789" cy="1100225"/>
            </a:xfrm>
            <a:prstGeom prst="rect">
              <a:avLst/>
            </a:prstGeom>
            <a:solidFill>
              <a:schemeClr val="bg1"/>
            </a:solidFill>
            <a:ln>
              <a:solidFill>
                <a:srgbClr val="F6F6F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BFBD1C9-3C49-4514-9422-AEC4FD9D1C32}"/>
                </a:ext>
              </a:extLst>
            </p:cNvPr>
            <p:cNvSpPr txBox="1"/>
            <p:nvPr/>
          </p:nvSpPr>
          <p:spPr>
            <a:xfrm>
              <a:off x="1263651" y="4168857"/>
              <a:ext cx="1661542" cy="299313"/>
            </a:xfrm>
            <a:prstGeom prst="rect">
              <a:avLst/>
            </a:prstGeom>
            <a:noFill/>
          </p:spPr>
          <p:txBody>
            <a:bodyPr wrap="square" rtlCol="0">
              <a:spAutoFit/>
            </a:bodyPr>
            <a:lstStyle/>
            <a:p>
              <a:pPr algn="ctr">
                <a:lnSpc>
                  <a:spcPct val="120000"/>
                </a:lnSpc>
              </a:pPr>
              <a:r>
                <a:rPr lang="en-US" sz="1200">
                  <a:solidFill>
                    <a:schemeClr val="accent5"/>
                  </a:solidFill>
                  <a:latin typeface="Poppins SemiBold" panose="00000700000000000000" pitchFamily="2" charset="0"/>
                  <a:cs typeface="Poppins SemiBold" panose="00000700000000000000" pitchFamily="2" charset="0"/>
                </a:rPr>
                <a:t>Competitor 1</a:t>
              </a:r>
            </a:p>
          </p:txBody>
        </p:sp>
      </p:grpSp>
      <p:sp>
        <p:nvSpPr>
          <p:cNvPr id="19" name="Rectangle 18">
            <a:extLst>
              <a:ext uri="{FF2B5EF4-FFF2-40B4-BE49-F238E27FC236}">
                <a16:creationId xmlns:a16="http://schemas.microsoft.com/office/drawing/2014/main" id="{296461A0-3891-4AAB-9EEE-B79A81659262}"/>
              </a:ext>
            </a:extLst>
          </p:cNvPr>
          <p:cNvSpPr/>
          <p:nvPr/>
        </p:nvSpPr>
        <p:spPr>
          <a:xfrm>
            <a:off x="1094028" y="4868626"/>
            <a:ext cx="2000789" cy="1100225"/>
          </a:xfrm>
          <a:prstGeom prst="rect">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BD90A2A-489D-402A-A349-9BB860F12242}"/>
              </a:ext>
            </a:extLst>
          </p:cNvPr>
          <p:cNvSpPr txBox="1"/>
          <p:nvPr/>
        </p:nvSpPr>
        <p:spPr>
          <a:xfrm>
            <a:off x="1263651" y="5269082"/>
            <a:ext cx="1661542" cy="299313"/>
          </a:xfrm>
          <a:prstGeom prst="rect">
            <a:avLst/>
          </a:prstGeom>
          <a:noFill/>
        </p:spPr>
        <p:txBody>
          <a:bodyPr wrap="square" rtlCol="0">
            <a:spAutoFit/>
          </a:bodyPr>
          <a:lstStyle/>
          <a:p>
            <a:pPr algn="ctr">
              <a:lnSpc>
                <a:spcPct val="120000"/>
              </a:lnSpc>
            </a:pPr>
            <a:r>
              <a:rPr lang="en-US" sz="1200">
                <a:solidFill>
                  <a:schemeClr val="accent5"/>
                </a:solidFill>
                <a:latin typeface="Poppins SemiBold" panose="00000700000000000000" pitchFamily="2" charset="0"/>
                <a:cs typeface="Poppins SemiBold" panose="00000700000000000000" pitchFamily="2" charset="0"/>
              </a:rPr>
              <a:t>Competitor 2</a:t>
            </a:r>
          </a:p>
        </p:txBody>
      </p:sp>
    </p:spTree>
    <p:extLst>
      <p:ext uri="{BB962C8B-B14F-4D97-AF65-F5344CB8AC3E}">
        <p14:creationId xmlns:p14="http://schemas.microsoft.com/office/powerpoint/2010/main" val="111635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B9D66C-0ABE-4468-A9E1-FE588528720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3765" r="33765"/>
          <a:stretch>
            <a:fillRect/>
          </a:stretch>
        </p:blipFill>
        <p:spPr/>
      </p:pic>
      <p:sp>
        <p:nvSpPr>
          <p:cNvPr id="22" name="Rectangle 21">
            <a:extLst>
              <a:ext uri="{FF2B5EF4-FFF2-40B4-BE49-F238E27FC236}">
                <a16:creationId xmlns:a16="http://schemas.microsoft.com/office/drawing/2014/main" id="{6881C58F-1613-4BA9-AC2E-EE7101427781}"/>
              </a:ext>
            </a:extLst>
          </p:cNvPr>
          <p:cNvSpPr/>
          <p:nvPr/>
        </p:nvSpPr>
        <p:spPr>
          <a:xfrm>
            <a:off x="3340099" y="-1"/>
            <a:ext cx="4450237" cy="35963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6EBE89-1D64-4C16-9FBF-AF7003144B56}"/>
              </a:ext>
            </a:extLst>
          </p:cNvPr>
          <p:cNvSpPr/>
          <p:nvPr/>
        </p:nvSpPr>
        <p:spPr>
          <a:xfrm>
            <a:off x="3340099" y="3596314"/>
            <a:ext cx="4450237" cy="32616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CD8A671-1CB9-49B0-BDD1-23796BCD0CFA}"/>
              </a:ext>
            </a:extLst>
          </p:cNvPr>
          <p:cNvSpPr txBox="1"/>
          <p:nvPr/>
        </p:nvSpPr>
        <p:spPr>
          <a:xfrm>
            <a:off x="3841033" y="1478276"/>
            <a:ext cx="2821225" cy="523220"/>
          </a:xfrm>
          <a:prstGeom prst="rect">
            <a:avLst/>
          </a:prstGeom>
          <a:noFill/>
        </p:spPr>
        <p:txBody>
          <a:bodyPr wrap="square" rtlCol="0">
            <a:spAutoFit/>
          </a:bodyPr>
          <a:lstStyle/>
          <a:p>
            <a:r>
              <a:rPr lang="en-US" sz="2800" spc="100">
                <a:solidFill>
                  <a:schemeClr val="bg1"/>
                </a:solidFill>
                <a:latin typeface="Poppins SemiBold" panose="00000700000000000000" pitchFamily="2" charset="0"/>
                <a:cs typeface="Poppins SemiBold" panose="00000700000000000000" pitchFamily="2" charset="0"/>
              </a:rPr>
              <a:t>SMART GOALS </a:t>
            </a:r>
          </a:p>
        </p:txBody>
      </p:sp>
      <p:cxnSp>
        <p:nvCxnSpPr>
          <p:cNvPr id="3" name="Straight Connector 2">
            <a:extLst>
              <a:ext uri="{FF2B5EF4-FFF2-40B4-BE49-F238E27FC236}">
                <a16:creationId xmlns:a16="http://schemas.microsoft.com/office/drawing/2014/main" id="{B1215492-2E5C-4674-A369-853BE47F25D6}"/>
              </a:ext>
            </a:extLst>
          </p:cNvPr>
          <p:cNvCxnSpPr>
            <a:cxnSpLocks/>
          </p:cNvCxnSpPr>
          <p:nvPr/>
        </p:nvCxnSpPr>
        <p:spPr>
          <a:xfrm>
            <a:off x="3100365" y="1714498"/>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1132C2-F26E-4C60-834D-FA8E4822A40F}"/>
              </a:ext>
            </a:extLst>
          </p:cNvPr>
          <p:cNvSpPr txBox="1"/>
          <p:nvPr/>
        </p:nvSpPr>
        <p:spPr>
          <a:xfrm>
            <a:off x="3841033" y="4464084"/>
            <a:ext cx="3340100" cy="1333698"/>
          </a:xfrm>
          <a:prstGeom prst="rect">
            <a:avLst/>
          </a:prstGeom>
          <a:noFill/>
        </p:spPr>
        <p:txBody>
          <a:bodyPr wrap="square" rtlCol="0">
            <a:spAutoFit/>
          </a:bodyPr>
          <a:lstStyle/>
          <a:p>
            <a:pPr algn="just">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 Lorem ipsum dolor sit amet elit sed do eius mod tempores  labore et dolore magna aliqua Ut enim adae minim nostrud ullamco.</a:t>
            </a:r>
          </a:p>
        </p:txBody>
      </p:sp>
      <p:grpSp>
        <p:nvGrpSpPr>
          <p:cNvPr id="3076" name="Group 3075">
            <a:extLst>
              <a:ext uri="{FF2B5EF4-FFF2-40B4-BE49-F238E27FC236}">
                <a16:creationId xmlns:a16="http://schemas.microsoft.com/office/drawing/2014/main" id="{9BE4A5ED-C9D4-4D4B-8967-692EF0B68E14}"/>
              </a:ext>
            </a:extLst>
          </p:cNvPr>
          <p:cNvGrpSpPr/>
          <p:nvPr/>
        </p:nvGrpSpPr>
        <p:grpSpPr>
          <a:xfrm>
            <a:off x="7214686" y="770783"/>
            <a:ext cx="4450237" cy="5316435"/>
            <a:chOff x="7214686" y="501613"/>
            <a:chExt cx="4450237" cy="5316435"/>
          </a:xfrm>
        </p:grpSpPr>
        <p:grpSp>
          <p:nvGrpSpPr>
            <p:cNvPr id="3073" name="Group 3072">
              <a:extLst>
                <a:ext uri="{FF2B5EF4-FFF2-40B4-BE49-F238E27FC236}">
                  <a16:creationId xmlns:a16="http://schemas.microsoft.com/office/drawing/2014/main" id="{4B46FC87-3BF2-4BA5-BB0D-FE16BAEB6CE9}"/>
                </a:ext>
              </a:extLst>
            </p:cNvPr>
            <p:cNvGrpSpPr/>
            <p:nvPr/>
          </p:nvGrpSpPr>
          <p:grpSpPr>
            <a:xfrm>
              <a:off x="7454899" y="501613"/>
              <a:ext cx="4093954" cy="656699"/>
              <a:chOff x="7302994" y="501613"/>
              <a:chExt cx="4093954" cy="656699"/>
            </a:xfrm>
          </p:grpSpPr>
          <p:grpSp>
            <p:nvGrpSpPr>
              <p:cNvPr id="21" name="Group 20">
                <a:extLst>
                  <a:ext uri="{FF2B5EF4-FFF2-40B4-BE49-F238E27FC236}">
                    <a16:creationId xmlns:a16="http://schemas.microsoft.com/office/drawing/2014/main" id="{2F84E2CE-A16B-4AA9-953D-F1DBA74021C4}"/>
                  </a:ext>
                </a:extLst>
              </p:cNvPr>
              <p:cNvGrpSpPr/>
              <p:nvPr/>
            </p:nvGrpSpPr>
            <p:grpSpPr>
              <a:xfrm>
                <a:off x="7302994" y="508756"/>
                <a:ext cx="642413" cy="642413"/>
                <a:chOff x="7302994" y="653519"/>
                <a:chExt cx="642413" cy="642413"/>
              </a:xfrm>
            </p:grpSpPr>
            <p:sp>
              <p:nvSpPr>
                <p:cNvPr id="25" name="Oval 24">
                  <a:extLst>
                    <a:ext uri="{FF2B5EF4-FFF2-40B4-BE49-F238E27FC236}">
                      <a16:creationId xmlns:a16="http://schemas.microsoft.com/office/drawing/2014/main" id="{08CABE12-0FAB-47F9-B836-5C5D768AD64F}"/>
                    </a:ext>
                  </a:extLst>
                </p:cNvPr>
                <p:cNvSpPr/>
                <p:nvPr/>
              </p:nvSpPr>
              <p:spPr>
                <a:xfrm>
                  <a:off x="7302994" y="653519"/>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5F8017F-5141-4602-B003-6D9A95D0A066}"/>
                    </a:ext>
                  </a:extLst>
                </p:cNvPr>
                <p:cNvSpPr/>
                <p:nvPr/>
              </p:nvSpPr>
              <p:spPr>
                <a:xfrm>
                  <a:off x="7370101" y="718079"/>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4AF409D9-C0F1-45B8-9929-1828FF6801F5}"/>
                    </a:ext>
                  </a:extLst>
                </p:cNvPr>
                <p:cNvSpPr txBox="1"/>
                <p:nvPr/>
              </p:nvSpPr>
              <p:spPr>
                <a:xfrm>
                  <a:off x="7352689" y="820837"/>
                  <a:ext cx="543022" cy="307777"/>
                </a:xfrm>
                <a:prstGeom prst="rect">
                  <a:avLst/>
                </a:prstGeom>
                <a:noFill/>
              </p:spPr>
              <p:txBody>
                <a:bodyPr wrap="square" rtlCol="0">
                  <a:spAutoFit/>
                </a:bodyPr>
                <a:lstStyle/>
                <a:p>
                  <a:pPr algn="ctr"/>
                  <a:r>
                    <a:rPr lang="en-US" sz="1400">
                      <a:solidFill>
                        <a:schemeClr val="bg1"/>
                      </a:solidFill>
                      <a:latin typeface="Poppins SemiBold" panose="00000700000000000000" pitchFamily="2" charset="0"/>
                      <a:cs typeface="Poppins SemiBold" panose="00000700000000000000" pitchFamily="2" charset="0"/>
                    </a:rPr>
                    <a:t>S</a:t>
                  </a:r>
                </a:p>
              </p:txBody>
            </p:sp>
          </p:grpSp>
          <p:grpSp>
            <p:nvGrpSpPr>
              <p:cNvPr id="33" name="Group 32">
                <a:extLst>
                  <a:ext uri="{FF2B5EF4-FFF2-40B4-BE49-F238E27FC236}">
                    <a16:creationId xmlns:a16="http://schemas.microsoft.com/office/drawing/2014/main" id="{3816D97B-701C-473C-B798-D76E953174C8}"/>
                  </a:ext>
                </a:extLst>
              </p:cNvPr>
              <p:cNvGrpSpPr/>
              <p:nvPr/>
            </p:nvGrpSpPr>
            <p:grpSpPr>
              <a:xfrm>
                <a:off x="8066383" y="501613"/>
                <a:ext cx="3330565" cy="656699"/>
                <a:chOff x="8066383" y="511932"/>
                <a:chExt cx="3330565" cy="656699"/>
              </a:xfrm>
            </p:grpSpPr>
            <p:sp>
              <p:nvSpPr>
                <p:cNvPr id="9" name="TextBox 8">
                  <a:extLst>
                    <a:ext uri="{FF2B5EF4-FFF2-40B4-BE49-F238E27FC236}">
                      <a16:creationId xmlns:a16="http://schemas.microsoft.com/office/drawing/2014/main" id="{8F3F2DDC-69CD-4834-9CB1-B512366BF52E}"/>
                    </a:ext>
                  </a:extLst>
                </p:cNvPr>
                <p:cNvSpPr txBox="1"/>
                <p:nvPr/>
              </p:nvSpPr>
              <p:spPr>
                <a:xfrm>
                  <a:off x="8066383" y="511932"/>
                  <a:ext cx="1285987" cy="349968"/>
                </a:xfrm>
                <a:prstGeom prst="rect">
                  <a:avLst/>
                </a:prstGeom>
                <a:noFill/>
              </p:spPr>
              <p:txBody>
                <a:bodyPr wrap="square" rtlCol="0">
                  <a:spAutoFit/>
                </a:bodyPr>
                <a:lstStyle/>
                <a:p>
                  <a:pPr>
                    <a:lnSpc>
                      <a:spcPct val="130000"/>
                    </a:lnSpc>
                  </a:pPr>
                  <a:r>
                    <a:rPr lang="en-US" sz="1400">
                      <a:solidFill>
                        <a:schemeClr val="accent5"/>
                      </a:solidFill>
                      <a:latin typeface="Poppins SemiBold" panose="00000700000000000000" pitchFamily="2" charset="0"/>
                      <a:cs typeface="Poppins SemiBold" panose="00000700000000000000" pitchFamily="2" charset="0"/>
                    </a:rPr>
                    <a:t>Specific </a:t>
                  </a:r>
                </a:p>
              </p:txBody>
            </p:sp>
            <p:sp>
              <p:nvSpPr>
                <p:cNvPr id="38" name="TextBox 37">
                  <a:extLst>
                    <a:ext uri="{FF2B5EF4-FFF2-40B4-BE49-F238E27FC236}">
                      <a16:creationId xmlns:a16="http://schemas.microsoft.com/office/drawing/2014/main" id="{EC867BCA-DC16-4ABC-86C4-0FEB758A075A}"/>
                    </a:ext>
                  </a:extLst>
                </p:cNvPr>
                <p:cNvSpPr txBox="1"/>
                <p:nvPr/>
              </p:nvSpPr>
              <p:spPr>
                <a:xfrm>
                  <a:off x="8066383" y="850595"/>
                  <a:ext cx="3330565" cy="318036"/>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sedus mod.</a:t>
                  </a:r>
                </a:p>
              </p:txBody>
            </p:sp>
          </p:grpSp>
        </p:grpSp>
        <p:grpSp>
          <p:nvGrpSpPr>
            <p:cNvPr id="3075" name="Group 3074">
              <a:extLst>
                <a:ext uri="{FF2B5EF4-FFF2-40B4-BE49-F238E27FC236}">
                  <a16:creationId xmlns:a16="http://schemas.microsoft.com/office/drawing/2014/main" id="{F3574852-FBD0-403D-8309-82182CCAF1F4}"/>
                </a:ext>
              </a:extLst>
            </p:cNvPr>
            <p:cNvGrpSpPr/>
            <p:nvPr/>
          </p:nvGrpSpPr>
          <p:grpSpPr>
            <a:xfrm>
              <a:off x="7214686" y="1569974"/>
              <a:ext cx="4450237" cy="1085850"/>
              <a:chOff x="7062781" y="1507837"/>
              <a:chExt cx="4450237" cy="1085850"/>
            </a:xfrm>
          </p:grpSpPr>
          <p:sp>
            <p:nvSpPr>
              <p:cNvPr id="17" name="Rectangle 16">
                <a:extLst>
                  <a:ext uri="{FF2B5EF4-FFF2-40B4-BE49-F238E27FC236}">
                    <a16:creationId xmlns:a16="http://schemas.microsoft.com/office/drawing/2014/main" id="{031B3C6B-E69E-41FA-9A87-4587A47895E0}"/>
                  </a:ext>
                </a:extLst>
              </p:cNvPr>
              <p:cNvSpPr/>
              <p:nvPr/>
            </p:nvSpPr>
            <p:spPr>
              <a:xfrm flipH="1">
                <a:off x="7062781" y="1507837"/>
                <a:ext cx="4450237" cy="1085850"/>
              </a:xfrm>
              <a:prstGeom prst="rect">
                <a:avLst/>
              </a:prstGeom>
              <a:solidFill>
                <a:schemeClr val="bg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100">
                  <a:solidFill>
                    <a:schemeClr val="tx1">
                      <a:lumMod val="65000"/>
                      <a:lumOff val="35000"/>
                    </a:schemeClr>
                  </a:solidFill>
                  <a:latin typeface="Roboto" panose="02000000000000000000" pitchFamily="2" charset="0"/>
                  <a:ea typeface="Roboto" panose="02000000000000000000" pitchFamily="2" charset="0"/>
                </a:endParaRPr>
              </a:p>
            </p:txBody>
          </p:sp>
          <p:grpSp>
            <p:nvGrpSpPr>
              <p:cNvPr id="34" name="Group 33">
                <a:extLst>
                  <a:ext uri="{FF2B5EF4-FFF2-40B4-BE49-F238E27FC236}">
                    <a16:creationId xmlns:a16="http://schemas.microsoft.com/office/drawing/2014/main" id="{5240B84D-914F-41AD-B804-370C6E2CB692}"/>
                  </a:ext>
                </a:extLst>
              </p:cNvPr>
              <p:cNvGrpSpPr/>
              <p:nvPr/>
            </p:nvGrpSpPr>
            <p:grpSpPr>
              <a:xfrm>
                <a:off x="7302994" y="1729556"/>
                <a:ext cx="642413" cy="642413"/>
                <a:chOff x="7302994" y="653519"/>
                <a:chExt cx="642413" cy="642413"/>
              </a:xfrm>
            </p:grpSpPr>
            <p:sp>
              <p:nvSpPr>
                <p:cNvPr id="35" name="Oval 34">
                  <a:extLst>
                    <a:ext uri="{FF2B5EF4-FFF2-40B4-BE49-F238E27FC236}">
                      <a16:creationId xmlns:a16="http://schemas.microsoft.com/office/drawing/2014/main" id="{AAC60A34-113D-45E3-8401-55A28C920E75}"/>
                    </a:ext>
                  </a:extLst>
                </p:cNvPr>
                <p:cNvSpPr/>
                <p:nvPr/>
              </p:nvSpPr>
              <p:spPr>
                <a:xfrm>
                  <a:off x="7302994" y="653519"/>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7EDBA8D-6A55-4A0D-83D7-08096A56AFDC}"/>
                    </a:ext>
                  </a:extLst>
                </p:cNvPr>
                <p:cNvSpPr/>
                <p:nvPr/>
              </p:nvSpPr>
              <p:spPr>
                <a:xfrm>
                  <a:off x="7370101" y="718079"/>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TextBox 36">
                  <a:extLst>
                    <a:ext uri="{FF2B5EF4-FFF2-40B4-BE49-F238E27FC236}">
                      <a16:creationId xmlns:a16="http://schemas.microsoft.com/office/drawing/2014/main" id="{A1570608-3C94-49AD-BE1C-D9E1548A4B72}"/>
                    </a:ext>
                  </a:extLst>
                </p:cNvPr>
                <p:cNvSpPr txBox="1"/>
                <p:nvPr/>
              </p:nvSpPr>
              <p:spPr>
                <a:xfrm>
                  <a:off x="7352689" y="820837"/>
                  <a:ext cx="543022" cy="307777"/>
                </a:xfrm>
                <a:prstGeom prst="rect">
                  <a:avLst/>
                </a:prstGeom>
                <a:noFill/>
              </p:spPr>
              <p:txBody>
                <a:bodyPr wrap="square" rtlCol="0">
                  <a:spAutoFit/>
                </a:bodyPr>
                <a:lstStyle/>
                <a:p>
                  <a:pPr algn="ctr"/>
                  <a:r>
                    <a:rPr lang="en-US" sz="1400">
                      <a:solidFill>
                        <a:schemeClr val="bg1"/>
                      </a:solidFill>
                      <a:latin typeface="Poppins SemiBold" panose="00000700000000000000" pitchFamily="2" charset="0"/>
                      <a:cs typeface="Poppins SemiBold" panose="00000700000000000000" pitchFamily="2" charset="0"/>
                    </a:rPr>
                    <a:t>M</a:t>
                  </a:r>
                </a:p>
              </p:txBody>
            </p:sp>
          </p:grpSp>
          <p:grpSp>
            <p:nvGrpSpPr>
              <p:cNvPr id="3072" name="Group 3071">
                <a:extLst>
                  <a:ext uri="{FF2B5EF4-FFF2-40B4-BE49-F238E27FC236}">
                    <a16:creationId xmlns:a16="http://schemas.microsoft.com/office/drawing/2014/main" id="{87190A6D-9AF2-4689-AC7F-7E6E1ADC1263}"/>
                  </a:ext>
                </a:extLst>
              </p:cNvPr>
              <p:cNvGrpSpPr/>
              <p:nvPr/>
            </p:nvGrpSpPr>
            <p:grpSpPr>
              <a:xfrm>
                <a:off x="8066383" y="1761836"/>
                <a:ext cx="3330565" cy="577852"/>
                <a:chOff x="8066383" y="1729556"/>
                <a:chExt cx="3330565" cy="577852"/>
              </a:xfrm>
            </p:grpSpPr>
            <p:sp>
              <p:nvSpPr>
                <p:cNvPr id="11" name="TextBox 10">
                  <a:extLst>
                    <a:ext uri="{FF2B5EF4-FFF2-40B4-BE49-F238E27FC236}">
                      <a16:creationId xmlns:a16="http://schemas.microsoft.com/office/drawing/2014/main" id="{252892E1-3691-410D-81B3-0D3B1FDD04D9}"/>
                    </a:ext>
                  </a:extLst>
                </p:cNvPr>
                <p:cNvSpPr txBox="1"/>
                <p:nvPr/>
              </p:nvSpPr>
              <p:spPr>
                <a:xfrm>
                  <a:off x="8066383" y="1729556"/>
                  <a:ext cx="1285987" cy="307777"/>
                </a:xfrm>
                <a:prstGeom prst="rect">
                  <a:avLst/>
                </a:prstGeom>
                <a:noFill/>
              </p:spPr>
              <p:txBody>
                <a:bodyPr wrap="square" rtlCol="0">
                  <a:spAutoFit/>
                </a:bodyPr>
                <a:lstStyle/>
                <a:p>
                  <a:pPr algn="ctr"/>
                  <a:r>
                    <a:rPr lang="en-US" sz="1400">
                      <a:solidFill>
                        <a:schemeClr val="accent5"/>
                      </a:solidFill>
                      <a:latin typeface="Poppins SemiBold" panose="00000700000000000000" pitchFamily="2" charset="0"/>
                      <a:cs typeface="Poppins SemiBold" panose="00000700000000000000" pitchFamily="2" charset="0"/>
                    </a:rPr>
                    <a:t>Measurable </a:t>
                  </a:r>
                </a:p>
              </p:txBody>
            </p:sp>
            <p:sp>
              <p:nvSpPr>
                <p:cNvPr id="39" name="TextBox 38">
                  <a:extLst>
                    <a:ext uri="{FF2B5EF4-FFF2-40B4-BE49-F238E27FC236}">
                      <a16:creationId xmlns:a16="http://schemas.microsoft.com/office/drawing/2014/main" id="{7644AF04-5029-4731-B056-79233C68B008}"/>
                    </a:ext>
                  </a:extLst>
                </p:cNvPr>
                <p:cNvSpPr txBox="1"/>
                <p:nvPr/>
              </p:nvSpPr>
              <p:spPr>
                <a:xfrm>
                  <a:off x="8066383" y="1989372"/>
                  <a:ext cx="3330565" cy="318036"/>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sedus mod.</a:t>
                  </a:r>
                </a:p>
              </p:txBody>
            </p:sp>
          </p:grpSp>
        </p:grpSp>
        <p:grpSp>
          <p:nvGrpSpPr>
            <p:cNvPr id="63" name="Group 62">
              <a:extLst>
                <a:ext uri="{FF2B5EF4-FFF2-40B4-BE49-F238E27FC236}">
                  <a16:creationId xmlns:a16="http://schemas.microsoft.com/office/drawing/2014/main" id="{68F6EDDB-63AF-4682-8AA4-0C1CD3E6E6FA}"/>
                </a:ext>
              </a:extLst>
            </p:cNvPr>
            <p:cNvGrpSpPr/>
            <p:nvPr/>
          </p:nvGrpSpPr>
          <p:grpSpPr>
            <a:xfrm>
              <a:off x="7454899" y="3067486"/>
              <a:ext cx="4093954" cy="642413"/>
              <a:chOff x="7302994" y="2969623"/>
              <a:chExt cx="4093954" cy="642413"/>
            </a:xfrm>
          </p:grpSpPr>
          <p:grpSp>
            <p:nvGrpSpPr>
              <p:cNvPr id="41" name="Group 40">
                <a:extLst>
                  <a:ext uri="{FF2B5EF4-FFF2-40B4-BE49-F238E27FC236}">
                    <a16:creationId xmlns:a16="http://schemas.microsoft.com/office/drawing/2014/main" id="{86C3066A-4A23-4AC4-A432-1C32F6033820}"/>
                  </a:ext>
                </a:extLst>
              </p:cNvPr>
              <p:cNvGrpSpPr/>
              <p:nvPr/>
            </p:nvGrpSpPr>
            <p:grpSpPr>
              <a:xfrm>
                <a:off x="7302994" y="2969623"/>
                <a:ext cx="642413" cy="642413"/>
                <a:chOff x="7302994" y="653519"/>
                <a:chExt cx="642413" cy="642413"/>
              </a:xfrm>
            </p:grpSpPr>
            <p:sp>
              <p:nvSpPr>
                <p:cNvPr id="42" name="Oval 41">
                  <a:extLst>
                    <a:ext uri="{FF2B5EF4-FFF2-40B4-BE49-F238E27FC236}">
                      <a16:creationId xmlns:a16="http://schemas.microsoft.com/office/drawing/2014/main" id="{F9D6270D-85F8-4A46-B25A-F87D1BD97E73}"/>
                    </a:ext>
                  </a:extLst>
                </p:cNvPr>
                <p:cNvSpPr/>
                <p:nvPr/>
              </p:nvSpPr>
              <p:spPr>
                <a:xfrm>
                  <a:off x="7302994" y="653519"/>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0F6461B-BF6F-485F-B07B-B8EB74BA5F68}"/>
                    </a:ext>
                  </a:extLst>
                </p:cNvPr>
                <p:cNvSpPr/>
                <p:nvPr/>
              </p:nvSpPr>
              <p:spPr>
                <a:xfrm>
                  <a:off x="7370101" y="718079"/>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a:extLst>
                    <a:ext uri="{FF2B5EF4-FFF2-40B4-BE49-F238E27FC236}">
                      <a16:creationId xmlns:a16="http://schemas.microsoft.com/office/drawing/2014/main" id="{29FA1511-1B6E-4DA2-9898-D43FF582226A}"/>
                    </a:ext>
                  </a:extLst>
                </p:cNvPr>
                <p:cNvSpPr txBox="1"/>
                <p:nvPr/>
              </p:nvSpPr>
              <p:spPr>
                <a:xfrm>
                  <a:off x="7352689" y="820837"/>
                  <a:ext cx="543022" cy="307777"/>
                </a:xfrm>
                <a:prstGeom prst="rect">
                  <a:avLst/>
                </a:prstGeom>
                <a:noFill/>
              </p:spPr>
              <p:txBody>
                <a:bodyPr wrap="square" rtlCol="0">
                  <a:spAutoFit/>
                </a:bodyPr>
                <a:lstStyle/>
                <a:p>
                  <a:pPr algn="ctr"/>
                  <a:r>
                    <a:rPr lang="en-US" sz="1400">
                      <a:solidFill>
                        <a:schemeClr val="bg1"/>
                      </a:solidFill>
                      <a:latin typeface="Poppins SemiBold" panose="00000700000000000000" pitchFamily="2" charset="0"/>
                      <a:cs typeface="Poppins SemiBold" panose="00000700000000000000" pitchFamily="2" charset="0"/>
                    </a:rPr>
                    <a:t>A</a:t>
                  </a:r>
                </a:p>
              </p:txBody>
            </p:sp>
          </p:grpSp>
          <p:grpSp>
            <p:nvGrpSpPr>
              <p:cNvPr id="58" name="Group 57">
                <a:extLst>
                  <a:ext uri="{FF2B5EF4-FFF2-40B4-BE49-F238E27FC236}">
                    <a16:creationId xmlns:a16="http://schemas.microsoft.com/office/drawing/2014/main" id="{2884A790-2FA5-41C2-9482-423FDEF8E060}"/>
                  </a:ext>
                </a:extLst>
              </p:cNvPr>
              <p:cNvGrpSpPr/>
              <p:nvPr/>
            </p:nvGrpSpPr>
            <p:grpSpPr>
              <a:xfrm>
                <a:off x="8066383" y="2986384"/>
                <a:ext cx="3330565" cy="608891"/>
                <a:chOff x="8066383" y="2990262"/>
                <a:chExt cx="3330565" cy="608891"/>
              </a:xfrm>
            </p:grpSpPr>
            <p:sp>
              <p:nvSpPr>
                <p:cNvPr id="40" name="TextBox 39">
                  <a:extLst>
                    <a:ext uri="{FF2B5EF4-FFF2-40B4-BE49-F238E27FC236}">
                      <a16:creationId xmlns:a16="http://schemas.microsoft.com/office/drawing/2014/main" id="{752FE458-9726-4F5E-A10C-797295935DD2}"/>
                    </a:ext>
                  </a:extLst>
                </p:cNvPr>
                <p:cNvSpPr txBox="1"/>
                <p:nvPr/>
              </p:nvSpPr>
              <p:spPr>
                <a:xfrm>
                  <a:off x="8066383" y="2990262"/>
                  <a:ext cx="1285987" cy="307777"/>
                </a:xfrm>
                <a:prstGeom prst="rect">
                  <a:avLst/>
                </a:prstGeom>
                <a:noFill/>
              </p:spPr>
              <p:txBody>
                <a:bodyPr wrap="square" rtlCol="0">
                  <a:spAutoFit/>
                </a:bodyPr>
                <a:lstStyle/>
                <a:p>
                  <a:r>
                    <a:rPr lang="en-US" sz="1400">
                      <a:solidFill>
                        <a:schemeClr val="accent5"/>
                      </a:solidFill>
                      <a:latin typeface="Poppins SemiBold" panose="00000700000000000000" pitchFamily="2" charset="0"/>
                      <a:cs typeface="Poppins SemiBold" panose="00000700000000000000" pitchFamily="2" charset="0"/>
                    </a:rPr>
                    <a:t>Attainable</a:t>
                  </a:r>
                </a:p>
              </p:txBody>
            </p:sp>
            <p:sp>
              <p:nvSpPr>
                <p:cNvPr id="45" name="TextBox 44">
                  <a:extLst>
                    <a:ext uri="{FF2B5EF4-FFF2-40B4-BE49-F238E27FC236}">
                      <a16:creationId xmlns:a16="http://schemas.microsoft.com/office/drawing/2014/main" id="{1CF81632-2E87-4FCE-B39A-3E26ABC5FF2A}"/>
                    </a:ext>
                  </a:extLst>
                </p:cNvPr>
                <p:cNvSpPr txBox="1"/>
                <p:nvPr/>
              </p:nvSpPr>
              <p:spPr>
                <a:xfrm>
                  <a:off x="8066383" y="3281117"/>
                  <a:ext cx="3330565" cy="318036"/>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sedus mod.</a:t>
                  </a:r>
                </a:p>
              </p:txBody>
            </p:sp>
          </p:grpSp>
        </p:grpSp>
        <p:grpSp>
          <p:nvGrpSpPr>
            <p:cNvPr id="62" name="Group 61">
              <a:extLst>
                <a:ext uri="{FF2B5EF4-FFF2-40B4-BE49-F238E27FC236}">
                  <a16:creationId xmlns:a16="http://schemas.microsoft.com/office/drawing/2014/main" id="{D127A930-DE27-41EF-8F44-F84A18800B09}"/>
                </a:ext>
              </a:extLst>
            </p:cNvPr>
            <p:cNvGrpSpPr/>
            <p:nvPr/>
          </p:nvGrpSpPr>
          <p:grpSpPr>
            <a:xfrm>
              <a:off x="7454899" y="4121561"/>
              <a:ext cx="4093954" cy="642413"/>
              <a:chOff x="7302994" y="4022841"/>
              <a:chExt cx="4093954" cy="642413"/>
            </a:xfrm>
          </p:grpSpPr>
          <p:grpSp>
            <p:nvGrpSpPr>
              <p:cNvPr id="47" name="Group 46">
                <a:extLst>
                  <a:ext uri="{FF2B5EF4-FFF2-40B4-BE49-F238E27FC236}">
                    <a16:creationId xmlns:a16="http://schemas.microsoft.com/office/drawing/2014/main" id="{0E5A4457-FC9C-4E0A-885B-E68158AA4133}"/>
                  </a:ext>
                </a:extLst>
              </p:cNvPr>
              <p:cNvGrpSpPr/>
              <p:nvPr/>
            </p:nvGrpSpPr>
            <p:grpSpPr>
              <a:xfrm>
                <a:off x="7302994" y="4022841"/>
                <a:ext cx="642413" cy="642413"/>
                <a:chOff x="7302994" y="653519"/>
                <a:chExt cx="642413" cy="642413"/>
              </a:xfrm>
            </p:grpSpPr>
            <p:sp>
              <p:nvSpPr>
                <p:cNvPr id="48" name="Oval 47">
                  <a:extLst>
                    <a:ext uri="{FF2B5EF4-FFF2-40B4-BE49-F238E27FC236}">
                      <a16:creationId xmlns:a16="http://schemas.microsoft.com/office/drawing/2014/main" id="{0FF5D9D5-1D0F-4B55-9658-3B0E41FD927D}"/>
                    </a:ext>
                  </a:extLst>
                </p:cNvPr>
                <p:cNvSpPr/>
                <p:nvPr/>
              </p:nvSpPr>
              <p:spPr>
                <a:xfrm>
                  <a:off x="7302994" y="653519"/>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ADF4B1D-085E-4777-8954-314D7A6BA4E8}"/>
                    </a:ext>
                  </a:extLst>
                </p:cNvPr>
                <p:cNvSpPr/>
                <p:nvPr/>
              </p:nvSpPr>
              <p:spPr>
                <a:xfrm>
                  <a:off x="7370101" y="718079"/>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08A1D201-E89B-4E78-8F6D-A7F7673D0B73}"/>
                    </a:ext>
                  </a:extLst>
                </p:cNvPr>
                <p:cNvSpPr txBox="1"/>
                <p:nvPr/>
              </p:nvSpPr>
              <p:spPr>
                <a:xfrm>
                  <a:off x="7352689" y="820837"/>
                  <a:ext cx="543022" cy="307777"/>
                </a:xfrm>
                <a:prstGeom prst="rect">
                  <a:avLst/>
                </a:prstGeom>
                <a:noFill/>
              </p:spPr>
              <p:txBody>
                <a:bodyPr wrap="square" rtlCol="0">
                  <a:spAutoFit/>
                </a:bodyPr>
                <a:lstStyle/>
                <a:p>
                  <a:pPr algn="ctr"/>
                  <a:r>
                    <a:rPr lang="en-US" sz="1400">
                      <a:solidFill>
                        <a:schemeClr val="bg1"/>
                      </a:solidFill>
                      <a:latin typeface="Poppins SemiBold" panose="00000700000000000000" pitchFamily="2" charset="0"/>
                      <a:cs typeface="Poppins SemiBold" panose="00000700000000000000" pitchFamily="2" charset="0"/>
                    </a:rPr>
                    <a:t>R</a:t>
                  </a:r>
                </a:p>
              </p:txBody>
            </p:sp>
          </p:grpSp>
          <p:grpSp>
            <p:nvGrpSpPr>
              <p:cNvPr id="59" name="Group 58">
                <a:extLst>
                  <a:ext uri="{FF2B5EF4-FFF2-40B4-BE49-F238E27FC236}">
                    <a16:creationId xmlns:a16="http://schemas.microsoft.com/office/drawing/2014/main" id="{7FC5FAE5-0732-41E9-96BE-301540B4DDAE}"/>
                  </a:ext>
                </a:extLst>
              </p:cNvPr>
              <p:cNvGrpSpPr/>
              <p:nvPr/>
            </p:nvGrpSpPr>
            <p:grpSpPr>
              <a:xfrm>
                <a:off x="8066383" y="4048063"/>
                <a:ext cx="3330565" cy="591969"/>
                <a:chOff x="8066383" y="4043480"/>
                <a:chExt cx="3330565" cy="591969"/>
              </a:xfrm>
            </p:grpSpPr>
            <p:sp>
              <p:nvSpPr>
                <p:cNvPr id="46" name="TextBox 45">
                  <a:extLst>
                    <a:ext uri="{FF2B5EF4-FFF2-40B4-BE49-F238E27FC236}">
                      <a16:creationId xmlns:a16="http://schemas.microsoft.com/office/drawing/2014/main" id="{ABFA8146-2D69-4612-AD56-86052B1E8F3F}"/>
                    </a:ext>
                  </a:extLst>
                </p:cNvPr>
                <p:cNvSpPr txBox="1"/>
                <p:nvPr/>
              </p:nvSpPr>
              <p:spPr>
                <a:xfrm>
                  <a:off x="8066383" y="4043480"/>
                  <a:ext cx="1285987" cy="307777"/>
                </a:xfrm>
                <a:prstGeom prst="rect">
                  <a:avLst/>
                </a:prstGeom>
                <a:noFill/>
              </p:spPr>
              <p:txBody>
                <a:bodyPr wrap="square" rtlCol="0">
                  <a:spAutoFit/>
                </a:bodyPr>
                <a:lstStyle/>
                <a:p>
                  <a:r>
                    <a:rPr lang="en-US" sz="1400">
                      <a:solidFill>
                        <a:schemeClr val="accent5"/>
                      </a:solidFill>
                      <a:latin typeface="Poppins SemiBold" panose="00000700000000000000" pitchFamily="2" charset="0"/>
                      <a:cs typeface="Poppins SemiBold" panose="00000700000000000000" pitchFamily="2" charset="0"/>
                    </a:rPr>
                    <a:t>Relevant</a:t>
                  </a:r>
                </a:p>
              </p:txBody>
            </p:sp>
            <p:sp>
              <p:nvSpPr>
                <p:cNvPr id="51" name="TextBox 50">
                  <a:extLst>
                    <a:ext uri="{FF2B5EF4-FFF2-40B4-BE49-F238E27FC236}">
                      <a16:creationId xmlns:a16="http://schemas.microsoft.com/office/drawing/2014/main" id="{D1286004-57A8-4F72-A74F-890803ED3887}"/>
                    </a:ext>
                  </a:extLst>
                </p:cNvPr>
                <p:cNvSpPr txBox="1"/>
                <p:nvPr/>
              </p:nvSpPr>
              <p:spPr>
                <a:xfrm>
                  <a:off x="8066383" y="4317413"/>
                  <a:ext cx="3330565" cy="318036"/>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sedus mod.</a:t>
                  </a:r>
                </a:p>
              </p:txBody>
            </p:sp>
          </p:grpSp>
        </p:grpSp>
        <p:grpSp>
          <p:nvGrpSpPr>
            <p:cNvPr id="61" name="Group 60">
              <a:extLst>
                <a:ext uri="{FF2B5EF4-FFF2-40B4-BE49-F238E27FC236}">
                  <a16:creationId xmlns:a16="http://schemas.microsoft.com/office/drawing/2014/main" id="{7695A6E9-1407-4067-986D-9F0786D025E6}"/>
                </a:ext>
              </a:extLst>
            </p:cNvPr>
            <p:cNvGrpSpPr/>
            <p:nvPr/>
          </p:nvGrpSpPr>
          <p:grpSpPr>
            <a:xfrm>
              <a:off x="7454899" y="5175635"/>
              <a:ext cx="4093954" cy="642413"/>
              <a:chOff x="7302994" y="5175635"/>
              <a:chExt cx="4093954" cy="642413"/>
            </a:xfrm>
          </p:grpSpPr>
          <p:grpSp>
            <p:nvGrpSpPr>
              <p:cNvPr id="53" name="Group 52">
                <a:extLst>
                  <a:ext uri="{FF2B5EF4-FFF2-40B4-BE49-F238E27FC236}">
                    <a16:creationId xmlns:a16="http://schemas.microsoft.com/office/drawing/2014/main" id="{5D365FB7-3235-4516-A046-5F523D6DE8C6}"/>
                  </a:ext>
                </a:extLst>
              </p:cNvPr>
              <p:cNvGrpSpPr/>
              <p:nvPr/>
            </p:nvGrpSpPr>
            <p:grpSpPr>
              <a:xfrm>
                <a:off x="7302994" y="5175635"/>
                <a:ext cx="642413" cy="642413"/>
                <a:chOff x="7302994" y="653519"/>
                <a:chExt cx="642413" cy="642413"/>
              </a:xfrm>
            </p:grpSpPr>
            <p:sp>
              <p:nvSpPr>
                <p:cNvPr id="54" name="Oval 53">
                  <a:extLst>
                    <a:ext uri="{FF2B5EF4-FFF2-40B4-BE49-F238E27FC236}">
                      <a16:creationId xmlns:a16="http://schemas.microsoft.com/office/drawing/2014/main" id="{C8832FD2-5940-4FA3-A74F-9443727EFCCB}"/>
                    </a:ext>
                  </a:extLst>
                </p:cNvPr>
                <p:cNvSpPr/>
                <p:nvPr/>
              </p:nvSpPr>
              <p:spPr>
                <a:xfrm>
                  <a:off x="7302994" y="653519"/>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EA8C79D-5060-444D-A2F6-BBC0F6355F88}"/>
                    </a:ext>
                  </a:extLst>
                </p:cNvPr>
                <p:cNvSpPr/>
                <p:nvPr/>
              </p:nvSpPr>
              <p:spPr>
                <a:xfrm>
                  <a:off x="7370101" y="718079"/>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TextBox 55">
                  <a:extLst>
                    <a:ext uri="{FF2B5EF4-FFF2-40B4-BE49-F238E27FC236}">
                      <a16:creationId xmlns:a16="http://schemas.microsoft.com/office/drawing/2014/main" id="{C962DB95-214B-437A-905A-6288BDA8347F}"/>
                    </a:ext>
                  </a:extLst>
                </p:cNvPr>
                <p:cNvSpPr txBox="1"/>
                <p:nvPr/>
              </p:nvSpPr>
              <p:spPr>
                <a:xfrm>
                  <a:off x="7352689" y="820837"/>
                  <a:ext cx="543022" cy="307777"/>
                </a:xfrm>
                <a:prstGeom prst="rect">
                  <a:avLst/>
                </a:prstGeom>
                <a:noFill/>
              </p:spPr>
              <p:txBody>
                <a:bodyPr wrap="square" rtlCol="0">
                  <a:spAutoFit/>
                </a:bodyPr>
                <a:lstStyle/>
                <a:p>
                  <a:pPr algn="ctr"/>
                  <a:r>
                    <a:rPr lang="en-US" sz="1400">
                      <a:solidFill>
                        <a:schemeClr val="bg1"/>
                      </a:solidFill>
                      <a:latin typeface="Poppins SemiBold" panose="00000700000000000000" pitchFamily="2" charset="0"/>
                      <a:cs typeface="Poppins SemiBold" panose="00000700000000000000" pitchFamily="2" charset="0"/>
                    </a:rPr>
                    <a:t>T</a:t>
                  </a:r>
                </a:p>
              </p:txBody>
            </p:sp>
          </p:grpSp>
          <p:grpSp>
            <p:nvGrpSpPr>
              <p:cNvPr id="60" name="Group 59">
                <a:extLst>
                  <a:ext uri="{FF2B5EF4-FFF2-40B4-BE49-F238E27FC236}">
                    <a16:creationId xmlns:a16="http://schemas.microsoft.com/office/drawing/2014/main" id="{E2A57DC7-4A28-4B42-BE8C-296E738EDC36}"/>
                  </a:ext>
                </a:extLst>
              </p:cNvPr>
              <p:cNvGrpSpPr/>
              <p:nvPr/>
            </p:nvGrpSpPr>
            <p:grpSpPr>
              <a:xfrm>
                <a:off x="8066383" y="5217779"/>
                <a:ext cx="3330565" cy="558125"/>
                <a:chOff x="8066383" y="5196274"/>
                <a:chExt cx="3330565" cy="558125"/>
              </a:xfrm>
            </p:grpSpPr>
            <p:sp>
              <p:nvSpPr>
                <p:cNvPr id="52" name="TextBox 51">
                  <a:extLst>
                    <a:ext uri="{FF2B5EF4-FFF2-40B4-BE49-F238E27FC236}">
                      <a16:creationId xmlns:a16="http://schemas.microsoft.com/office/drawing/2014/main" id="{0F77E6D3-547B-4BF2-9CA3-DD424E97CD00}"/>
                    </a:ext>
                  </a:extLst>
                </p:cNvPr>
                <p:cNvSpPr txBox="1"/>
                <p:nvPr/>
              </p:nvSpPr>
              <p:spPr>
                <a:xfrm>
                  <a:off x="8066383" y="5196274"/>
                  <a:ext cx="1878806" cy="307777"/>
                </a:xfrm>
                <a:prstGeom prst="rect">
                  <a:avLst/>
                </a:prstGeom>
                <a:noFill/>
              </p:spPr>
              <p:txBody>
                <a:bodyPr wrap="square" rtlCol="0">
                  <a:spAutoFit/>
                </a:bodyPr>
                <a:lstStyle/>
                <a:p>
                  <a:r>
                    <a:rPr lang="en-US" sz="1400">
                      <a:solidFill>
                        <a:schemeClr val="accent5"/>
                      </a:solidFill>
                      <a:latin typeface="Poppins SemiBold" panose="00000700000000000000" pitchFamily="2" charset="0"/>
                      <a:cs typeface="Poppins SemiBold" panose="00000700000000000000" pitchFamily="2" charset="0"/>
                    </a:rPr>
                    <a:t>Time-Bound</a:t>
                  </a:r>
                </a:p>
              </p:txBody>
            </p:sp>
            <p:sp>
              <p:nvSpPr>
                <p:cNvPr id="57" name="TextBox 56">
                  <a:extLst>
                    <a:ext uri="{FF2B5EF4-FFF2-40B4-BE49-F238E27FC236}">
                      <a16:creationId xmlns:a16="http://schemas.microsoft.com/office/drawing/2014/main" id="{4B331D05-8BC0-46C5-B0BA-E2AD8965EF4B}"/>
                    </a:ext>
                  </a:extLst>
                </p:cNvPr>
                <p:cNvSpPr txBox="1"/>
                <p:nvPr/>
              </p:nvSpPr>
              <p:spPr>
                <a:xfrm>
                  <a:off x="8066383" y="5436363"/>
                  <a:ext cx="3330565" cy="318036"/>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sedus mod.</a:t>
                  </a:r>
                </a:p>
              </p:txBody>
            </p:sp>
          </p:grpSp>
        </p:grpSp>
      </p:grpSp>
      <p:sp>
        <p:nvSpPr>
          <p:cNvPr id="3077" name="TextBox 3076">
            <a:extLst>
              <a:ext uri="{FF2B5EF4-FFF2-40B4-BE49-F238E27FC236}">
                <a16:creationId xmlns:a16="http://schemas.microsoft.com/office/drawing/2014/main" id="{D566F0C0-02FA-47F1-9E32-2C1CFF04D86E}"/>
              </a:ext>
            </a:extLst>
          </p:cNvPr>
          <p:cNvSpPr txBox="1"/>
          <p:nvPr/>
        </p:nvSpPr>
        <p:spPr>
          <a:xfrm>
            <a:off x="3841033" y="1966571"/>
            <a:ext cx="1871190" cy="261610"/>
          </a:xfrm>
          <a:prstGeom prst="rect">
            <a:avLst/>
          </a:prstGeom>
          <a:noFill/>
        </p:spPr>
        <p:txBody>
          <a:bodyPr wrap="square" rtlCol="0">
            <a:spAutoFit/>
          </a:bodyPr>
          <a:lstStyle/>
          <a:p>
            <a:r>
              <a:rPr lang="en-US" sz="1100">
                <a:solidFill>
                  <a:schemeClr val="accent1"/>
                </a:solidFill>
                <a:latin typeface="Poppins SemiBold" panose="00000700000000000000" pitchFamily="2" charset="0"/>
                <a:cs typeface="Poppins SemiBold" panose="00000700000000000000" pitchFamily="2" charset="0"/>
              </a:rPr>
              <a:t>Your Title Here</a:t>
            </a:r>
          </a:p>
        </p:txBody>
      </p:sp>
    </p:spTree>
    <p:extLst>
      <p:ext uri="{BB962C8B-B14F-4D97-AF65-F5344CB8AC3E}">
        <p14:creationId xmlns:p14="http://schemas.microsoft.com/office/powerpoint/2010/main" val="137711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B591392-3C91-4BEE-8874-6DB58F835CA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483" b="6483"/>
          <a:stretch>
            <a:fillRect/>
          </a:stretch>
        </p:blipFill>
        <p:spPr/>
      </p:pic>
      <p:grpSp>
        <p:nvGrpSpPr>
          <p:cNvPr id="27" name="Group 26">
            <a:extLst>
              <a:ext uri="{FF2B5EF4-FFF2-40B4-BE49-F238E27FC236}">
                <a16:creationId xmlns:a16="http://schemas.microsoft.com/office/drawing/2014/main" id="{362ED387-5008-487D-8487-74C00C6834FE}"/>
              </a:ext>
            </a:extLst>
          </p:cNvPr>
          <p:cNvGrpSpPr/>
          <p:nvPr/>
        </p:nvGrpSpPr>
        <p:grpSpPr>
          <a:xfrm>
            <a:off x="4582278" y="1062969"/>
            <a:ext cx="6954289" cy="703176"/>
            <a:chOff x="4464510" y="980924"/>
            <a:chExt cx="6954289" cy="703176"/>
          </a:xfrm>
        </p:grpSpPr>
        <p:sp>
          <p:nvSpPr>
            <p:cNvPr id="10" name="Freeform: Shape 9">
              <a:extLst>
                <a:ext uri="{FF2B5EF4-FFF2-40B4-BE49-F238E27FC236}">
                  <a16:creationId xmlns:a16="http://schemas.microsoft.com/office/drawing/2014/main" id="{E0EAC758-8FEF-403C-B38A-A838A2295DB9}"/>
                </a:ext>
              </a:extLst>
            </p:cNvPr>
            <p:cNvSpPr/>
            <p:nvPr/>
          </p:nvSpPr>
          <p:spPr>
            <a:xfrm>
              <a:off x="4464510" y="980924"/>
              <a:ext cx="6954289" cy="339670"/>
            </a:xfrm>
            <a:custGeom>
              <a:avLst/>
              <a:gdLst>
                <a:gd name="connsiteX0" fmla="*/ 0 w 4446270"/>
                <a:gd name="connsiteY0" fmla="*/ 0 h 217170"/>
                <a:gd name="connsiteX1" fmla="*/ 4446270 w 4446270"/>
                <a:gd name="connsiteY1" fmla="*/ 0 h 217170"/>
                <a:gd name="connsiteX2" fmla="*/ 4446270 w 4446270"/>
                <a:gd name="connsiteY2" fmla="*/ 217170 h 217170"/>
                <a:gd name="connsiteX3" fmla="*/ 0 w 4446270"/>
                <a:gd name="connsiteY3" fmla="*/ 217170 h 217170"/>
              </a:gdLst>
              <a:ahLst/>
              <a:cxnLst>
                <a:cxn ang="0">
                  <a:pos x="connsiteX0" y="connsiteY0"/>
                </a:cxn>
                <a:cxn ang="0">
                  <a:pos x="connsiteX1" y="connsiteY1"/>
                </a:cxn>
                <a:cxn ang="0">
                  <a:pos x="connsiteX2" y="connsiteY2"/>
                </a:cxn>
                <a:cxn ang="0">
                  <a:pos x="connsiteX3" y="connsiteY3"/>
                </a:cxn>
              </a:cxnLst>
              <a:rect l="l" t="t" r="r" b="b"/>
              <a:pathLst>
                <a:path w="4446270" h="217170">
                  <a:moveTo>
                    <a:pt x="0" y="0"/>
                  </a:moveTo>
                  <a:lnTo>
                    <a:pt x="4446270" y="0"/>
                  </a:lnTo>
                  <a:lnTo>
                    <a:pt x="4446270" y="217170"/>
                  </a:lnTo>
                  <a:lnTo>
                    <a:pt x="0" y="21717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8900000" scaled="1"/>
              <a:tileRect/>
            </a:gra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42EF962-5254-4EC6-89E1-D1CEB7B24FB1}"/>
                </a:ext>
              </a:extLst>
            </p:cNvPr>
            <p:cNvSpPr/>
            <p:nvPr/>
          </p:nvSpPr>
          <p:spPr>
            <a:xfrm>
              <a:off x="4464510" y="1049454"/>
              <a:ext cx="6954287" cy="634646"/>
            </a:xfrm>
            <a:custGeom>
              <a:avLst/>
              <a:gdLst>
                <a:gd name="connsiteX0" fmla="*/ 4446270 w 4446269"/>
                <a:gd name="connsiteY0" fmla="*/ 173355 h 405765"/>
                <a:gd name="connsiteX1" fmla="*/ 4446270 w 4446269"/>
                <a:gd name="connsiteY1" fmla="*/ 405765 h 405765"/>
                <a:gd name="connsiteX2" fmla="*/ 0 w 4446269"/>
                <a:gd name="connsiteY2" fmla="*/ 405765 h 405765"/>
                <a:gd name="connsiteX3" fmla="*/ 0 w 4446269"/>
                <a:gd name="connsiteY3" fmla="*/ 173355 h 405765"/>
                <a:gd name="connsiteX4" fmla="*/ 480060 w 4446269"/>
                <a:gd name="connsiteY4" fmla="*/ 173355 h 405765"/>
                <a:gd name="connsiteX5" fmla="*/ 501015 w 4446269"/>
                <a:gd name="connsiteY5" fmla="*/ 156210 h 405765"/>
                <a:gd name="connsiteX6" fmla="*/ 521970 w 4446269"/>
                <a:gd name="connsiteY6" fmla="*/ 56198 h 405765"/>
                <a:gd name="connsiteX7" fmla="*/ 590550 w 4446269"/>
                <a:gd name="connsiteY7" fmla="*/ 0 h 405765"/>
                <a:gd name="connsiteX8" fmla="*/ 1226820 w 4446269"/>
                <a:gd name="connsiteY8" fmla="*/ 0 h 405765"/>
                <a:gd name="connsiteX9" fmla="*/ 1296353 w 4446269"/>
                <a:gd name="connsiteY9" fmla="*/ 58103 h 405765"/>
                <a:gd name="connsiteX10" fmla="*/ 1313498 w 4446269"/>
                <a:gd name="connsiteY10" fmla="*/ 156210 h 405765"/>
                <a:gd name="connsiteX11" fmla="*/ 1334453 w 4446269"/>
                <a:gd name="connsiteY11" fmla="*/ 173355 h 405765"/>
                <a:gd name="connsiteX12" fmla="*/ 4446270 w 4446269"/>
                <a:gd name="connsiteY12" fmla="*/ 17335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6269" h="405765">
                  <a:moveTo>
                    <a:pt x="4446270" y="173355"/>
                  </a:moveTo>
                  <a:lnTo>
                    <a:pt x="4446270" y="405765"/>
                  </a:lnTo>
                  <a:lnTo>
                    <a:pt x="0" y="405765"/>
                  </a:lnTo>
                  <a:lnTo>
                    <a:pt x="0" y="173355"/>
                  </a:lnTo>
                  <a:lnTo>
                    <a:pt x="480060" y="173355"/>
                  </a:lnTo>
                  <a:cubicBezTo>
                    <a:pt x="489585" y="173355"/>
                    <a:pt x="498158" y="166688"/>
                    <a:pt x="501015" y="156210"/>
                  </a:cubicBezTo>
                  <a:lnTo>
                    <a:pt x="521970" y="56198"/>
                  </a:lnTo>
                  <a:cubicBezTo>
                    <a:pt x="528638" y="23813"/>
                    <a:pt x="557213" y="0"/>
                    <a:pt x="590550" y="0"/>
                  </a:cubicBezTo>
                  <a:lnTo>
                    <a:pt x="1226820" y="0"/>
                  </a:lnTo>
                  <a:cubicBezTo>
                    <a:pt x="1261110" y="0"/>
                    <a:pt x="1290638" y="24765"/>
                    <a:pt x="1296353" y="58103"/>
                  </a:cubicBezTo>
                  <a:lnTo>
                    <a:pt x="1313498" y="156210"/>
                  </a:lnTo>
                  <a:cubicBezTo>
                    <a:pt x="1315403" y="166688"/>
                    <a:pt x="1323975" y="173355"/>
                    <a:pt x="1334453" y="173355"/>
                  </a:cubicBezTo>
                  <a:lnTo>
                    <a:pt x="4446270" y="173355"/>
                  </a:lnTo>
                  <a:close/>
                </a:path>
              </a:pathLst>
            </a:custGeom>
            <a:solidFill>
              <a:schemeClr val="bg1">
                <a:lumMod val="95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1B775F1-FC3C-477A-B7CB-637EC5F86162}"/>
                </a:ext>
              </a:extLst>
            </p:cNvPr>
            <p:cNvSpPr/>
            <p:nvPr/>
          </p:nvSpPr>
          <p:spPr>
            <a:xfrm>
              <a:off x="5224297" y="1392103"/>
              <a:ext cx="5674568" cy="232406"/>
            </a:xfrm>
            <a:custGeom>
              <a:avLst/>
              <a:gdLst>
                <a:gd name="connsiteX0" fmla="*/ 3609023 w 3628072"/>
                <a:gd name="connsiteY0" fmla="*/ 148590 h 148590"/>
                <a:gd name="connsiteX1" fmla="*/ 19050 w 3628072"/>
                <a:gd name="connsiteY1" fmla="*/ 148590 h 148590"/>
                <a:gd name="connsiteX2" fmla="*/ 0 w 3628072"/>
                <a:gd name="connsiteY2" fmla="*/ 129540 h 148590"/>
                <a:gd name="connsiteX3" fmla="*/ 0 w 3628072"/>
                <a:gd name="connsiteY3" fmla="*/ 19050 h 148590"/>
                <a:gd name="connsiteX4" fmla="*/ 19050 w 3628072"/>
                <a:gd name="connsiteY4" fmla="*/ 0 h 148590"/>
                <a:gd name="connsiteX5" fmla="*/ 3609023 w 3628072"/>
                <a:gd name="connsiteY5" fmla="*/ 0 h 148590"/>
                <a:gd name="connsiteX6" fmla="*/ 3628073 w 3628072"/>
                <a:gd name="connsiteY6" fmla="*/ 19050 h 148590"/>
                <a:gd name="connsiteX7" fmla="*/ 3628073 w 3628072"/>
                <a:gd name="connsiteY7" fmla="*/ 130492 h 148590"/>
                <a:gd name="connsiteX8" fmla="*/ 3609023 w 3628072"/>
                <a:gd name="connsiteY8" fmla="*/ 14859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072" h="148590">
                  <a:moveTo>
                    <a:pt x="3609023" y="148590"/>
                  </a:moveTo>
                  <a:lnTo>
                    <a:pt x="19050" y="148590"/>
                  </a:lnTo>
                  <a:cubicBezTo>
                    <a:pt x="8573" y="148590"/>
                    <a:pt x="0" y="140017"/>
                    <a:pt x="0" y="129540"/>
                  </a:cubicBezTo>
                  <a:lnTo>
                    <a:pt x="0" y="19050"/>
                  </a:lnTo>
                  <a:cubicBezTo>
                    <a:pt x="0" y="8572"/>
                    <a:pt x="8573" y="0"/>
                    <a:pt x="19050" y="0"/>
                  </a:cubicBezTo>
                  <a:lnTo>
                    <a:pt x="3609023" y="0"/>
                  </a:lnTo>
                  <a:cubicBezTo>
                    <a:pt x="3619500" y="0"/>
                    <a:pt x="3628073" y="8572"/>
                    <a:pt x="3628073" y="19050"/>
                  </a:cubicBezTo>
                  <a:lnTo>
                    <a:pt x="3628073" y="130492"/>
                  </a:lnTo>
                  <a:cubicBezTo>
                    <a:pt x="3628073" y="140017"/>
                    <a:pt x="3619500" y="148590"/>
                    <a:pt x="3609023" y="148590"/>
                  </a:cubicBezTo>
                  <a:close/>
                </a:path>
              </a:pathLst>
            </a:custGeom>
            <a:solidFill>
              <a:schemeClr val="bg1"/>
            </a:solidFill>
            <a:ln w="9525" cap="flat">
              <a:noFill/>
              <a:prstDash val="solid"/>
              <a:miter/>
            </a:ln>
          </p:spPr>
          <p:txBody>
            <a:bodyPr rtlCol="0" anchor="ctr"/>
            <a:lstStyle/>
            <a:p>
              <a:endParaRPr lang="en-US"/>
            </a:p>
          </p:txBody>
        </p:sp>
        <p:grpSp>
          <p:nvGrpSpPr>
            <p:cNvPr id="14" name="Graphic 7">
              <a:extLst>
                <a:ext uri="{FF2B5EF4-FFF2-40B4-BE49-F238E27FC236}">
                  <a16:creationId xmlns:a16="http://schemas.microsoft.com/office/drawing/2014/main" id="{3D629A5A-BDFD-428F-92EB-516C8DA23B8B}"/>
                </a:ext>
              </a:extLst>
            </p:cNvPr>
            <p:cNvGrpSpPr/>
            <p:nvPr/>
          </p:nvGrpSpPr>
          <p:grpSpPr>
            <a:xfrm>
              <a:off x="11083599" y="1439776"/>
              <a:ext cx="163876" cy="138549"/>
              <a:chOff x="8103870" y="2336482"/>
              <a:chExt cx="104775" cy="88582"/>
            </a:xfrm>
            <a:solidFill>
              <a:schemeClr val="tx1">
                <a:lumMod val="75000"/>
                <a:lumOff val="25000"/>
              </a:schemeClr>
            </a:solidFill>
          </p:grpSpPr>
          <p:sp>
            <p:nvSpPr>
              <p:cNvPr id="15" name="Freeform: Shape 14">
                <a:extLst>
                  <a:ext uri="{FF2B5EF4-FFF2-40B4-BE49-F238E27FC236}">
                    <a16:creationId xmlns:a16="http://schemas.microsoft.com/office/drawing/2014/main" id="{7E2E390F-9930-4EFE-B7FA-10CB72540D4F}"/>
                  </a:ext>
                </a:extLst>
              </p:cNvPr>
              <p:cNvSpPr/>
              <p:nvPr/>
            </p:nvSpPr>
            <p:spPr>
              <a:xfrm>
                <a:off x="8103870" y="2336482"/>
                <a:ext cx="104775" cy="9524"/>
              </a:xfrm>
              <a:custGeom>
                <a:avLst/>
                <a:gdLst>
                  <a:gd name="connsiteX0" fmla="*/ 0 w 104775"/>
                  <a:gd name="connsiteY0" fmla="*/ 0 h 9524"/>
                  <a:gd name="connsiteX1" fmla="*/ 104775 w 104775"/>
                  <a:gd name="connsiteY1" fmla="*/ 0 h 9524"/>
                  <a:gd name="connsiteX2" fmla="*/ 104775 w 104775"/>
                  <a:gd name="connsiteY2" fmla="*/ 9525 h 9524"/>
                  <a:gd name="connsiteX3" fmla="*/ 0 w 104775"/>
                  <a:gd name="connsiteY3" fmla="*/ 9525 h 9524"/>
                </a:gdLst>
                <a:ahLst/>
                <a:cxnLst>
                  <a:cxn ang="0">
                    <a:pos x="connsiteX0" y="connsiteY0"/>
                  </a:cxn>
                  <a:cxn ang="0">
                    <a:pos x="connsiteX1" y="connsiteY1"/>
                  </a:cxn>
                  <a:cxn ang="0">
                    <a:pos x="connsiteX2" y="connsiteY2"/>
                  </a:cxn>
                  <a:cxn ang="0">
                    <a:pos x="connsiteX3" y="connsiteY3"/>
                  </a:cxn>
                </a:cxnLst>
                <a:rect l="l" t="t" r="r" b="b"/>
                <a:pathLst>
                  <a:path w="104775" h="9524">
                    <a:moveTo>
                      <a:pt x="0" y="0"/>
                    </a:moveTo>
                    <a:lnTo>
                      <a:pt x="104775" y="0"/>
                    </a:lnTo>
                    <a:lnTo>
                      <a:pt x="104775" y="9525"/>
                    </a:lnTo>
                    <a:lnTo>
                      <a:pt x="0" y="9525"/>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49A388-DA4C-49D7-93F9-C3CF22F9D1C1}"/>
                  </a:ext>
                </a:extLst>
              </p:cNvPr>
              <p:cNvSpPr/>
              <p:nvPr/>
            </p:nvSpPr>
            <p:spPr>
              <a:xfrm>
                <a:off x="8103870" y="2375535"/>
                <a:ext cx="104775" cy="9525"/>
              </a:xfrm>
              <a:custGeom>
                <a:avLst/>
                <a:gdLst>
                  <a:gd name="connsiteX0" fmla="*/ 0 w 104775"/>
                  <a:gd name="connsiteY0" fmla="*/ 0 h 9525"/>
                  <a:gd name="connsiteX1" fmla="*/ 104775 w 104775"/>
                  <a:gd name="connsiteY1" fmla="*/ 0 h 9525"/>
                  <a:gd name="connsiteX2" fmla="*/ 104775 w 104775"/>
                  <a:gd name="connsiteY2" fmla="*/ 9525 h 9525"/>
                  <a:gd name="connsiteX3" fmla="*/ 0 w 104775"/>
                  <a:gd name="connsiteY3" fmla="*/ 9525 h 9525"/>
                </a:gdLst>
                <a:ahLst/>
                <a:cxnLst>
                  <a:cxn ang="0">
                    <a:pos x="connsiteX0" y="connsiteY0"/>
                  </a:cxn>
                  <a:cxn ang="0">
                    <a:pos x="connsiteX1" y="connsiteY1"/>
                  </a:cxn>
                  <a:cxn ang="0">
                    <a:pos x="connsiteX2" y="connsiteY2"/>
                  </a:cxn>
                  <a:cxn ang="0">
                    <a:pos x="connsiteX3" y="connsiteY3"/>
                  </a:cxn>
                </a:cxnLst>
                <a:rect l="l" t="t" r="r" b="b"/>
                <a:pathLst>
                  <a:path w="104775" h="9525">
                    <a:moveTo>
                      <a:pt x="0" y="0"/>
                    </a:moveTo>
                    <a:lnTo>
                      <a:pt x="104775" y="0"/>
                    </a:lnTo>
                    <a:lnTo>
                      <a:pt x="104775" y="9525"/>
                    </a:lnTo>
                    <a:lnTo>
                      <a:pt x="0" y="9525"/>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7B63597-CF01-4947-8F77-432DBEFE5017}"/>
                  </a:ext>
                </a:extLst>
              </p:cNvPr>
              <p:cNvSpPr/>
              <p:nvPr/>
            </p:nvSpPr>
            <p:spPr>
              <a:xfrm>
                <a:off x="8103870" y="2415540"/>
                <a:ext cx="104775" cy="9525"/>
              </a:xfrm>
              <a:custGeom>
                <a:avLst/>
                <a:gdLst>
                  <a:gd name="connsiteX0" fmla="*/ 0 w 104775"/>
                  <a:gd name="connsiteY0" fmla="*/ 0 h 9525"/>
                  <a:gd name="connsiteX1" fmla="*/ 104775 w 104775"/>
                  <a:gd name="connsiteY1" fmla="*/ 0 h 9525"/>
                  <a:gd name="connsiteX2" fmla="*/ 104775 w 104775"/>
                  <a:gd name="connsiteY2" fmla="*/ 9525 h 9525"/>
                  <a:gd name="connsiteX3" fmla="*/ 0 w 104775"/>
                  <a:gd name="connsiteY3" fmla="*/ 9525 h 9525"/>
                </a:gdLst>
                <a:ahLst/>
                <a:cxnLst>
                  <a:cxn ang="0">
                    <a:pos x="connsiteX0" y="connsiteY0"/>
                  </a:cxn>
                  <a:cxn ang="0">
                    <a:pos x="connsiteX1" y="connsiteY1"/>
                  </a:cxn>
                  <a:cxn ang="0">
                    <a:pos x="connsiteX2" y="connsiteY2"/>
                  </a:cxn>
                  <a:cxn ang="0">
                    <a:pos x="connsiteX3" y="connsiteY3"/>
                  </a:cxn>
                </a:cxnLst>
                <a:rect l="l" t="t" r="r" b="b"/>
                <a:pathLst>
                  <a:path w="104775" h="9525">
                    <a:moveTo>
                      <a:pt x="0" y="0"/>
                    </a:moveTo>
                    <a:lnTo>
                      <a:pt x="104775" y="0"/>
                    </a:lnTo>
                    <a:lnTo>
                      <a:pt x="104775" y="9525"/>
                    </a:lnTo>
                    <a:lnTo>
                      <a:pt x="0" y="9525"/>
                    </a:lnTo>
                    <a:close/>
                  </a:path>
                </a:pathLst>
              </a:custGeom>
              <a:grpFill/>
              <a:ln w="9525"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809C41BD-92B9-4F92-8BC9-0607C0701747}"/>
                </a:ext>
              </a:extLst>
            </p:cNvPr>
            <p:cNvSpPr/>
            <p:nvPr/>
          </p:nvSpPr>
          <p:spPr>
            <a:xfrm>
              <a:off x="6579996" y="1138841"/>
              <a:ext cx="86407" cy="84917"/>
            </a:xfrm>
            <a:custGeom>
              <a:avLst/>
              <a:gdLst>
                <a:gd name="connsiteX0" fmla="*/ 55245 w 55245"/>
                <a:gd name="connsiteY0" fmla="*/ 22860 h 54292"/>
                <a:gd name="connsiteX1" fmla="*/ 32385 w 55245"/>
                <a:gd name="connsiteY1" fmla="*/ 22860 h 54292"/>
                <a:gd name="connsiteX2" fmla="*/ 32385 w 55245"/>
                <a:gd name="connsiteY2" fmla="*/ 0 h 54292"/>
                <a:gd name="connsiteX3" fmla="*/ 22860 w 55245"/>
                <a:gd name="connsiteY3" fmla="*/ 0 h 54292"/>
                <a:gd name="connsiteX4" fmla="*/ 22860 w 55245"/>
                <a:gd name="connsiteY4" fmla="*/ 22860 h 54292"/>
                <a:gd name="connsiteX5" fmla="*/ 0 w 55245"/>
                <a:gd name="connsiteY5" fmla="*/ 22860 h 54292"/>
                <a:gd name="connsiteX6" fmla="*/ 0 w 55245"/>
                <a:gd name="connsiteY6" fmla="*/ 32385 h 54292"/>
                <a:gd name="connsiteX7" fmla="*/ 22860 w 55245"/>
                <a:gd name="connsiteY7" fmla="*/ 32385 h 54292"/>
                <a:gd name="connsiteX8" fmla="*/ 22860 w 55245"/>
                <a:gd name="connsiteY8" fmla="*/ 54292 h 54292"/>
                <a:gd name="connsiteX9" fmla="*/ 32385 w 55245"/>
                <a:gd name="connsiteY9" fmla="*/ 54292 h 54292"/>
                <a:gd name="connsiteX10" fmla="*/ 32385 w 55245"/>
                <a:gd name="connsiteY10" fmla="*/ 32385 h 54292"/>
                <a:gd name="connsiteX11" fmla="*/ 55245 w 55245"/>
                <a:gd name="connsiteY11" fmla="*/ 32385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 h="54292">
                  <a:moveTo>
                    <a:pt x="55245" y="22860"/>
                  </a:moveTo>
                  <a:lnTo>
                    <a:pt x="32385" y="22860"/>
                  </a:lnTo>
                  <a:lnTo>
                    <a:pt x="32385" y="0"/>
                  </a:lnTo>
                  <a:lnTo>
                    <a:pt x="22860" y="0"/>
                  </a:lnTo>
                  <a:lnTo>
                    <a:pt x="22860" y="22860"/>
                  </a:lnTo>
                  <a:lnTo>
                    <a:pt x="0" y="22860"/>
                  </a:lnTo>
                  <a:lnTo>
                    <a:pt x="0" y="32385"/>
                  </a:lnTo>
                  <a:lnTo>
                    <a:pt x="22860" y="32385"/>
                  </a:lnTo>
                  <a:lnTo>
                    <a:pt x="22860" y="54292"/>
                  </a:lnTo>
                  <a:lnTo>
                    <a:pt x="32385" y="54292"/>
                  </a:lnTo>
                  <a:lnTo>
                    <a:pt x="32385" y="32385"/>
                  </a:lnTo>
                  <a:lnTo>
                    <a:pt x="55245" y="32385"/>
                  </a:lnTo>
                  <a:close/>
                </a:path>
              </a:pathLst>
            </a:custGeom>
            <a:solidFill>
              <a:schemeClr val="bg1"/>
            </a:solidFill>
            <a:ln w="952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D7FE19B2-8702-40F2-B076-EB0DD6CD2895}"/>
                </a:ext>
              </a:extLst>
            </p:cNvPr>
            <p:cNvGrpSpPr/>
            <p:nvPr/>
          </p:nvGrpSpPr>
          <p:grpSpPr>
            <a:xfrm>
              <a:off x="4595813" y="1138841"/>
              <a:ext cx="431249" cy="84917"/>
              <a:chOff x="4595813" y="1419288"/>
              <a:chExt cx="438816" cy="86407"/>
            </a:xfrm>
          </p:grpSpPr>
          <p:sp>
            <p:nvSpPr>
              <p:cNvPr id="19" name="Oval 18">
                <a:extLst>
                  <a:ext uri="{FF2B5EF4-FFF2-40B4-BE49-F238E27FC236}">
                    <a16:creationId xmlns:a16="http://schemas.microsoft.com/office/drawing/2014/main" id="{B5F6A5FC-032D-44A9-9A40-F0C6E304484F}"/>
                  </a:ext>
                </a:extLst>
              </p:cNvPr>
              <p:cNvSpPr/>
              <p:nvPr/>
            </p:nvSpPr>
            <p:spPr>
              <a:xfrm>
                <a:off x="4595813" y="1419288"/>
                <a:ext cx="86407" cy="864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A2475D-AA98-4660-9E86-5E4475C6500F}"/>
                  </a:ext>
                </a:extLst>
              </p:cNvPr>
              <p:cNvSpPr/>
              <p:nvPr/>
            </p:nvSpPr>
            <p:spPr>
              <a:xfrm>
                <a:off x="4770319" y="1419288"/>
                <a:ext cx="86407" cy="864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C9F9828-59FB-4514-B840-3DBFF736819E}"/>
                  </a:ext>
                </a:extLst>
              </p:cNvPr>
              <p:cNvSpPr/>
              <p:nvPr/>
            </p:nvSpPr>
            <p:spPr>
              <a:xfrm>
                <a:off x="4948222" y="1419288"/>
                <a:ext cx="86407" cy="864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D80AA3F-0348-48E7-8429-1B050E574F29}"/>
                </a:ext>
              </a:extLst>
            </p:cNvPr>
            <p:cNvGrpSpPr/>
            <p:nvPr/>
          </p:nvGrpSpPr>
          <p:grpSpPr>
            <a:xfrm>
              <a:off x="4599018" y="1409981"/>
              <a:ext cx="441326" cy="169594"/>
              <a:chOff x="1022744" y="4027215"/>
              <a:chExt cx="840726" cy="323076"/>
            </a:xfrm>
            <a:solidFill>
              <a:schemeClr val="bg1">
                <a:lumMod val="75000"/>
              </a:schemeClr>
            </a:solidFill>
          </p:grpSpPr>
          <p:sp>
            <p:nvSpPr>
              <p:cNvPr id="24" name="Shape 2905">
                <a:extLst>
                  <a:ext uri="{FF2B5EF4-FFF2-40B4-BE49-F238E27FC236}">
                    <a16:creationId xmlns:a16="http://schemas.microsoft.com/office/drawing/2014/main" id="{55F5160F-B7F4-4A05-BD81-BCF6F25723DB}"/>
                  </a:ext>
                </a:extLst>
              </p:cNvPr>
              <p:cNvSpPr/>
              <p:nvPr/>
            </p:nvSpPr>
            <p:spPr>
              <a:xfrm>
                <a:off x="1022744" y="4027215"/>
                <a:ext cx="323076" cy="32307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grp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25" name="Shape 2906">
                <a:extLst>
                  <a:ext uri="{FF2B5EF4-FFF2-40B4-BE49-F238E27FC236}">
                    <a16:creationId xmlns:a16="http://schemas.microsoft.com/office/drawing/2014/main" id="{1E8A2D92-9EFE-4784-8304-E44251F2FAA3}"/>
                  </a:ext>
                </a:extLst>
              </p:cNvPr>
              <p:cNvSpPr/>
              <p:nvPr/>
            </p:nvSpPr>
            <p:spPr>
              <a:xfrm>
                <a:off x="1540394" y="4027215"/>
                <a:ext cx="323076" cy="32307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grp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grpSp>
      <p:sp>
        <p:nvSpPr>
          <p:cNvPr id="2" name="TextBox 1">
            <a:extLst>
              <a:ext uri="{FF2B5EF4-FFF2-40B4-BE49-F238E27FC236}">
                <a16:creationId xmlns:a16="http://schemas.microsoft.com/office/drawing/2014/main" id="{4864E43E-2ACB-4BA7-98B6-2039B02C0077}"/>
              </a:ext>
            </a:extLst>
          </p:cNvPr>
          <p:cNvSpPr txBox="1"/>
          <p:nvPr/>
        </p:nvSpPr>
        <p:spPr>
          <a:xfrm>
            <a:off x="918292" y="1056619"/>
            <a:ext cx="2853608" cy="1384995"/>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5. DIGITAL </a:t>
            </a:r>
            <a:r>
              <a:rPr lang="en-US" sz="2800" spc="100" dirty="0">
                <a:solidFill>
                  <a:schemeClr val="accent1"/>
                </a:solidFill>
                <a:latin typeface="Poppins SemiBold" panose="00000700000000000000" pitchFamily="2" charset="0"/>
                <a:cs typeface="Poppins SemiBold" panose="00000700000000000000" pitchFamily="2" charset="0"/>
              </a:rPr>
              <a:t>MARKETING STRATEGY </a:t>
            </a:r>
          </a:p>
        </p:txBody>
      </p:sp>
      <p:cxnSp>
        <p:nvCxnSpPr>
          <p:cNvPr id="3" name="Straight Connector 2">
            <a:extLst>
              <a:ext uri="{FF2B5EF4-FFF2-40B4-BE49-F238E27FC236}">
                <a16:creationId xmlns:a16="http://schemas.microsoft.com/office/drawing/2014/main" id="{641667B0-8FD2-4C5C-AA87-00A4FC493103}"/>
              </a:ext>
            </a:extLst>
          </p:cNvPr>
          <p:cNvCxnSpPr>
            <a:cxnSpLocks/>
          </p:cNvCxnSpPr>
          <p:nvPr/>
        </p:nvCxnSpPr>
        <p:spPr>
          <a:xfrm>
            <a:off x="0" y="1230305"/>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FAC25E-E195-471E-B6A3-26755BC5273B}"/>
              </a:ext>
            </a:extLst>
          </p:cNvPr>
          <p:cNvSpPr txBox="1"/>
          <p:nvPr/>
        </p:nvSpPr>
        <p:spPr>
          <a:xfrm>
            <a:off x="918292" y="5229431"/>
            <a:ext cx="3330565" cy="571951"/>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consectetur adipisci incididunt.</a:t>
            </a:r>
          </a:p>
        </p:txBody>
      </p:sp>
      <p:grpSp>
        <p:nvGrpSpPr>
          <p:cNvPr id="62" name="Group 61">
            <a:extLst>
              <a:ext uri="{FF2B5EF4-FFF2-40B4-BE49-F238E27FC236}">
                <a16:creationId xmlns:a16="http://schemas.microsoft.com/office/drawing/2014/main" id="{CC36E070-6B95-4EC1-A6C6-95F92A6F086F}"/>
              </a:ext>
            </a:extLst>
          </p:cNvPr>
          <p:cNvGrpSpPr/>
          <p:nvPr/>
        </p:nvGrpSpPr>
        <p:grpSpPr>
          <a:xfrm>
            <a:off x="1030498" y="2604722"/>
            <a:ext cx="3102081" cy="346300"/>
            <a:chOff x="986956" y="2616768"/>
            <a:chExt cx="3102081" cy="346300"/>
          </a:xfrm>
        </p:grpSpPr>
        <p:sp>
          <p:nvSpPr>
            <p:cNvPr id="28" name="TextBox 27">
              <a:extLst>
                <a:ext uri="{FF2B5EF4-FFF2-40B4-BE49-F238E27FC236}">
                  <a16:creationId xmlns:a16="http://schemas.microsoft.com/office/drawing/2014/main" id="{5AE78C97-F31E-482B-BD0C-ACCAE1CFD290}"/>
                </a:ext>
              </a:extLst>
            </p:cNvPr>
            <p:cNvSpPr txBox="1"/>
            <p:nvPr/>
          </p:nvSpPr>
          <p:spPr>
            <a:xfrm>
              <a:off x="1362429" y="2651419"/>
              <a:ext cx="2726608"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Engaging Website </a:t>
              </a:r>
            </a:p>
          </p:txBody>
        </p:sp>
        <p:grpSp>
          <p:nvGrpSpPr>
            <p:cNvPr id="41" name="Group 40">
              <a:extLst>
                <a:ext uri="{FF2B5EF4-FFF2-40B4-BE49-F238E27FC236}">
                  <a16:creationId xmlns:a16="http://schemas.microsoft.com/office/drawing/2014/main" id="{4389C0B5-4880-4F5D-BBD1-CEA8BFB81B75}"/>
                </a:ext>
              </a:extLst>
            </p:cNvPr>
            <p:cNvGrpSpPr/>
            <p:nvPr/>
          </p:nvGrpSpPr>
          <p:grpSpPr>
            <a:xfrm>
              <a:off x="986956" y="2616768"/>
              <a:ext cx="346302" cy="346300"/>
              <a:chOff x="4288965" y="2208645"/>
              <a:chExt cx="306848" cy="306846"/>
            </a:xfrm>
          </p:grpSpPr>
          <p:sp>
            <p:nvSpPr>
              <p:cNvPr id="34" name="Oval 33">
                <a:extLst>
                  <a:ext uri="{FF2B5EF4-FFF2-40B4-BE49-F238E27FC236}">
                    <a16:creationId xmlns:a16="http://schemas.microsoft.com/office/drawing/2014/main" id="{DA6051C1-1EB9-42B5-972D-3C61E10C24A6}"/>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B8818A3-0657-4ACE-8167-8FBEB94CD314}"/>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1</a:t>
                </a:r>
              </a:p>
            </p:txBody>
          </p:sp>
        </p:grpSp>
      </p:grpSp>
      <p:grpSp>
        <p:nvGrpSpPr>
          <p:cNvPr id="61" name="Group 60">
            <a:extLst>
              <a:ext uri="{FF2B5EF4-FFF2-40B4-BE49-F238E27FC236}">
                <a16:creationId xmlns:a16="http://schemas.microsoft.com/office/drawing/2014/main" id="{8B512A44-A680-4461-9F5A-89804EAF9372}"/>
              </a:ext>
            </a:extLst>
          </p:cNvPr>
          <p:cNvGrpSpPr/>
          <p:nvPr/>
        </p:nvGrpSpPr>
        <p:grpSpPr>
          <a:xfrm>
            <a:off x="1030498" y="3027782"/>
            <a:ext cx="3102081" cy="346300"/>
            <a:chOff x="986956" y="3047396"/>
            <a:chExt cx="3102081" cy="346300"/>
          </a:xfrm>
        </p:grpSpPr>
        <p:sp>
          <p:nvSpPr>
            <p:cNvPr id="29" name="TextBox 28">
              <a:extLst>
                <a:ext uri="{FF2B5EF4-FFF2-40B4-BE49-F238E27FC236}">
                  <a16:creationId xmlns:a16="http://schemas.microsoft.com/office/drawing/2014/main" id="{927E6DFB-CE8D-4DDB-BB8C-EFF9C7F87712}"/>
                </a:ext>
              </a:extLst>
            </p:cNvPr>
            <p:cNvSpPr txBox="1"/>
            <p:nvPr/>
          </p:nvSpPr>
          <p:spPr>
            <a:xfrm>
              <a:off x="1362429" y="3082047"/>
              <a:ext cx="2726608"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SEO </a:t>
              </a:r>
            </a:p>
          </p:txBody>
        </p:sp>
        <p:grpSp>
          <p:nvGrpSpPr>
            <p:cNvPr id="42" name="Group 41">
              <a:extLst>
                <a:ext uri="{FF2B5EF4-FFF2-40B4-BE49-F238E27FC236}">
                  <a16:creationId xmlns:a16="http://schemas.microsoft.com/office/drawing/2014/main" id="{F5AAB678-75E0-4515-B677-338B6FD8E7DC}"/>
                </a:ext>
              </a:extLst>
            </p:cNvPr>
            <p:cNvGrpSpPr/>
            <p:nvPr/>
          </p:nvGrpSpPr>
          <p:grpSpPr>
            <a:xfrm>
              <a:off x="986956" y="3047396"/>
              <a:ext cx="346302" cy="346300"/>
              <a:chOff x="4288965" y="2208645"/>
              <a:chExt cx="306848" cy="306846"/>
            </a:xfrm>
          </p:grpSpPr>
          <p:sp>
            <p:nvSpPr>
              <p:cNvPr id="43" name="Oval 42">
                <a:extLst>
                  <a:ext uri="{FF2B5EF4-FFF2-40B4-BE49-F238E27FC236}">
                    <a16:creationId xmlns:a16="http://schemas.microsoft.com/office/drawing/2014/main" id="{C9B4B295-FF7F-4794-BC22-9934112A4E8C}"/>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D345419-106E-4FFD-A2E7-A3D69FE1F0FE}"/>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2</a:t>
                </a:r>
              </a:p>
            </p:txBody>
          </p:sp>
        </p:grpSp>
      </p:grpSp>
      <p:grpSp>
        <p:nvGrpSpPr>
          <p:cNvPr id="60" name="Group 59">
            <a:extLst>
              <a:ext uri="{FF2B5EF4-FFF2-40B4-BE49-F238E27FC236}">
                <a16:creationId xmlns:a16="http://schemas.microsoft.com/office/drawing/2014/main" id="{EBBED549-AD0E-4F67-8278-9BF010D6ED44}"/>
              </a:ext>
            </a:extLst>
          </p:cNvPr>
          <p:cNvGrpSpPr/>
          <p:nvPr/>
        </p:nvGrpSpPr>
        <p:grpSpPr>
          <a:xfrm>
            <a:off x="1030498" y="3450842"/>
            <a:ext cx="3102081" cy="346300"/>
            <a:chOff x="986956" y="3498922"/>
            <a:chExt cx="3102081" cy="346300"/>
          </a:xfrm>
        </p:grpSpPr>
        <p:sp>
          <p:nvSpPr>
            <p:cNvPr id="30" name="TextBox 29">
              <a:extLst>
                <a:ext uri="{FF2B5EF4-FFF2-40B4-BE49-F238E27FC236}">
                  <a16:creationId xmlns:a16="http://schemas.microsoft.com/office/drawing/2014/main" id="{337B4608-654F-44B0-B7FA-95EE8E07FE7D}"/>
                </a:ext>
              </a:extLst>
            </p:cNvPr>
            <p:cNvSpPr txBox="1"/>
            <p:nvPr/>
          </p:nvSpPr>
          <p:spPr>
            <a:xfrm>
              <a:off x="1362429" y="3533573"/>
              <a:ext cx="2726608" cy="276999"/>
            </a:xfrm>
            <a:prstGeom prst="rect">
              <a:avLst/>
            </a:prstGeom>
            <a:noFill/>
          </p:spPr>
          <p:txBody>
            <a:bodyPr wrap="square" rtlCol="0">
              <a:spAutoFit/>
            </a:bodyPr>
            <a:lstStyle/>
            <a:p>
              <a:r>
                <a:rPr lang="en-US" sz="1200" dirty="0">
                  <a:solidFill>
                    <a:schemeClr val="accent5"/>
                  </a:solidFill>
                  <a:latin typeface="Poppins SemiBold" panose="00000700000000000000" pitchFamily="2" charset="0"/>
                  <a:cs typeface="Poppins SemiBold" panose="00000700000000000000" pitchFamily="2" charset="0"/>
                </a:rPr>
                <a:t>Content Marketing</a:t>
              </a:r>
            </a:p>
          </p:txBody>
        </p:sp>
        <p:grpSp>
          <p:nvGrpSpPr>
            <p:cNvPr id="45" name="Group 44">
              <a:extLst>
                <a:ext uri="{FF2B5EF4-FFF2-40B4-BE49-F238E27FC236}">
                  <a16:creationId xmlns:a16="http://schemas.microsoft.com/office/drawing/2014/main" id="{22A37971-9B3F-4B68-99E8-EA05A78A4127}"/>
                </a:ext>
              </a:extLst>
            </p:cNvPr>
            <p:cNvGrpSpPr/>
            <p:nvPr/>
          </p:nvGrpSpPr>
          <p:grpSpPr>
            <a:xfrm>
              <a:off x="986956" y="3498922"/>
              <a:ext cx="346302" cy="346300"/>
              <a:chOff x="4288965" y="2208645"/>
              <a:chExt cx="306848" cy="306846"/>
            </a:xfrm>
          </p:grpSpPr>
          <p:sp>
            <p:nvSpPr>
              <p:cNvPr id="46" name="Oval 45">
                <a:extLst>
                  <a:ext uri="{FF2B5EF4-FFF2-40B4-BE49-F238E27FC236}">
                    <a16:creationId xmlns:a16="http://schemas.microsoft.com/office/drawing/2014/main" id="{1740FD4E-A0F1-486F-BD45-AA17FF39AB41}"/>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AA12D4A-8AB3-4E74-AD8F-7CDFF9FC2A33}"/>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3</a:t>
                </a:r>
              </a:p>
            </p:txBody>
          </p:sp>
        </p:grpSp>
      </p:grpSp>
      <p:grpSp>
        <p:nvGrpSpPr>
          <p:cNvPr id="59" name="Group 58">
            <a:extLst>
              <a:ext uri="{FF2B5EF4-FFF2-40B4-BE49-F238E27FC236}">
                <a16:creationId xmlns:a16="http://schemas.microsoft.com/office/drawing/2014/main" id="{7D33E5EF-2171-42A4-8213-75F108975C88}"/>
              </a:ext>
            </a:extLst>
          </p:cNvPr>
          <p:cNvGrpSpPr/>
          <p:nvPr/>
        </p:nvGrpSpPr>
        <p:grpSpPr>
          <a:xfrm>
            <a:off x="1030498" y="3873902"/>
            <a:ext cx="3102081" cy="346300"/>
            <a:chOff x="986956" y="3984946"/>
            <a:chExt cx="3102081" cy="346300"/>
          </a:xfrm>
        </p:grpSpPr>
        <p:sp>
          <p:nvSpPr>
            <p:cNvPr id="31" name="TextBox 30">
              <a:extLst>
                <a:ext uri="{FF2B5EF4-FFF2-40B4-BE49-F238E27FC236}">
                  <a16:creationId xmlns:a16="http://schemas.microsoft.com/office/drawing/2014/main" id="{CC9EB1ED-1C4A-424D-B4B1-D9123F7264A6}"/>
                </a:ext>
              </a:extLst>
            </p:cNvPr>
            <p:cNvSpPr txBox="1"/>
            <p:nvPr/>
          </p:nvSpPr>
          <p:spPr>
            <a:xfrm>
              <a:off x="1362429" y="4019597"/>
              <a:ext cx="2726608" cy="276999"/>
            </a:xfrm>
            <a:prstGeom prst="rect">
              <a:avLst/>
            </a:prstGeom>
            <a:noFill/>
          </p:spPr>
          <p:txBody>
            <a:bodyPr wrap="square" rtlCol="0">
              <a:spAutoFit/>
            </a:bodyPr>
            <a:lstStyle/>
            <a:p>
              <a:r>
                <a:rPr lang="en-US" sz="1200" dirty="0">
                  <a:solidFill>
                    <a:schemeClr val="accent5"/>
                  </a:solidFill>
                  <a:latin typeface="Poppins SemiBold" panose="00000700000000000000" pitchFamily="2" charset="0"/>
                  <a:cs typeface="Poppins SemiBold" panose="00000700000000000000" pitchFamily="2" charset="0"/>
                </a:rPr>
                <a:t>Email Marketing</a:t>
              </a:r>
            </a:p>
          </p:txBody>
        </p:sp>
        <p:grpSp>
          <p:nvGrpSpPr>
            <p:cNvPr id="48" name="Group 47">
              <a:extLst>
                <a:ext uri="{FF2B5EF4-FFF2-40B4-BE49-F238E27FC236}">
                  <a16:creationId xmlns:a16="http://schemas.microsoft.com/office/drawing/2014/main" id="{E25B1FD4-98CE-4F07-AD38-0E2CD1C09C4A}"/>
                </a:ext>
              </a:extLst>
            </p:cNvPr>
            <p:cNvGrpSpPr/>
            <p:nvPr/>
          </p:nvGrpSpPr>
          <p:grpSpPr>
            <a:xfrm>
              <a:off x="986956" y="3984946"/>
              <a:ext cx="346302" cy="346300"/>
              <a:chOff x="4288965" y="2208645"/>
              <a:chExt cx="306848" cy="306846"/>
            </a:xfrm>
          </p:grpSpPr>
          <p:sp>
            <p:nvSpPr>
              <p:cNvPr id="49" name="Oval 48">
                <a:extLst>
                  <a:ext uri="{FF2B5EF4-FFF2-40B4-BE49-F238E27FC236}">
                    <a16:creationId xmlns:a16="http://schemas.microsoft.com/office/drawing/2014/main" id="{39368874-B3E7-4973-ACF4-7BBA827142BD}"/>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62B5B72-D047-4187-AC92-D8C77889B2E6}"/>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4</a:t>
                </a:r>
              </a:p>
            </p:txBody>
          </p:sp>
        </p:grpSp>
      </p:grpSp>
      <p:grpSp>
        <p:nvGrpSpPr>
          <p:cNvPr id="58" name="Group 57">
            <a:extLst>
              <a:ext uri="{FF2B5EF4-FFF2-40B4-BE49-F238E27FC236}">
                <a16:creationId xmlns:a16="http://schemas.microsoft.com/office/drawing/2014/main" id="{ACA2AC8F-91E1-4818-A301-19CCC82072AE}"/>
              </a:ext>
            </a:extLst>
          </p:cNvPr>
          <p:cNvGrpSpPr/>
          <p:nvPr/>
        </p:nvGrpSpPr>
        <p:grpSpPr>
          <a:xfrm>
            <a:off x="1030498" y="4296962"/>
            <a:ext cx="3102081" cy="346300"/>
            <a:chOff x="986956" y="4455095"/>
            <a:chExt cx="3102081" cy="346300"/>
          </a:xfrm>
        </p:grpSpPr>
        <p:sp>
          <p:nvSpPr>
            <p:cNvPr id="32" name="TextBox 31">
              <a:extLst>
                <a:ext uri="{FF2B5EF4-FFF2-40B4-BE49-F238E27FC236}">
                  <a16:creationId xmlns:a16="http://schemas.microsoft.com/office/drawing/2014/main" id="{3DE411CD-B2FC-48DD-A270-7A945F2D42CE}"/>
                </a:ext>
              </a:extLst>
            </p:cNvPr>
            <p:cNvSpPr txBox="1"/>
            <p:nvPr/>
          </p:nvSpPr>
          <p:spPr>
            <a:xfrm>
              <a:off x="1362429" y="4489746"/>
              <a:ext cx="2726608" cy="276999"/>
            </a:xfrm>
            <a:prstGeom prst="rect">
              <a:avLst/>
            </a:prstGeom>
            <a:noFill/>
          </p:spPr>
          <p:txBody>
            <a:bodyPr wrap="square" rtlCol="0">
              <a:spAutoFit/>
            </a:bodyPr>
            <a:lstStyle/>
            <a:p>
              <a:r>
                <a:rPr lang="en-US" sz="1200" dirty="0">
                  <a:solidFill>
                    <a:schemeClr val="accent5"/>
                  </a:solidFill>
                  <a:latin typeface="Poppins SemiBold" panose="00000700000000000000" pitchFamily="2" charset="0"/>
                  <a:cs typeface="Poppins SemiBold" panose="00000700000000000000" pitchFamily="2" charset="0"/>
                </a:rPr>
                <a:t>Social Media Marketing</a:t>
              </a:r>
            </a:p>
          </p:txBody>
        </p:sp>
        <p:grpSp>
          <p:nvGrpSpPr>
            <p:cNvPr id="51" name="Group 50">
              <a:extLst>
                <a:ext uri="{FF2B5EF4-FFF2-40B4-BE49-F238E27FC236}">
                  <a16:creationId xmlns:a16="http://schemas.microsoft.com/office/drawing/2014/main" id="{2F8C4BCB-F366-436B-B0A1-F5F5D15B9EF5}"/>
                </a:ext>
              </a:extLst>
            </p:cNvPr>
            <p:cNvGrpSpPr/>
            <p:nvPr/>
          </p:nvGrpSpPr>
          <p:grpSpPr>
            <a:xfrm>
              <a:off x="986956" y="4455095"/>
              <a:ext cx="346302" cy="346300"/>
              <a:chOff x="4288965" y="2208645"/>
              <a:chExt cx="306848" cy="306846"/>
            </a:xfrm>
          </p:grpSpPr>
          <p:sp>
            <p:nvSpPr>
              <p:cNvPr id="52" name="Oval 51">
                <a:extLst>
                  <a:ext uri="{FF2B5EF4-FFF2-40B4-BE49-F238E27FC236}">
                    <a16:creationId xmlns:a16="http://schemas.microsoft.com/office/drawing/2014/main" id="{0C41D12F-7F60-4F55-9CE4-561764C76A57}"/>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001C532-EDE9-42E2-B595-F7D15F2ECAE7}"/>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5</a:t>
                </a:r>
              </a:p>
            </p:txBody>
          </p:sp>
        </p:grpSp>
      </p:grpSp>
      <p:grpSp>
        <p:nvGrpSpPr>
          <p:cNvPr id="57" name="Group 56">
            <a:extLst>
              <a:ext uri="{FF2B5EF4-FFF2-40B4-BE49-F238E27FC236}">
                <a16:creationId xmlns:a16="http://schemas.microsoft.com/office/drawing/2014/main" id="{286376C8-9039-457F-90E6-FDA24FDCE1F2}"/>
              </a:ext>
            </a:extLst>
          </p:cNvPr>
          <p:cNvGrpSpPr/>
          <p:nvPr/>
        </p:nvGrpSpPr>
        <p:grpSpPr>
          <a:xfrm>
            <a:off x="1030498" y="4720024"/>
            <a:ext cx="3102081" cy="346300"/>
            <a:chOff x="986956" y="4888848"/>
            <a:chExt cx="3102081" cy="346300"/>
          </a:xfrm>
        </p:grpSpPr>
        <p:sp>
          <p:nvSpPr>
            <p:cNvPr id="5" name="TextBox 4">
              <a:extLst>
                <a:ext uri="{FF2B5EF4-FFF2-40B4-BE49-F238E27FC236}">
                  <a16:creationId xmlns:a16="http://schemas.microsoft.com/office/drawing/2014/main" id="{795A410C-D57E-42ED-9D59-4960C6E0C014}"/>
                </a:ext>
              </a:extLst>
            </p:cNvPr>
            <p:cNvSpPr txBox="1"/>
            <p:nvPr/>
          </p:nvSpPr>
          <p:spPr>
            <a:xfrm>
              <a:off x="1362429" y="4923499"/>
              <a:ext cx="2726608"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Pay Per Click </a:t>
              </a:r>
            </a:p>
          </p:txBody>
        </p:sp>
        <p:grpSp>
          <p:nvGrpSpPr>
            <p:cNvPr id="54" name="Group 53">
              <a:extLst>
                <a:ext uri="{FF2B5EF4-FFF2-40B4-BE49-F238E27FC236}">
                  <a16:creationId xmlns:a16="http://schemas.microsoft.com/office/drawing/2014/main" id="{22D1EA1C-9FD0-4A29-9C75-E3506907DFC2}"/>
                </a:ext>
              </a:extLst>
            </p:cNvPr>
            <p:cNvGrpSpPr/>
            <p:nvPr/>
          </p:nvGrpSpPr>
          <p:grpSpPr>
            <a:xfrm>
              <a:off x="986956" y="4888848"/>
              <a:ext cx="346302" cy="346300"/>
              <a:chOff x="4288965" y="2208645"/>
              <a:chExt cx="306848" cy="306846"/>
            </a:xfrm>
          </p:grpSpPr>
          <p:sp>
            <p:nvSpPr>
              <p:cNvPr id="55" name="Oval 54">
                <a:extLst>
                  <a:ext uri="{FF2B5EF4-FFF2-40B4-BE49-F238E27FC236}">
                    <a16:creationId xmlns:a16="http://schemas.microsoft.com/office/drawing/2014/main" id="{304ED18E-694E-4634-99CA-4F6400601A06}"/>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5CCDCBF-6C8D-43B1-A1F9-D41720F649A9}"/>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6</a:t>
                </a:r>
              </a:p>
            </p:txBody>
          </p:sp>
        </p:grpSp>
      </p:grpSp>
    </p:spTree>
    <p:extLst>
      <p:ext uri="{BB962C8B-B14F-4D97-AF65-F5344CB8AC3E}">
        <p14:creationId xmlns:p14="http://schemas.microsoft.com/office/powerpoint/2010/main" val="595825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F21A66-60AE-4D4D-96E7-72414305F94C}"/>
              </a:ext>
            </a:extLst>
          </p:cNvPr>
          <p:cNvSpPr txBox="1"/>
          <p:nvPr/>
        </p:nvSpPr>
        <p:spPr>
          <a:xfrm>
            <a:off x="918291" y="924274"/>
            <a:ext cx="5282483" cy="523220"/>
          </a:xfrm>
          <a:prstGeom prst="rect">
            <a:avLst/>
          </a:prstGeom>
          <a:noFill/>
        </p:spPr>
        <p:txBody>
          <a:bodyPr wrap="square" rtlCol="0">
            <a:spAutoFit/>
          </a:bodyPr>
          <a:lstStyle/>
          <a:p>
            <a:r>
              <a:rPr lang="en-US" sz="2800" spc="100">
                <a:solidFill>
                  <a:schemeClr val="accent5"/>
                </a:solidFill>
                <a:latin typeface="Poppins SemiBold" panose="00000700000000000000" pitchFamily="2" charset="0"/>
                <a:cs typeface="Poppins SemiBold" panose="00000700000000000000" pitchFamily="2" charset="0"/>
              </a:rPr>
              <a:t>6. SOCIAL MEDIA </a:t>
            </a:r>
            <a:r>
              <a:rPr lang="en-US" sz="2800" spc="100">
                <a:solidFill>
                  <a:schemeClr val="accent1"/>
                </a:solidFill>
                <a:latin typeface="Poppins SemiBold" panose="00000700000000000000" pitchFamily="2" charset="0"/>
                <a:cs typeface="Poppins SemiBold" panose="00000700000000000000" pitchFamily="2" charset="0"/>
              </a:rPr>
              <a:t>STRATEGY</a:t>
            </a:r>
          </a:p>
        </p:txBody>
      </p:sp>
      <p:cxnSp>
        <p:nvCxnSpPr>
          <p:cNvPr id="3" name="Straight Connector 2">
            <a:extLst>
              <a:ext uri="{FF2B5EF4-FFF2-40B4-BE49-F238E27FC236}">
                <a16:creationId xmlns:a16="http://schemas.microsoft.com/office/drawing/2014/main" id="{0F7FF9C0-9F86-465C-B2D5-1568B05E7E66}"/>
              </a:ext>
            </a:extLst>
          </p:cNvPr>
          <p:cNvCxnSpPr>
            <a:cxnSpLocks/>
          </p:cNvCxnSpPr>
          <p:nvPr/>
        </p:nvCxnSpPr>
        <p:spPr>
          <a:xfrm>
            <a:off x="0" y="1185884"/>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1014450-567E-44A2-B0FB-7C298D0CCFDC}"/>
              </a:ext>
            </a:extLst>
          </p:cNvPr>
          <p:cNvSpPr txBox="1"/>
          <p:nvPr/>
        </p:nvSpPr>
        <p:spPr>
          <a:xfrm>
            <a:off x="7436429" y="899909"/>
            <a:ext cx="3837280" cy="571951"/>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tempore incididunt ut labore et dolore magna aliqua ut enim.</a:t>
            </a:r>
          </a:p>
        </p:txBody>
      </p:sp>
      <p:grpSp>
        <p:nvGrpSpPr>
          <p:cNvPr id="153" name="Group 152">
            <a:extLst>
              <a:ext uri="{FF2B5EF4-FFF2-40B4-BE49-F238E27FC236}">
                <a16:creationId xmlns:a16="http://schemas.microsoft.com/office/drawing/2014/main" id="{595F46BF-20F7-4792-8561-6B98245B0256}"/>
              </a:ext>
            </a:extLst>
          </p:cNvPr>
          <p:cNvGrpSpPr/>
          <p:nvPr/>
        </p:nvGrpSpPr>
        <p:grpSpPr>
          <a:xfrm>
            <a:off x="918261" y="2138276"/>
            <a:ext cx="10355478" cy="3819815"/>
            <a:chOff x="918261" y="2138276"/>
            <a:chExt cx="10355478" cy="3819815"/>
          </a:xfrm>
        </p:grpSpPr>
        <p:grpSp>
          <p:nvGrpSpPr>
            <p:cNvPr id="150" name="Group 149">
              <a:extLst>
                <a:ext uri="{FF2B5EF4-FFF2-40B4-BE49-F238E27FC236}">
                  <a16:creationId xmlns:a16="http://schemas.microsoft.com/office/drawing/2014/main" id="{AE65C592-2CF7-437E-BBA9-04DDABDD39D6}"/>
                </a:ext>
              </a:extLst>
            </p:cNvPr>
            <p:cNvGrpSpPr/>
            <p:nvPr/>
          </p:nvGrpSpPr>
          <p:grpSpPr>
            <a:xfrm>
              <a:off x="2931009" y="2138276"/>
              <a:ext cx="5458314" cy="3819815"/>
              <a:chOff x="2931009" y="2138276"/>
              <a:chExt cx="5458314" cy="3819815"/>
            </a:xfrm>
          </p:grpSpPr>
          <p:cxnSp>
            <p:nvCxnSpPr>
              <p:cNvPr id="96" name="Straight Connector 95">
                <a:extLst>
                  <a:ext uri="{FF2B5EF4-FFF2-40B4-BE49-F238E27FC236}">
                    <a16:creationId xmlns:a16="http://schemas.microsoft.com/office/drawing/2014/main" id="{F75C88E1-4AFB-4215-8098-91385254D830}"/>
                  </a:ext>
                </a:extLst>
              </p:cNvPr>
              <p:cNvCxnSpPr>
                <a:cxnSpLocks/>
              </p:cNvCxnSpPr>
              <p:nvPr/>
            </p:nvCxnSpPr>
            <p:spPr>
              <a:xfrm>
                <a:off x="5455623" y="2138276"/>
                <a:ext cx="0" cy="381981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5063331-89AC-45FD-A16E-0DD47FC337BD}"/>
                  </a:ext>
                </a:extLst>
              </p:cNvPr>
              <p:cNvCxnSpPr>
                <a:cxnSpLocks/>
              </p:cNvCxnSpPr>
              <p:nvPr/>
            </p:nvCxnSpPr>
            <p:spPr>
              <a:xfrm>
                <a:off x="8389323" y="2138276"/>
                <a:ext cx="0" cy="381981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E8B57E3-14AA-4FEA-AEA4-04B37C10ED13}"/>
                  </a:ext>
                </a:extLst>
              </p:cNvPr>
              <p:cNvCxnSpPr>
                <a:cxnSpLocks/>
              </p:cNvCxnSpPr>
              <p:nvPr/>
            </p:nvCxnSpPr>
            <p:spPr>
              <a:xfrm>
                <a:off x="2931009" y="2138276"/>
                <a:ext cx="0" cy="381981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8099D7D8-987F-4252-AEE6-26860DC1813B}"/>
                </a:ext>
              </a:extLst>
            </p:cNvPr>
            <p:cNvSpPr/>
            <p:nvPr/>
          </p:nvSpPr>
          <p:spPr>
            <a:xfrm flipH="1">
              <a:off x="918261" y="2657285"/>
              <a:ext cx="10355478" cy="697699"/>
            </a:xfrm>
            <a:prstGeom prst="rect">
              <a:avLst/>
            </a:prstGeom>
            <a:solidFill>
              <a:schemeClr val="bg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200">
                <a:solidFill>
                  <a:schemeClr val="tx1">
                    <a:lumMod val="65000"/>
                    <a:lumOff val="35000"/>
                  </a:schemeClr>
                </a:solidFill>
                <a:latin typeface="Roboto" panose="02000000000000000000" pitchFamily="2" charset="0"/>
                <a:ea typeface="Roboto" panose="02000000000000000000" pitchFamily="2" charset="0"/>
              </a:endParaRPr>
            </a:p>
          </p:txBody>
        </p:sp>
        <p:sp>
          <p:nvSpPr>
            <p:cNvPr id="8" name="Freeform 11">
              <a:extLst>
                <a:ext uri="{FF2B5EF4-FFF2-40B4-BE49-F238E27FC236}">
                  <a16:creationId xmlns:a16="http://schemas.microsoft.com/office/drawing/2014/main" id="{843EE526-05B7-4D30-A28A-5FBEA5EACEDD}"/>
                </a:ext>
              </a:extLst>
            </p:cNvPr>
            <p:cNvSpPr>
              <a:spLocks noChangeArrowheads="1"/>
            </p:cNvSpPr>
            <p:nvPr/>
          </p:nvSpPr>
          <p:spPr bwMode="auto">
            <a:xfrm>
              <a:off x="3314629" y="3617198"/>
              <a:ext cx="279399" cy="279399"/>
            </a:xfrm>
            <a:custGeom>
              <a:avLst/>
              <a:gdLst>
                <a:gd name="T0" fmla="*/ 530 w 609"/>
                <a:gd name="T1" fmla="*/ 608 h 609"/>
                <a:gd name="T2" fmla="*/ 530 w 609"/>
                <a:gd name="T3" fmla="*/ 608 h 609"/>
                <a:gd name="T4" fmla="*/ 78 w 609"/>
                <a:gd name="T5" fmla="*/ 608 h 609"/>
                <a:gd name="T6" fmla="*/ 0 w 609"/>
                <a:gd name="T7" fmla="*/ 530 h 609"/>
                <a:gd name="T8" fmla="*/ 0 w 609"/>
                <a:gd name="T9" fmla="*/ 78 h 609"/>
                <a:gd name="T10" fmla="*/ 78 w 609"/>
                <a:gd name="T11" fmla="*/ 0 h 609"/>
                <a:gd name="T12" fmla="*/ 530 w 609"/>
                <a:gd name="T13" fmla="*/ 0 h 609"/>
                <a:gd name="T14" fmla="*/ 608 w 609"/>
                <a:gd name="T15" fmla="*/ 78 h 609"/>
                <a:gd name="T16" fmla="*/ 608 w 609"/>
                <a:gd name="T17" fmla="*/ 530 h 609"/>
                <a:gd name="T18" fmla="*/ 530 w 609"/>
                <a:gd name="T19" fmla="*/ 608 h 609"/>
                <a:gd name="T20" fmla="*/ 304 w 609"/>
                <a:gd name="T21" fmla="*/ 184 h 609"/>
                <a:gd name="T22" fmla="*/ 304 w 609"/>
                <a:gd name="T23" fmla="*/ 184 h 609"/>
                <a:gd name="T24" fmla="*/ 198 w 609"/>
                <a:gd name="T25" fmla="*/ 254 h 609"/>
                <a:gd name="T26" fmla="*/ 198 w 609"/>
                <a:gd name="T27" fmla="*/ 254 h 609"/>
                <a:gd name="T28" fmla="*/ 198 w 609"/>
                <a:gd name="T29" fmla="*/ 254 h 609"/>
                <a:gd name="T30" fmla="*/ 191 w 609"/>
                <a:gd name="T31" fmla="*/ 261 h 609"/>
                <a:gd name="T32" fmla="*/ 191 w 609"/>
                <a:gd name="T33" fmla="*/ 269 h 609"/>
                <a:gd name="T34" fmla="*/ 191 w 609"/>
                <a:gd name="T35" fmla="*/ 276 h 609"/>
                <a:gd name="T36" fmla="*/ 191 w 609"/>
                <a:gd name="T37" fmla="*/ 283 h 609"/>
                <a:gd name="T38" fmla="*/ 191 w 609"/>
                <a:gd name="T39" fmla="*/ 290 h 609"/>
                <a:gd name="T40" fmla="*/ 191 w 609"/>
                <a:gd name="T41" fmla="*/ 290 h 609"/>
                <a:gd name="T42" fmla="*/ 184 w 609"/>
                <a:gd name="T43" fmla="*/ 304 h 609"/>
                <a:gd name="T44" fmla="*/ 304 w 609"/>
                <a:gd name="T45" fmla="*/ 424 h 609"/>
                <a:gd name="T46" fmla="*/ 424 w 609"/>
                <a:gd name="T47" fmla="*/ 304 h 609"/>
                <a:gd name="T48" fmla="*/ 417 w 609"/>
                <a:gd name="T49" fmla="*/ 290 h 609"/>
                <a:gd name="T50" fmla="*/ 417 w 609"/>
                <a:gd name="T51" fmla="*/ 290 h 609"/>
                <a:gd name="T52" fmla="*/ 417 w 609"/>
                <a:gd name="T53" fmla="*/ 283 h 609"/>
                <a:gd name="T54" fmla="*/ 417 w 609"/>
                <a:gd name="T55" fmla="*/ 276 h 609"/>
                <a:gd name="T56" fmla="*/ 417 w 609"/>
                <a:gd name="T57" fmla="*/ 269 h 609"/>
                <a:gd name="T58" fmla="*/ 417 w 609"/>
                <a:gd name="T59" fmla="*/ 261 h 609"/>
                <a:gd name="T60" fmla="*/ 410 w 609"/>
                <a:gd name="T61" fmla="*/ 254 h 609"/>
                <a:gd name="T62" fmla="*/ 410 w 609"/>
                <a:gd name="T63" fmla="*/ 254 h 609"/>
                <a:gd name="T64" fmla="*/ 410 w 609"/>
                <a:gd name="T65" fmla="*/ 254 h 609"/>
                <a:gd name="T66" fmla="*/ 304 w 609"/>
                <a:gd name="T67" fmla="*/ 184 h 609"/>
                <a:gd name="T68" fmla="*/ 537 w 609"/>
                <a:gd name="T69" fmla="*/ 99 h 609"/>
                <a:gd name="T70" fmla="*/ 537 w 609"/>
                <a:gd name="T71" fmla="*/ 99 h 609"/>
                <a:gd name="T72" fmla="*/ 509 w 609"/>
                <a:gd name="T73" fmla="*/ 71 h 609"/>
                <a:gd name="T74" fmla="*/ 445 w 609"/>
                <a:gd name="T75" fmla="*/ 71 h 609"/>
                <a:gd name="T76" fmla="*/ 417 w 609"/>
                <a:gd name="T77" fmla="*/ 99 h 609"/>
                <a:gd name="T78" fmla="*/ 417 w 609"/>
                <a:gd name="T79" fmla="*/ 162 h 609"/>
                <a:gd name="T80" fmla="*/ 445 w 609"/>
                <a:gd name="T81" fmla="*/ 191 h 609"/>
                <a:gd name="T82" fmla="*/ 509 w 609"/>
                <a:gd name="T83" fmla="*/ 191 h 609"/>
                <a:gd name="T84" fmla="*/ 537 w 609"/>
                <a:gd name="T85" fmla="*/ 162 h 609"/>
                <a:gd name="T86" fmla="*/ 537 w 609"/>
                <a:gd name="T87" fmla="*/ 99 h 609"/>
                <a:gd name="T88" fmla="*/ 537 w 609"/>
                <a:gd name="T89" fmla="*/ 254 h 609"/>
                <a:gd name="T90" fmla="*/ 537 w 609"/>
                <a:gd name="T91" fmla="*/ 254 h 609"/>
                <a:gd name="T92" fmla="*/ 481 w 609"/>
                <a:gd name="T93" fmla="*/ 254 h 609"/>
                <a:gd name="T94" fmla="*/ 488 w 609"/>
                <a:gd name="T95" fmla="*/ 304 h 609"/>
                <a:gd name="T96" fmla="*/ 304 w 609"/>
                <a:gd name="T97" fmla="*/ 488 h 609"/>
                <a:gd name="T98" fmla="*/ 120 w 609"/>
                <a:gd name="T99" fmla="*/ 304 h 609"/>
                <a:gd name="T100" fmla="*/ 127 w 609"/>
                <a:gd name="T101" fmla="*/ 254 h 609"/>
                <a:gd name="T102" fmla="*/ 71 w 609"/>
                <a:gd name="T103" fmla="*/ 254 h 609"/>
                <a:gd name="T104" fmla="*/ 71 w 609"/>
                <a:gd name="T105" fmla="*/ 509 h 609"/>
                <a:gd name="T106" fmla="*/ 99 w 609"/>
                <a:gd name="T107" fmla="*/ 537 h 609"/>
                <a:gd name="T108" fmla="*/ 509 w 609"/>
                <a:gd name="T109" fmla="*/ 537 h 609"/>
                <a:gd name="T110" fmla="*/ 537 w 609"/>
                <a:gd name="T111" fmla="*/ 509 h 609"/>
                <a:gd name="T112" fmla="*/ 537 w 609"/>
                <a:gd name="T113" fmla="*/ 25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609">
                  <a:moveTo>
                    <a:pt x="530" y="608"/>
                  </a:moveTo>
                  <a:lnTo>
                    <a:pt x="530" y="608"/>
                  </a:lnTo>
                  <a:cubicBezTo>
                    <a:pt x="78" y="608"/>
                    <a:pt x="78" y="608"/>
                    <a:pt x="78" y="608"/>
                  </a:cubicBezTo>
                  <a:cubicBezTo>
                    <a:pt x="36" y="608"/>
                    <a:pt x="0" y="572"/>
                    <a:pt x="0" y="530"/>
                  </a:cubicBezTo>
                  <a:cubicBezTo>
                    <a:pt x="0" y="78"/>
                    <a:pt x="0" y="78"/>
                    <a:pt x="0" y="78"/>
                  </a:cubicBezTo>
                  <a:cubicBezTo>
                    <a:pt x="0" y="35"/>
                    <a:pt x="36" y="0"/>
                    <a:pt x="78" y="0"/>
                  </a:cubicBezTo>
                  <a:cubicBezTo>
                    <a:pt x="530" y="0"/>
                    <a:pt x="530" y="0"/>
                    <a:pt x="530" y="0"/>
                  </a:cubicBezTo>
                  <a:cubicBezTo>
                    <a:pt x="573" y="0"/>
                    <a:pt x="608" y="35"/>
                    <a:pt x="608" y="78"/>
                  </a:cubicBezTo>
                  <a:cubicBezTo>
                    <a:pt x="608" y="530"/>
                    <a:pt x="608" y="530"/>
                    <a:pt x="608" y="530"/>
                  </a:cubicBezTo>
                  <a:cubicBezTo>
                    <a:pt x="608" y="572"/>
                    <a:pt x="573" y="608"/>
                    <a:pt x="530" y="608"/>
                  </a:cubicBezTo>
                  <a:close/>
                  <a:moveTo>
                    <a:pt x="304" y="184"/>
                  </a:moveTo>
                  <a:lnTo>
                    <a:pt x="304" y="184"/>
                  </a:lnTo>
                  <a:cubicBezTo>
                    <a:pt x="254" y="184"/>
                    <a:pt x="219" y="212"/>
                    <a:pt x="198" y="254"/>
                  </a:cubicBezTo>
                  <a:lnTo>
                    <a:pt x="198" y="254"/>
                  </a:lnTo>
                  <a:lnTo>
                    <a:pt x="198" y="254"/>
                  </a:lnTo>
                  <a:cubicBezTo>
                    <a:pt x="198" y="261"/>
                    <a:pt x="198" y="261"/>
                    <a:pt x="191" y="261"/>
                  </a:cubicBezTo>
                  <a:lnTo>
                    <a:pt x="191" y="269"/>
                  </a:lnTo>
                  <a:lnTo>
                    <a:pt x="191" y="276"/>
                  </a:lnTo>
                  <a:cubicBezTo>
                    <a:pt x="191" y="276"/>
                    <a:pt x="191" y="276"/>
                    <a:pt x="191" y="283"/>
                  </a:cubicBezTo>
                  <a:cubicBezTo>
                    <a:pt x="191" y="283"/>
                    <a:pt x="191" y="283"/>
                    <a:pt x="191" y="290"/>
                  </a:cubicBezTo>
                  <a:lnTo>
                    <a:pt x="191" y="290"/>
                  </a:lnTo>
                  <a:cubicBezTo>
                    <a:pt x="191" y="297"/>
                    <a:pt x="184" y="297"/>
                    <a:pt x="184" y="304"/>
                  </a:cubicBezTo>
                  <a:cubicBezTo>
                    <a:pt x="184" y="367"/>
                    <a:pt x="240" y="424"/>
                    <a:pt x="304" y="424"/>
                  </a:cubicBezTo>
                  <a:cubicBezTo>
                    <a:pt x="368" y="424"/>
                    <a:pt x="424" y="367"/>
                    <a:pt x="424" y="304"/>
                  </a:cubicBezTo>
                  <a:cubicBezTo>
                    <a:pt x="424" y="297"/>
                    <a:pt x="417" y="297"/>
                    <a:pt x="417" y="290"/>
                  </a:cubicBezTo>
                  <a:lnTo>
                    <a:pt x="417" y="290"/>
                  </a:lnTo>
                  <a:cubicBezTo>
                    <a:pt x="417" y="283"/>
                    <a:pt x="417" y="283"/>
                    <a:pt x="417" y="283"/>
                  </a:cubicBezTo>
                  <a:cubicBezTo>
                    <a:pt x="417" y="276"/>
                    <a:pt x="417" y="276"/>
                    <a:pt x="417" y="276"/>
                  </a:cubicBezTo>
                  <a:lnTo>
                    <a:pt x="417" y="269"/>
                  </a:lnTo>
                  <a:lnTo>
                    <a:pt x="417" y="261"/>
                  </a:lnTo>
                  <a:cubicBezTo>
                    <a:pt x="410" y="261"/>
                    <a:pt x="410" y="261"/>
                    <a:pt x="410" y="254"/>
                  </a:cubicBezTo>
                  <a:lnTo>
                    <a:pt x="410" y="254"/>
                  </a:lnTo>
                  <a:lnTo>
                    <a:pt x="410" y="254"/>
                  </a:lnTo>
                  <a:cubicBezTo>
                    <a:pt x="389" y="212"/>
                    <a:pt x="354" y="184"/>
                    <a:pt x="304" y="184"/>
                  </a:cubicBezTo>
                  <a:close/>
                  <a:moveTo>
                    <a:pt x="537" y="99"/>
                  </a:moveTo>
                  <a:lnTo>
                    <a:pt x="537" y="99"/>
                  </a:lnTo>
                  <a:cubicBezTo>
                    <a:pt x="537" y="85"/>
                    <a:pt x="523" y="71"/>
                    <a:pt x="509" y="71"/>
                  </a:cubicBezTo>
                  <a:cubicBezTo>
                    <a:pt x="445" y="71"/>
                    <a:pt x="445" y="71"/>
                    <a:pt x="445" y="71"/>
                  </a:cubicBezTo>
                  <a:cubicBezTo>
                    <a:pt x="431" y="71"/>
                    <a:pt x="417" y="85"/>
                    <a:pt x="417" y="99"/>
                  </a:cubicBezTo>
                  <a:cubicBezTo>
                    <a:pt x="417" y="162"/>
                    <a:pt x="417" y="162"/>
                    <a:pt x="417" y="162"/>
                  </a:cubicBezTo>
                  <a:cubicBezTo>
                    <a:pt x="417" y="177"/>
                    <a:pt x="431" y="191"/>
                    <a:pt x="445" y="191"/>
                  </a:cubicBezTo>
                  <a:cubicBezTo>
                    <a:pt x="509" y="191"/>
                    <a:pt x="509" y="191"/>
                    <a:pt x="509" y="191"/>
                  </a:cubicBezTo>
                  <a:cubicBezTo>
                    <a:pt x="523" y="191"/>
                    <a:pt x="537" y="177"/>
                    <a:pt x="537" y="162"/>
                  </a:cubicBezTo>
                  <a:lnTo>
                    <a:pt x="537" y="99"/>
                  </a:lnTo>
                  <a:close/>
                  <a:moveTo>
                    <a:pt x="537" y="254"/>
                  </a:moveTo>
                  <a:lnTo>
                    <a:pt x="537" y="254"/>
                  </a:lnTo>
                  <a:cubicBezTo>
                    <a:pt x="481" y="254"/>
                    <a:pt x="481" y="254"/>
                    <a:pt x="481" y="254"/>
                  </a:cubicBezTo>
                  <a:cubicBezTo>
                    <a:pt x="488" y="269"/>
                    <a:pt x="488" y="290"/>
                    <a:pt x="488" y="304"/>
                  </a:cubicBezTo>
                  <a:cubicBezTo>
                    <a:pt x="488" y="403"/>
                    <a:pt x="403" y="488"/>
                    <a:pt x="304" y="488"/>
                  </a:cubicBezTo>
                  <a:cubicBezTo>
                    <a:pt x="205" y="488"/>
                    <a:pt x="120" y="403"/>
                    <a:pt x="120" y="304"/>
                  </a:cubicBezTo>
                  <a:cubicBezTo>
                    <a:pt x="120" y="290"/>
                    <a:pt x="120" y="269"/>
                    <a:pt x="127" y="254"/>
                  </a:cubicBezTo>
                  <a:cubicBezTo>
                    <a:pt x="71" y="254"/>
                    <a:pt x="71" y="254"/>
                    <a:pt x="71" y="254"/>
                  </a:cubicBezTo>
                  <a:cubicBezTo>
                    <a:pt x="71" y="509"/>
                    <a:pt x="71" y="509"/>
                    <a:pt x="71" y="509"/>
                  </a:cubicBezTo>
                  <a:cubicBezTo>
                    <a:pt x="71" y="523"/>
                    <a:pt x="85" y="537"/>
                    <a:pt x="99" y="537"/>
                  </a:cubicBezTo>
                  <a:cubicBezTo>
                    <a:pt x="509" y="537"/>
                    <a:pt x="509" y="537"/>
                    <a:pt x="509" y="537"/>
                  </a:cubicBezTo>
                  <a:cubicBezTo>
                    <a:pt x="523" y="537"/>
                    <a:pt x="537" y="523"/>
                    <a:pt x="537" y="509"/>
                  </a:cubicBezTo>
                  <a:lnTo>
                    <a:pt x="537" y="254"/>
                  </a:lnTo>
                  <a:close/>
                </a:path>
              </a:pathLst>
            </a:custGeom>
            <a:solidFill>
              <a:schemeClr val="accent5"/>
            </a:solidFill>
            <a:ln>
              <a:noFill/>
            </a:ln>
            <a:effectLst/>
          </p:spPr>
          <p:txBody>
            <a:bodyPr wrap="none" anchor="ctr"/>
            <a:lstStyle/>
            <a:p>
              <a:pPr algn="ctr" eaLnBrk="1" fontAlgn="auto" hangingPunct="1">
                <a:spcBef>
                  <a:spcPts val="0"/>
                </a:spcBef>
                <a:spcAft>
                  <a:spcPts val="0"/>
                </a:spcAft>
                <a:defRPr/>
              </a:pPr>
              <a:endParaRPr lang="en-US">
                <a:latin typeface="+mn-lt"/>
                <a:ea typeface="+mn-ea"/>
              </a:endParaRPr>
            </a:p>
          </p:txBody>
        </p:sp>
        <p:sp>
          <p:nvSpPr>
            <p:cNvPr id="11" name="Freeform 12">
              <a:extLst>
                <a:ext uri="{FF2B5EF4-FFF2-40B4-BE49-F238E27FC236}">
                  <a16:creationId xmlns:a16="http://schemas.microsoft.com/office/drawing/2014/main" id="{AD17E29D-10D5-4D43-8713-B4B68C29E02C}"/>
                </a:ext>
              </a:extLst>
            </p:cNvPr>
            <p:cNvSpPr>
              <a:spLocks noChangeArrowheads="1"/>
            </p:cNvSpPr>
            <p:nvPr/>
          </p:nvSpPr>
          <p:spPr bwMode="auto">
            <a:xfrm>
              <a:off x="3308691" y="4632391"/>
              <a:ext cx="291274" cy="238121"/>
            </a:xfrm>
            <a:custGeom>
              <a:avLst/>
              <a:gdLst>
                <a:gd name="T0" fmla="*/ 410 w 602"/>
                <a:gd name="T1" fmla="*/ 0 h 496"/>
                <a:gd name="T2" fmla="*/ 410 w 602"/>
                <a:gd name="T3" fmla="*/ 0 h 496"/>
                <a:gd name="T4" fmla="*/ 509 w 602"/>
                <a:gd name="T5" fmla="*/ 43 h 496"/>
                <a:gd name="T6" fmla="*/ 572 w 602"/>
                <a:gd name="T7" fmla="*/ 22 h 496"/>
                <a:gd name="T8" fmla="*/ 587 w 602"/>
                <a:gd name="T9" fmla="*/ 15 h 496"/>
                <a:gd name="T10" fmla="*/ 544 w 602"/>
                <a:gd name="T11" fmla="*/ 71 h 496"/>
                <a:gd name="T12" fmla="*/ 530 w 602"/>
                <a:gd name="T13" fmla="*/ 78 h 496"/>
                <a:gd name="T14" fmla="*/ 530 w 602"/>
                <a:gd name="T15" fmla="*/ 78 h 496"/>
                <a:gd name="T16" fmla="*/ 601 w 602"/>
                <a:gd name="T17" fmla="*/ 64 h 496"/>
                <a:gd name="T18" fmla="*/ 601 w 602"/>
                <a:gd name="T19" fmla="*/ 64 h 496"/>
                <a:gd name="T20" fmla="*/ 558 w 602"/>
                <a:gd name="T21" fmla="*/ 106 h 496"/>
                <a:gd name="T22" fmla="*/ 544 w 602"/>
                <a:gd name="T23" fmla="*/ 128 h 496"/>
                <a:gd name="T24" fmla="*/ 537 w 602"/>
                <a:gd name="T25" fmla="*/ 205 h 496"/>
                <a:gd name="T26" fmla="*/ 297 w 602"/>
                <a:gd name="T27" fmla="*/ 481 h 496"/>
                <a:gd name="T28" fmla="*/ 120 w 602"/>
                <a:gd name="T29" fmla="*/ 488 h 496"/>
                <a:gd name="T30" fmla="*/ 42 w 602"/>
                <a:gd name="T31" fmla="*/ 460 h 496"/>
                <a:gd name="T32" fmla="*/ 14 w 602"/>
                <a:gd name="T33" fmla="*/ 446 h 496"/>
                <a:gd name="T34" fmla="*/ 0 w 602"/>
                <a:gd name="T35" fmla="*/ 439 h 496"/>
                <a:gd name="T36" fmla="*/ 42 w 602"/>
                <a:gd name="T37" fmla="*/ 439 h 496"/>
                <a:gd name="T38" fmla="*/ 78 w 602"/>
                <a:gd name="T39" fmla="*/ 432 h 496"/>
                <a:gd name="T40" fmla="*/ 148 w 602"/>
                <a:gd name="T41" fmla="*/ 410 h 496"/>
                <a:gd name="T42" fmla="*/ 184 w 602"/>
                <a:gd name="T43" fmla="*/ 382 h 496"/>
                <a:gd name="T44" fmla="*/ 148 w 602"/>
                <a:gd name="T45" fmla="*/ 382 h 496"/>
                <a:gd name="T46" fmla="*/ 71 w 602"/>
                <a:gd name="T47" fmla="*/ 297 h 496"/>
                <a:gd name="T48" fmla="*/ 120 w 602"/>
                <a:gd name="T49" fmla="*/ 297 h 496"/>
                <a:gd name="T50" fmla="*/ 85 w 602"/>
                <a:gd name="T51" fmla="*/ 283 h 496"/>
                <a:gd name="T52" fmla="*/ 21 w 602"/>
                <a:gd name="T53" fmla="*/ 177 h 496"/>
                <a:gd name="T54" fmla="*/ 35 w 602"/>
                <a:gd name="T55" fmla="*/ 184 h 496"/>
                <a:gd name="T56" fmla="*/ 64 w 602"/>
                <a:gd name="T57" fmla="*/ 191 h 496"/>
                <a:gd name="T58" fmla="*/ 78 w 602"/>
                <a:gd name="T59" fmla="*/ 191 h 496"/>
                <a:gd name="T60" fmla="*/ 78 w 602"/>
                <a:gd name="T61" fmla="*/ 191 h 496"/>
                <a:gd name="T62" fmla="*/ 57 w 602"/>
                <a:gd name="T63" fmla="*/ 170 h 496"/>
                <a:gd name="T64" fmla="*/ 28 w 602"/>
                <a:gd name="T65" fmla="*/ 57 h 496"/>
                <a:gd name="T66" fmla="*/ 42 w 602"/>
                <a:gd name="T67" fmla="*/ 29 h 496"/>
                <a:gd name="T68" fmla="*/ 42 w 602"/>
                <a:gd name="T69" fmla="*/ 29 h 496"/>
                <a:gd name="T70" fmla="*/ 57 w 602"/>
                <a:gd name="T71" fmla="*/ 36 h 496"/>
                <a:gd name="T72" fmla="*/ 92 w 602"/>
                <a:gd name="T73" fmla="*/ 71 h 496"/>
                <a:gd name="T74" fmla="*/ 240 w 602"/>
                <a:gd name="T75" fmla="*/ 149 h 496"/>
                <a:gd name="T76" fmla="*/ 297 w 602"/>
                <a:gd name="T77" fmla="*/ 156 h 496"/>
                <a:gd name="T78" fmla="*/ 297 w 602"/>
                <a:gd name="T79" fmla="*/ 99 h 496"/>
                <a:gd name="T80" fmla="*/ 368 w 602"/>
                <a:gd name="T81" fmla="*/ 15 h 496"/>
                <a:gd name="T82" fmla="*/ 396 w 602"/>
                <a:gd name="T83" fmla="*/ 8 h 496"/>
                <a:gd name="T84" fmla="*/ 410 w 602"/>
                <a:gd name="T8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2" h="496">
                  <a:moveTo>
                    <a:pt x="410" y="0"/>
                  </a:moveTo>
                  <a:lnTo>
                    <a:pt x="410" y="0"/>
                  </a:lnTo>
                  <a:cubicBezTo>
                    <a:pt x="459" y="0"/>
                    <a:pt x="481" y="22"/>
                    <a:pt x="509" y="43"/>
                  </a:cubicBezTo>
                  <a:cubicBezTo>
                    <a:pt x="530" y="43"/>
                    <a:pt x="558" y="29"/>
                    <a:pt x="572" y="22"/>
                  </a:cubicBezTo>
                  <a:cubicBezTo>
                    <a:pt x="580" y="15"/>
                    <a:pt x="580" y="15"/>
                    <a:pt x="587" y="15"/>
                  </a:cubicBezTo>
                  <a:cubicBezTo>
                    <a:pt x="580" y="36"/>
                    <a:pt x="565" y="57"/>
                    <a:pt x="544" y="71"/>
                  </a:cubicBezTo>
                  <a:cubicBezTo>
                    <a:pt x="544" y="71"/>
                    <a:pt x="537" y="78"/>
                    <a:pt x="530" y="78"/>
                  </a:cubicBezTo>
                  <a:lnTo>
                    <a:pt x="530" y="78"/>
                  </a:lnTo>
                  <a:cubicBezTo>
                    <a:pt x="558" y="78"/>
                    <a:pt x="580" y="64"/>
                    <a:pt x="601" y="64"/>
                  </a:cubicBezTo>
                  <a:lnTo>
                    <a:pt x="601" y="64"/>
                  </a:lnTo>
                  <a:cubicBezTo>
                    <a:pt x="594" y="78"/>
                    <a:pt x="580" y="99"/>
                    <a:pt x="558" y="106"/>
                  </a:cubicBezTo>
                  <a:cubicBezTo>
                    <a:pt x="551" y="113"/>
                    <a:pt x="551" y="121"/>
                    <a:pt x="544" y="128"/>
                  </a:cubicBezTo>
                  <a:cubicBezTo>
                    <a:pt x="544" y="156"/>
                    <a:pt x="544" y="177"/>
                    <a:pt x="537" y="205"/>
                  </a:cubicBezTo>
                  <a:cubicBezTo>
                    <a:pt x="502" y="340"/>
                    <a:pt x="424" y="439"/>
                    <a:pt x="297" y="481"/>
                  </a:cubicBezTo>
                  <a:cubicBezTo>
                    <a:pt x="247" y="495"/>
                    <a:pt x="170" y="495"/>
                    <a:pt x="120" y="488"/>
                  </a:cubicBezTo>
                  <a:cubicBezTo>
                    <a:pt x="92" y="481"/>
                    <a:pt x="71" y="474"/>
                    <a:pt x="42" y="460"/>
                  </a:cubicBezTo>
                  <a:cubicBezTo>
                    <a:pt x="35" y="453"/>
                    <a:pt x="21" y="453"/>
                    <a:pt x="14" y="446"/>
                  </a:cubicBezTo>
                  <a:cubicBezTo>
                    <a:pt x="7" y="439"/>
                    <a:pt x="7" y="439"/>
                    <a:pt x="0" y="439"/>
                  </a:cubicBezTo>
                  <a:cubicBezTo>
                    <a:pt x="14" y="439"/>
                    <a:pt x="28" y="439"/>
                    <a:pt x="42" y="439"/>
                  </a:cubicBezTo>
                  <a:cubicBezTo>
                    <a:pt x="50" y="439"/>
                    <a:pt x="64" y="439"/>
                    <a:pt x="78" y="432"/>
                  </a:cubicBezTo>
                  <a:cubicBezTo>
                    <a:pt x="106" y="424"/>
                    <a:pt x="127" y="417"/>
                    <a:pt x="148" y="410"/>
                  </a:cubicBezTo>
                  <a:cubicBezTo>
                    <a:pt x="163" y="403"/>
                    <a:pt x="177" y="396"/>
                    <a:pt x="184" y="382"/>
                  </a:cubicBezTo>
                  <a:cubicBezTo>
                    <a:pt x="170" y="382"/>
                    <a:pt x="156" y="382"/>
                    <a:pt x="148" y="382"/>
                  </a:cubicBezTo>
                  <a:cubicBezTo>
                    <a:pt x="106" y="368"/>
                    <a:pt x="85" y="340"/>
                    <a:pt x="71" y="297"/>
                  </a:cubicBezTo>
                  <a:cubicBezTo>
                    <a:pt x="78" y="304"/>
                    <a:pt x="113" y="304"/>
                    <a:pt x="120" y="297"/>
                  </a:cubicBezTo>
                  <a:cubicBezTo>
                    <a:pt x="106" y="297"/>
                    <a:pt x="92" y="290"/>
                    <a:pt x="85" y="283"/>
                  </a:cubicBezTo>
                  <a:cubicBezTo>
                    <a:pt x="50" y="262"/>
                    <a:pt x="21" y="227"/>
                    <a:pt x="21" y="177"/>
                  </a:cubicBezTo>
                  <a:cubicBezTo>
                    <a:pt x="28" y="177"/>
                    <a:pt x="35" y="177"/>
                    <a:pt x="35" y="184"/>
                  </a:cubicBezTo>
                  <a:cubicBezTo>
                    <a:pt x="42" y="184"/>
                    <a:pt x="50" y="184"/>
                    <a:pt x="64" y="191"/>
                  </a:cubicBezTo>
                  <a:lnTo>
                    <a:pt x="78" y="191"/>
                  </a:lnTo>
                  <a:lnTo>
                    <a:pt x="78" y="191"/>
                  </a:lnTo>
                  <a:cubicBezTo>
                    <a:pt x="71" y="184"/>
                    <a:pt x="64" y="177"/>
                    <a:pt x="57" y="170"/>
                  </a:cubicBezTo>
                  <a:cubicBezTo>
                    <a:pt x="35" y="142"/>
                    <a:pt x="14" y="106"/>
                    <a:pt x="28" y="57"/>
                  </a:cubicBezTo>
                  <a:cubicBezTo>
                    <a:pt x="28" y="43"/>
                    <a:pt x="35" y="36"/>
                    <a:pt x="42" y="29"/>
                  </a:cubicBezTo>
                  <a:lnTo>
                    <a:pt x="42" y="29"/>
                  </a:lnTo>
                  <a:cubicBezTo>
                    <a:pt x="42" y="29"/>
                    <a:pt x="50" y="36"/>
                    <a:pt x="57" y="36"/>
                  </a:cubicBezTo>
                  <a:cubicBezTo>
                    <a:pt x="64" y="50"/>
                    <a:pt x="78" y="64"/>
                    <a:pt x="92" y="71"/>
                  </a:cubicBezTo>
                  <a:cubicBezTo>
                    <a:pt x="134" y="106"/>
                    <a:pt x="177" y="128"/>
                    <a:pt x="240" y="149"/>
                  </a:cubicBezTo>
                  <a:cubicBezTo>
                    <a:pt x="261" y="149"/>
                    <a:pt x="276" y="156"/>
                    <a:pt x="297" y="156"/>
                  </a:cubicBezTo>
                  <a:cubicBezTo>
                    <a:pt x="290" y="135"/>
                    <a:pt x="290" y="113"/>
                    <a:pt x="297" y="99"/>
                  </a:cubicBezTo>
                  <a:cubicBezTo>
                    <a:pt x="311" y="57"/>
                    <a:pt x="332" y="29"/>
                    <a:pt x="368" y="15"/>
                  </a:cubicBezTo>
                  <a:cubicBezTo>
                    <a:pt x="375" y="8"/>
                    <a:pt x="389" y="8"/>
                    <a:pt x="396" y="8"/>
                  </a:cubicBezTo>
                  <a:cubicBezTo>
                    <a:pt x="403" y="8"/>
                    <a:pt x="403" y="0"/>
                    <a:pt x="410" y="0"/>
                  </a:cubicBezTo>
                </a:path>
              </a:pathLst>
            </a:custGeom>
            <a:solidFill>
              <a:schemeClr val="accent5"/>
            </a:solidFill>
            <a:ln>
              <a:noFill/>
            </a:ln>
            <a:effectLst/>
          </p:spPr>
          <p:txBody>
            <a:bodyPr wrap="none" anchor="ctr"/>
            <a:lstStyle/>
            <a:p>
              <a:pPr algn="ctr" eaLnBrk="1" fontAlgn="auto" hangingPunct="1">
                <a:spcBef>
                  <a:spcPts val="0"/>
                </a:spcBef>
                <a:spcAft>
                  <a:spcPts val="0"/>
                </a:spcAft>
                <a:defRPr/>
              </a:pPr>
              <a:endParaRPr lang="en-US">
                <a:latin typeface="+mn-lt"/>
                <a:ea typeface="+mn-ea"/>
              </a:endParaRPr>
            </a:p>
          </p:txBody>
        </p:sp>
        <p:sp>
          <p:nvSpPr>
            <p:cNvPr id="14" name="Freeform 4">
              <a:extLst>
                <a:ext uri="{FF2B5EF4-FFF2-40B4-BE49-F238E27FC236}">
                  <a16:creationId xmlns:a16="http://schemas.microsoft.com/office/drawing/2014/main" id="{0A82468F-11F1-4018-9FBF-813063B847CB}"/>
                </a:ext>
              </a:extLst>
            </p:cNvPr>
            <p:cNvSpPr>
              <a:spLocks noChangeArrowheads="1"/>
            </p:cNvSpPr>
            <p:nvPr/>
          </p:nvSpPr>
          <p:spPr bwMode="auto">
            <a:xfrm>
              <a:off x="3280218" y="5587954"/>
              <a:ext cx="348220" cy="238122"/>
            </a:xfrm>
            <a:custGeom>
              <a:avLst/>
              <a:gdLst>
                <a:gd name="T0" fmla="*/ 509 w 601"/>
                <a:gd name="T1" fmla="*/ 0 h 411"/>
                <a:gd name="T2" fmla="*/ 509 w 601"/>
                <a:gd name="T3" fmla="*/ 0 h 411"/>
                <a:gd name="T4" fmla="*/ 311 w 601"/>
                <a:gd name="T5" fmla="*/ 0 h 411"/>
                <a:gd name="T6" fmla="*/ 106 w 601"/>
                <a:gd name="T7" fmla="*/ 0 h 411"/>
                <a:gd name="T8" fmla="*/ 0 w 601"/>
                <a:gd name="T9" fmla="*/ 85 h 411"/>
                <a:gd name="T10" fmla="*/ 0 w 601"/>
                <a:gd name="T11" fmla="*/ 332 h 411"/>
                <a:gd name="T12" fmla="*/ 106 w 601"/>
                <a:gd name="T13" fmla="*/ 410 h 411"/>
                <a:gd name="T14" fmla="*/ 318 w 601"/>
                <a:gd name="T15" fmla="*/ 410 h 411"/>
                <a:gd name="T16" fmla="*/ 509 w 601"/>
                <a:gd name="T17" fmla="*/ 410 h 411"/>
                <a:gd name="T18" fmla="*/ 600 w 601"/>
                <a:gd name="T19" fmla="*/ 332 h 411"/>
                <a:gd name="T20" fmla="*/ 600 w 601"/>
                <a:gd name="T21" fmla="*/ 85 h 411"/>
                <a:gd name="T22" fmla="*/ 509 w 601"/>
                <a:gd name="T23" fmla="*/ 0 h 411"/>
                <a:gd name="T24" fmla="*/ 261 w 601"/>
                <a:gd name="T25" fmla="*/ 304 h 411"/>
                <a:gd name="T26" fmla="*/ 261 w 601"/>
                <a:gd name="T27" fmla="*/ 304 h 411"/>
                <a:gd name="T28" fmla="*/ 261 w 601"/>
                <a:gd name="T29" fmla="*/ 113 h 411"/>
                <a:gd name="T30" fmla="*/ 389 w 601"/>
                <a:gd name="T31" fmla="*/ 205 h 411"/>
                <a:gd name="T32" fmla="*/ 261 w 601"/>
                <a:gd name="T33" fmla="*/ 30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1" h="411">
                  <a:moveTo>
                    <a:pt x="509" y="0"/>
                  </a:moveTo>
                  <a:lnTo>
                    <a:pt x="509" y="0"/>
                  </a:lnTo>
                  <a:cubicBezTo>
                    <a:pt x="311" y="0"/>
                    <a:pt x="311" y="0"/>
                    <a:pt x="311" y="0"/>
                  </a:cubicBezTo>
                  <a:cubicBezTo>
                    <a:pt x="106" y="0"/>
                    <a:pt x="106" y="0"/>
                    <a:pt x="106" y="0"/>
                  </a:cubicBezTo>
                  <a:cubicBezTo>
                    <a:pt x="56" y="0"/>
                    <a:pt x="0" y="35"/>
                    <a:pt x="0" y="85"/>
                  </a:cubicBezTo>
                  <a:cubicBezTo>
                    <a:pt x="0" y="332"/>
                    <a:pt x="0" y="332"/>
                    <a:pt x="0" y="332"/>
                  </a:cubicBezTo>
                  <a:cubicBezTo>
                    <a:pt x="0" y="381"/>
                    <a:pt x="56" y="410"/>
                    <a:pt x="106" y="410"/>
                  </a:cubicBezTo>
                  <a:cubicBezTo>
                    <a:pt x="318" y="410"/>
                    <a:pt x="318" y="410"/>
                    <a:pt x="318" y="410"/>
                  </a:cubicBezTo>
                  <a:cubicBezTo>
                    <a:pt x="509" y="410"/>
                    <a:pt x="509" y="410"/>
                    <a:pt x="509" y="410"/>
                  </a:cubicBezTo>
                  <a:cubicBezTo>
                    <a:pt x="558" y="410"/>
                    <a:pt x="600" y="381"/>
                    <a:pt x="600" y="332"/>
                  </a:cubicBezTo>
                  <a:cubicBezTo>
                    <a:pt x="600" y="85"/>
                    <a:pt x="600" y="85"/>
                    <a:pt x="600" y="85"/>
                  </a:cubicBezTo>
                  <a:cubicBezTo>
                    <a:pt x="600" y="35"/>
                    <a:pt x="558" y="0"/>
                    <a:pt x="509" y="0"/>
                  </a:cubicBezTo>
                  <a:close/>
                  <a:moveTo>
                    <a:pt x="261" y="304"/>
                  </a:moveTo>
                  <a:lnTo>
                    <a:pt x="261" y="304"/>
                  </a:lnTo>
                  <a:cubicBezTo>
                    <a:pt x="261" y="113"/>
                    <a:pt x="261" y="113"/>
                    <a:pt x="261" y="113"/>
                  </a:cubicBezTo>
                  <a:cubicBezTo>
                    <a:pt x="389" y="205"/>
                    <a:pt x="389" y="205"/>
                    <a:pt x="389" y="205"/>
                  </a:cubicBezTo>
                  <a:lnTo>
                    <a:pt x="261" y="304"/>
                  </a:lnTo>
                  <a:close/>
                </a:path>
              </a:pathLst>
            </a:custGeom>
            <a:solidFill>
              <a:schemeClr val="accent5"/>
            </a:solidFill>
            <a:ln>
              <a:noFill/>
            </a:ln>
            <a:effectLst/>
          </p:spPr>
          <p:txBody>
            <a:bodyPr wrap="none" anchor="ctr"/>
            <a:lstStyle/>
            <a:p>
              <a:pPr algn="ctr" eaLnBrk="1" fontAlgn="auto" hangingPunct="1">
                <a:spcBef>
                  <a:spcPts val="0"/>
                </a:spcBef>
                <a:spcAft>
                  <a:spcPts val="0"/>
                </a:spcAft>
                <a:defRPr/>
              </a:pPr>
              <a:endParaRPr lang="en-US">
                <a:latin typeface="+mn-lt"/>
                <a:ea typeface="+mn-ea"/>
              </a:endParaRPr>
            </a:p>
          </p:txBody>
        </p:sp>
        <p:sp>
          <p:nvSpPr>
            <p:cNvPr id="17" name="Freeform 13">
              <a:extLst>
                <a:ext uri="{FF2B5EF4-FFF2-40B4-BE49-F238E27FC236}">
                  <a16:creationId xmlns:a16="http://schemas.microsoft.com/office/drawing/2014/main" id="{698B8143-901E-402C-A671-C50A27DCAF2E}"/>
                </a:ext>
              </a:extLst>
            </p:cNvPr>
            <p:cNvSpPr>
              <a:spLocks noChangeArrowheads="1"/>
            </p:cNvSpPr>
            <p:nvPr/>
          </p:nvSpPr>
          <p:spPr bwMode="auto">
            <a:xfrm>
              <a:off x="3308389" y="2861260"/>
              <a:ext cx="291879" cy="289750"/>
            </a:xfrm>
            <a:custGeom>
              <a:avLst/>
              <a:gdLst>
                <a:gd name="T0" fmla="*/ 551 w 602"/>
                <a:gd name="T1" fmla="*/ 600 h 601"/>
                <a:gd name="T2" fmla="*/ 551 w 602"/>
                <a:gd name="T3" fmla="*/ 600 h 601"/>
                <a:gd name="T4" fmla="*/ 42 w 602"/>
                <a:gd name="T5" fmla="*/ 600 h 601"/>
                <a:gd name="T6" fmla="*/ 0 w 602"/>
                <a:gd name="T7" fmla="*/ 558 h 601"/>
                <a:gd name="T8" fmla="*/ 0 w 602"/>
                <a:gd name="T9" fmla="*/ 49 h 601"/>
                <a:gd name="T10" fmla="*/ 42 w 602"/>
                <a:gd name="T11" fmla="*/ 0 h 601"/>
                <a:gd name="T12" fmla="*/ 551 w 602"/>
                <a:gd name="T13" fmla="*/ 0 h 601"/>
                <a:gd name="T14" fmla="*/ 601 w 602"/>
                <a:gd name="T15" fmla="*/ 49 h 601"/>
                <a:gd name="T16" fmla="*/ 601 w 602"/>
                <a:gd name="T17" fmla="*/ 558 h 601"/>
                <a:gd name="T18" fmla="*/ 551 w 602"/>
                <a:gd name="T19" fmla="*/ 600 h 601"/>
                <a:gd name="T20" fmla="*/ 255 w 602"/>
                <a:gd name="T21" fmla="*/ 113 h 601"/>
                <a:gd name="T22" fmla="*/ 255 w 602"/>
                <a:gd name="T23" fmla="*/ 113 h 601"/>
                <a:gd name="T24" fmla="*/ 184 w 602"/>
                <a:gd name="T25" fmla="*/ 127 h 601"/>
                <a:gd name="T26" fmla="*/ 141 w 602"/>
                <a:gd name="T27" fmla="*/ 169 h 601"/>
                <a:gd name="T28" fmla="*/ 134 w 602"/>
                <a:gd name="T29" fmla="*/ 226 h 601"/>
                <a:gd name="T30" fmla="*/ 134 w 602"/>
                <a:gd name="T31" fmla="*/ 254 h 601"/>
                <a:gd name="T32" fmla="*/ 92 w 602"/>
                <a:gd name="T33" fmla="*/ 254 h 601"/>
                <a:gd name="T34" fmla="*/ 92 w 602"/>
                <a:gd name="T35" fmla="*/ 325 h 601"/>
                <a:gd name="T36" fmla="*/ 134 w 602"/>
                <a:gd name="T37" fmla="*/ 325 h 601"/>
                <a:gd name="T38" fmla="*/ 134 w 602"/>
                <a:gd name="T39" fmla="*/ 558 h 601"/>
                <a:gd name="T40" fmla="*/ 233 w 602"/>
                <a:gd name="T41" fmla="*/ 558 h 601"/>
                <a:gd name="T42" fmla="*/ 233 w 602"/>
                <a:gd name="T43" fmla="*/ 325 h 601"/>
                <a:gd name="T44" fmla="*/ 290 w 602"/>
                <a:gd name="T45" fmla="*/ 325 h 601"/>
                <a:gd name="T46" fmla="*/ 311 w 602"/>
                <a:gd name="T47" fmla="*/ 254 h 601"/>
                <a:gd name="T48" fmla="*/ 233 w 602"/>
                <a:gd name="T49" fmla="*/ 254 h 601"/>
                <a:gd name="T50" fmla="*/ 233 w 602"/>
                <a:gd name="T51" fmla="*/ 226 h 601"/>
                <a:gd name="T52" fmla="*/ 240 w 602"/>
                <a:gd name="T53" fmla="*/ 191 h 601"/>
                <a:gd name="T54" fmla="*/ 276 w 602"/>
                <a:gd name="T55" fmla="*/ 184 h 601"/>
                <a:gd name="T56" fmla="*/ 311 w 602"/>
                <a:gd name="T57" fmla="*/ 198 h 601"/>
                <a:gd name="T58" fmla="*/ 332 w 602"/>
                <a:gd name="T59" fmla="*/ 134 h 601"/>
                <a:gd name="T60" fmla="*/ 255 w 602"/>
                <a:gd name="T61" fmla="*/ 11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2" h="601">
                  <a:moveTo>
                    <a:pt x="551" y="600"/>
                  </a:moveTo>
                  <a:lnTo>
                    <a:pt x="551" y="600"/>
                  </a:lnTo>
                  <a:cubicBezTo>
                    <a:pt x="42" y="600"/>
                    <a:pt x="42" y="600"/>
                    <a:pt x="42" y="600"/>
                  </a:cubicBezTo>
                  <a:cubicBezTo>
                    <a:pt x="21" y="600"/>
                    <a:pt x="0" y="586"/>
                    <a:pt x="0" y="558"/>
                  </a:cubicBezTo>
                  <a:cubicBezTo>
                    <a:pt x="0" y="49"/>
                    <a:pt x="0" y="49"/>
                    <a:pt x="0" y="49"/>
                  </a:cubicBezTo>
                  <a:cubicBezTo>
                    <a:pt x="0" y="21"/>
                    <a:pt x="21" y="0"/>
                    <a:pt x="42" y="0"/>
                  </a:cubicBezTo>
                  <a:cubicBezTo>
                    <a:pt x="551" y="0"/>
                    <a:pt x="551" y="0"/>
                    <a:pt x="551" y="0"/>
                  </a:cubicBezTo>
                  <a:cubicBezTo>
                    <a:pt x="580" y="0"/>
                    <a:pt x="601" y="21"/>
                    <a:pt x="601" y="49"/>
                  </a:cubicBezTo>
                  <a:cubicBezTo>
                    <a:pt x="601" y="558"/>
                    <a:pt x="601" y="558"/>
                    <a:pt x="601" y="558"/>
                  </a:cubicBezTo>
                  <a:cubicBezTo>
                    <a:pt x="601" y="586"/>
                    <a:pt x="580" y="600"/>
                    <a:pt x="551" y="600"/>
                  </a:cubicBezTo>
                  <a:close/>
                  <a:moveTo>
                    <a:pt x="255" y="113"/>
                  </a:moveTo>
                  <a:lnTo>
                    <a:pt x="255" y="113"/>
                  </a:lnTo>
                  <a:cubicBezTo>
                    <a:pt x="226" y="113"/>
                    <a:pt x="198" y="120"/>
                    <a:pt x="184" y="127"/>
                  </a:cubicBezTo>
                  <a:cubicBezTo>
                    <a:pt x="163" y="141"/>
                    <a:pt x="148" y="155"/>
                    <a:pt x="141" y="169"/>
                  </a:cubicBezTo>
                  <a:cubicBezTo>
                    <a:pt x="141" y="184"/>
                    <a:pt x="134" y="198"/>
                    <a:pt x="134" y="226"/>
                  </a:cubicBezTo>
                  <a:cubicBezTo>
                    <a:pt x="134" y="254"/>
                    <a:pt x="134" y="254"/>
                    <a:pt x="134" y="254"/>
                  </a:cubicBezTo>
                  <a:cubicBezTo>
                    <a:pt x="92" y="254"/>
                    <a:pt x="92" y="254"/>
                    <a:pt x="92" y="254"/>
                  </a:cubicBezTo>
                  <a:cubicBezTo>
                    <a:pt x="92" y="325"/>
                    <a:pt x="92" y="325"/>
                    <a:pt x="92" y="325"/>
                  </a:cubicBezTo>
                  <a:cubicBezTo>
                    <a:pt x="134" y="325"/>
                    <a:pt x="134" y="325"/>
                    <a:pt x="134" y="325"/>
                  </a:cubicBezTo>
                  <a:cubicBezTo>
                    <a:pt x="134" y="558"/>
                    <a:pt x="134" y="558"/>
                    <a:pt x="134" y="558"/>
                  </a:cubicBezTo>
                  <a:cubicBezTo>
                    <a:pt x="233" y="558"/>
                    <a:pt x="233" y="558"/>
                    <a:pt x="233" y="558"/>
                  </a:cubicBezTo>
                  <a:cubicBezTo>
                    <a:pt x="233" y="325"/>
                    <a:pt x="233" y="325"/>
                    <a:pt x="233" y="325"/>
                  </a:cubicBezTo>
                  <a:cubicBezTo>
                    <a:pt x="290" y="325"/>
                    <a:pt x="290" y="325"/>
                    <a:pt x="290" y="325"/>
                  </a:cubicBezTo>
                  <a:cubicBezTo>
                    <a:pt x="311" y="254"/>
                    <a:pt x="311" y="254"/>
                    <a:pt x="311" y="254"/>
                  </a:cubicBezTo>
                  <a:cubicBezTo>
                    <a:pt x="233" y="254"/>
                    <a:pt x="233" y="254"/>
                    <a:pt x="233" y="254"/>
                  </a:cubicBezTo>
                  <a:cubicBezTo>
                    <a:pt x="233" y="226"/>
                    <a:pt x="233" y="226"/>
                    <a:pt x="233" y="226"/>
                  </a:cubicBezTo>
                  <a:cubicBezTo>
                    <a:pt x="233" y="212"/>
                    <a:pt x="233" y="198"/>
                    <a:pt x="240" y="191"/>
                  </a:cubicBezTo>
                  <a:cubicBezTo>
                    <a:pt x="248" y="191"/>
                    <a:pt x="262" y="184"/>
                    <a:pt x="276" y="184"/>
                  </a:cubicBezTo>
                  <a:cubicBezTo>
                    <a:pt x="290" y="184"/>
                    <a:pt x="297" y="191"/>
                    <a:pt x="311" y="198"/>
                  </a:cubicBezTo>
                  <a:cubicBezTo>
                    <a:pt x="332" y="134"/>
                    <a:pt x="332" y="134"/>
                    <a:pt x="332" y="134"/>
                  </a:cubicBezTo>
                  <a:cubicBezTo>
                    <a:pt x="304" y="127"/>
                    <a:pt x="283" y="113"/>
                    <a:pt x="255" y="113"/>
                  </a:cubicBezTo>
                  <a:close/>
                </a:path>
              </a:pathLst>
            </a:custGeom>
            <a:solidFill>
              <a:schemeClr val="accent5"/>
            </a:solidFill>
            <a:ln>
              <a:noFill/>
            </a:ln>
            <a:effectLst/>
          </p:spPr>
          <p:txBody>
            <a:bodyPr wrap="none" anchor="ctr"/>
            <a:lstStyle/>
            <a:p>
              <a:pPr algn="ctr" eaLnBrk="1" fontAlgn="auto" hangingPunct="1">
                <a:spcBef>
                  <a:spcPts val="0"/>
                </a:spcBef>
                <a:spcAft>
                  <a:spcPts val="0"/>
                </a:spcAft>
                <a:defRPr/>
              </a:pPr>
              <a:endParaRPr lang="en-US">
                <a:latin typeface="+mn-lt"/>
                <a:ea typeface="+mn-ea"/>
              </a:endParaRPr>
            </a:p>
          </p:txBody>
        </p:sp>
        <p:sp>
          <p:nvSpPr>
            <p:cNvPr id="20" name="Freeform 15">
              <a:extLst>
                <a:ext uri="{FF2B5EF4-FFF2-40B4-BE49-F238E27FC236}">
                  <a16:creationId xmlns:a16="http://schemas.microsoft.com/office/drawing/2014/main" id="{ABF9B7AC-825B-4416-B848-D84650F32AA1}"/>
                </a:ext>
              </a:extLst>
            </p:cNvPr>
            <p:cNvSpPr>
              <a:spLocks noChangeArrowheads="1"/>
            </p:cNvSpPr>
            <p:nvPr/>
          </p:nvSpPr>
          <p:spPr bwMode="auto">
            <a:xfrm>
              <a:off x="3305948" y="5075696"/>
              <a:ext cx="296761" cy="294594"/>
            </a:xfrm>
            <a:custGeom>
              <a:avLst/>
              <a:gdLst>
                <a:gd name="T0" fmla="*/ 304 w 602"/>
                <a:gd name="T1" fmla="*/ 0 h 601"/>
                <a:gd name="T2" fmla="*/ 304 w 602"/>
                <a:gd name="T3" fmla="*/ 0 h 601"/>
                <a:gd name="T4" fmla="*/ 0 w 602"/>
                <a:gd name="T5" fmla="*/ 304 h 601"/>
                <a:gd name="T6" fmla="*/ 184 w 602"/>
                <a:gd name="T7" fmla="*/ 579 h 601"/>
                <a:gd name="T8" fmla="*/ 191 w 602"/>
                <a:gd name="T9" fmla="*/ 509 h 601"/>
                <a:gd name="T10" fmla="*/ 226 w 602"/>
                <a:gd name="T11" fmla="*/ 346 h 601"/>
                <a:gd name="T12" fmla="*/ 219 w 602"/>
                <a:gd name="T13" fmla="*/ 297 h 601"/>
                <a:gd name="T14" fmla="*/ 276 w 602"/>
                <a:gd name="T15" fmla="*/ 219 h 601"/>
                <a:gd name="T16" fmla="*/ 318 w 602"/>
                <a:gd name="T17" fmla="*/ 261 h 601"/>
                <a:gd name="T18" fmla="*/ 290 w 602"/>
                <a:gd name="T19" fmla="*/ 374 h 601"/>
                <a:gd name="T20" fmla="*/ 339 w 602"/>
                <a:gd name="T21" fmla="*/ 431 h 601"/>
                <a:gd name="T22" fmla="*/ 431 w 602"/>
                <a:gd name="T23" fmla="*/ 268 h 601"/>
                <a:gd name="T24" fmla="*/ 304 w 602"/>
                <a:gd name="T25" fmla="*/ 155 h 601"/>
                <a:gd name="T26" fmla="*/ 155 w 602"/>
                <a:gd name="T27" fmla="*/ 297 h 601"/>
                <a:gd name="T28" fmla="*/ 176 w 602"/>
                <a:gd name="T29" fmla="*/ 360 h 601"/>
                <a:gd name="T30" fmla="*/ 184 w 602"/>
                <a:gd name="T31" fmla="*/ 374 h 601"/>
                <a:gd name="T32" fmla="*/ 176 w 602"/>
                <a:gd name="T33" fmla="*/ 396 h 601"/>
                <a:gd name="T34" fmla="*/ 162 w 602"/>
                <a:gd name="T35" fmla="*/ 403 h 601"/>
                <a:gd name="T36" fmla="*/ 99 w 602"/>
                <a:gd name="T37" fmla="*/ 289 h 601"/>
                <a:gd name="T38" fmla="*/ 318 w 602"/>
                <a:gd name="T39" fmla="*/ 99 h 601"/>
                <a:gd name="T40" fmla="*/ 509 w 602"/>
                <a:gd name="T41" fmla="*/ 275 h 601"/>
                <a:gd name="T42" fmla="*/ 346 w 602"/>
                <a:gd name="T43" fmla="*/ 480 h 601"/>
                <a:gd name="T44" fmla="*/ 269 w 602"/>
                <a:gd name="T45" fmla="*/ 445 h 601"/>
                <a:gd name="T46" fmla="*/ 247 w 602"/>
                <a:gd name="T47" fmla="*/ 530 h 601"/>
                <a:gd name="T48" fmla="*/ 219 w 602"/>
                <a:gd name="T49" fmla="*/ 593 h 601"/>
                <a:gd name="T50" fmla="*/ 304 w 602"/>
                <a:gd name="T51" fmla="*/ 600 h 601"/>
                <a:gd name="T52" fmla="*/ 601 w 602"/>
                <a:gd name="T53" fmla="*/ 304 h 601"/>
                <a:gd name="T54" fmla="*/ 304 w 602"/>
                <a:gd name="T5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2" h="601">
                  <a:moveTo>
                    <a:pt x="304" y="0"/>
                  </a:moveTo>
                  <a:lnTo>
                    <a:pt x="304" y="0"/>
                  </a:lnTo>
                  <a:cubicBezTo>
                    <a:pt x="134" y="0"/>
                    <a:pt x="0" y="134"/>
                    <a:pt x="0" y="304"/>
                  </a:cubicBezTo>
                  <a:cubicBezTo>
                    <a:pt x="0" y="424"/>
                    <a:pt x="78" y="530"/>
                    <a:pt x="184" y="579"/>
                  </a:cubicBezTo>
                  <a:cubicBezTo>
                    <a:pt x="184" y="558"/>
                    <a:pt x="184" y="530"/>
                    <a:pt x="191" y="509"/>
                  </a:cubicBezTo>
                  <a:cubicBezTo>
                    <a:pt x="191" y="487"/>
                    <a:pt x="226" y="346"/>
                    <a:pt x="226" y="346"/>
                  </a:cubicBezTo>
                  <a:cubicBezTo>
                    <a:pt x="226" y="346"/>
                    <a:pt x="219" y="325"/>
                    <a:pt x="219" y="297"/>
                  </a:cubicBezTo>
                  <a:cubicBezTo>
                    <a:pt x="219" y="254"/>
                    <a:pt x="240" y="219"/>
                    <a:pt x="276" y="219"/>
                  </a:cubicBezTo>
                  <a:cubicBezTo>
                    <a:pt x="304" y="219"/>
                    <a:pt x="318" y="240"/>
                    <a:pt x="318" y="261"/>
                  </a:cubicBezTo>
                  <a:cubicBezTo>
                    <a:pt x="318" y="289"/>
                    <a:pt x="297" y="332"/>
                    <a:pt x="290" y="374"/>
                  </a:cubicBezTo>
                  <a:cubicBezTo>
                    <a:pt x="283" y="403"/>
                    <a:pt x="304" y="431"/>
                    <a:pt x="339" y="431"/>
                  </a:cubicBezTo>
                  <a:cubicBezTo>
                    <a:pt x="396" y="431"/>
                    <a:pt x="431" y="353"/>
                    <a:pt x="431" y="268"/>
                  </a:cubicBezTo>
                  <a:cubicBezTo>
                    <a:pt x="431" y="205"/>
                    <a:pt x="389" y="155"/>
                    <a:pt x="304" y="155"/>
                  </a:cubicBezTo>
                  <a:cubicBezTo>
                    <a:pt x="212" y="155"/>
                    <a:pt x="155" y="219"/>
                    <a:pt x="155" y="297"/>
                  </a:cubicBezTo>
                  <a:cubicBezTo>
                    <a:pt x="155" y="325"/>
                    <a:pt x="162" y="346"/>
                    <a:pt x="176" y="360"/>
                  </a:cubicBezTo>
                  <a:cubicBezTo>
                    <a:pt x="184" y="360"/>
                    <a:pt x="184" y="367"/>
                    <a:pt x="184" y="374"/>
                  </a:cubicBezTo>
                  <a:cubicBezTo>
                    <a:pt x="184" y="382"/>
                    <a:pt x="176" y="396"/>
                    <a:pt x="176" y="396"/>
                  </a:cubicBezTo>
                  <a:cubicBezTo>
                    <a:pt x="176" y="403"/>
                    <a:pt x="169" y="410"/>
                    <a:pt x="162" y="403"/>
                  </a:cubicBezTo>
                  <a:cubicBezTo>
                    <a:pt x="120" y="389"/>
                    <a:pt x="99" y="339"/>
                    <a:pt x="99" y="289"/>
                  </a:cubicBezTo>
                  <a:cubicBezTo>
                    <a:pt x="99" y="205"/>
                    <a:pt x="169" y="99"/>
                    <a:pt x="318" y="99"/>
                  </a:cubicBezTo>
                  <a:cubicBezTo>
                    <a:pt x="431" y="99"/>
                    <a:pt x="509" y="184"/>
                    <a:pt x="509" y="275"/>
                  </a:cubicBezTo>
                  <a:cubicBezTo>
                    <a:pt x="509" y="396"/>
                    <a:pt x="438" y="480"/>
                    <a:pt x="346" y="480"/>
                  </a:cubicBezTo>
                  <a:cubicBezTo>
                    <a:pt x="311" y="480"/>
                    <a:pt x="283" y="466"/>
                    <a:pt x="269" y="445"/>
                  </a:cubicBezTo>
                  <a:cubicBezTo>
                    <a:pt x="269" y="445"/>
                    <a:pt x="254" y="516"/>
                    <a:pt x="247" y="530"/>
                  </a:cubicBezTo>
                  <a:cubicBezTo>
                    <a:pt x="240" y="551"/>
                    <a:pt x="233" y="572"/>
                    <a:pt x="219" y="593"/>
                  </a:cubicBezTo>
                  <a:cubicBezTo>
                    <a:pt x="247" y="600"/>
                    <a:pt x="276" y="600"/>
                    <a:pt x="304" y="600"/>
                  </a:cubicBezTo>
                  <a:cubicBezTo>
                    <a:pt x="466" y="600"/>
                    <a:pt x="601" y="466"/>
                    <a:pt x="601" y="304"/>
                  </a:cubicBezTo>
                  <a:cubicBezTo>
                    <a:pt x="601" y="134"/>
                    <a:pt x="466" y="0"/>
                    <a:pt x="304" y="0"/>
                  </a:cubicBezTo>
                </a:path>
              </a:pathLst>
            </a:custGeom>
            <a:solidFill>
              <a:schemeClr val="accent5"/>
            </a:solidFill>
            <a:ln>
              <a:noFill/>
            </a:ln>
            <a:effectLst/>
          </p:spPr>
          <p:txBody>
            <a:bodyPr wrap="none" anchor="ctr"/>
            <a:lstStyle/>
            <a:p>
              <a:pPr algn="ctr" eaLnBrk="1" fontAlgn="auto" hangingPunct="1">
                <a:spcBef>
                  <a:spcPts val="0"/>
                </a:spcBef>
                <a:spcAft>
                  <a:spcPts val="0"/>
                </a:spcAft>
                <a:defRPr/>
              </a:pPr>
              <a:endParaRPr lang="en-US">
                <a:latin typeface="+mn-lt"/>
                <a:ea typeface="+mn-ea"/>
              </a:endParaRPr>
            </a:p>
          </p:txBody>
        </p:sp>
        <p:sp>
          <p:nvSpPr>
            <p:cNvPr id="36" name="Freeform 104">
              <a:extLst>
                <a:ext uri="{FF2B5EF4-FFF2-40B4-BE49-F238E27FC236}">
                  <a16:creationId xmlns:a16="http://schemas.microsoft.com/office/drawing/2014/main" id="{B91EF7AB-58FD-480E-B7ED-2537209BF342}"/>
                </a:ext>
              </a:extLst>
            </p:cNvPr>
            <p:cNvSpPr>
              <a:spLocks noEditPoints="1"/>
            </p:cNvSpPr>
            <p:nvPr/>
          </p:nvSpPr>
          <p:spPr bwMode="auto">
            <a:xfrm>
              <a:off x="3309453" y="4108213"/>
              <a:ext cx="289750" cy="289750"/>
            </a:xfrm>
            <a:custGeom>
              <a:avLst/>
              <a:gdLst>
                <a:gd name="T0" fmla="*/ 2147483646 w 62"/>
                <a:gd name="T1" fmla="*/ 2147483646 h 62"/>
                <a:gd name="T2" fmla="*/ 2147483646 w 62"/>
                <a:gd name="T3" fmla="*/ 2147483646 h 62"/>
                <a:gd name="T4" fmla="*/ 2147483646 w 62"/>
                <a:gd name="T5" fmla="*/ 2147483646 h 62"/>
                <a:gd name="T6" fmla="*/ 0 w 62"/>
                <a:gd name="T7" fmla="*/ 2147483646 h 62"/>
                <a:gd name="T8" fmla="*/ 0 w 62"/>
                <a:gd name="T9" fmla="*/ 2147483646 h 62"/>
                <a:gd name="T10" fmla="*/ 2147483646 w 62"/>
                <a:gd name="T11" fmla="*/ 0 h 62"/>
                <a:gd name="T12" fmla="*/ 2147483646 w 62"/>
                <a:gd name="T13" fmla="*/ 0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2147483646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2147483646 w 62"/>
                <a:gd name="T65" fmla="*/ 2147483646 h 62"/>
                <a:gd name="T66" fmla="*/ 2147483646 w 62"/>
                <a:gd name="T67" fmla="*/ 2147483646 h 62"/>
                <a:gd name="T68" fmla="*/ 2147483646 w 62"/>
                <a:gd name="T69" fmla="*/ 2147483646 h 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solidFill>
              <a:schemeClr val="accent5"/>
            </a:solidFill>
            <a:ln>
              <a:noFill/>
            </a:ln>
          </p:spPr>
          <p:txBody>
            <a:bodyPr/>
            <a:lstStyle/>
            <a:p>
              <a:pPr algn="ctr"/>
              <a:endParaRPr lang="th-TH"/>
            </a:p>
          </p:txBody>
        </p:sp>
        <p:sp>
          <p:nvSpPr>
            <p:cNvPr id="42" name="TextBox 41">
              <a:extLst>
                <a:ext uri="{FF2B5EF4-FFF2-40B4-BE49-F238E27FC236}">
                  <a16:creationId xmlns:a16="http://schemas.microsoft.com/office/drawing/2014/main" id="{D8308767-A11C-47B5-BE1E-680F1F2ED751}"/>
                </a:ext>
              </a:extLst>
            </p:cNvPr>
            <p:cNvSpPr txBox="1"/>
            <p:nvPr/>
          </p:nvSpPr>
          <p:spPr>
            <a:xfrm>
              <a:off x="3204841" y="2201574"/>
              <a:ext cx="1686304" cy="307777"/>
            </a:xfrm>
            <a:prstGeom prst="rect">
              <a:avLst/>
            </a:prstGeom>
            <a:noFill/>
          </p:spPr>
          <p:txBody>
            <a:bodyPr wrap="square" rtlCol="0">
              <a:spAutoFit/>
            </a:bodyPr>
            <a:lstStyle/>
            <a:p>
              <a:pPr algn="ctr"/>
              <a:r>
                <a:rPr lang="en-US" sz="1400" spc="100">
                  <a:solidFill>
                    <a:schemeClr val="accent5"/>
                  </a:solidFill>
                  <a:latin typeface="Poppins SemiBold" panose="00000700000000000000" pitchFamily="2" charset="0"/>
                  <a:cs typeface="Poppins SemiBold" panose="00000700000000000000" pitchFamily="2" charset="0"/>
                </a:rPr>
                <a:t>PLATFORMS </a:t>
              </a:r>
            </a:p>
          </p:txBody>
        </p:sp>
        <p:sp>
          <p:nvSpPr>
            <p:cNvPr id="43" name="TextBox 42">
              <a:extLst>
                <a:ext uri="{FF2B5EF4-FFF2-40B4-BE49-F238E27FC236}">
                  <a16:creationId xmlns:a16="http://schemas.microsoft.com/office/drawing/2014/main" id="{93E6CE07-AC7A-412F-9D1B-64450441FF97}"/>
                </a:ext>
              </a:extLst>
            </p:cNvPr>
            <p:cNvSpPr txBox="1"/>
            <p:nvPr/>
          </p:nvSpPr>
          <p:spPr>
            <a:xfrm>
              <a:off x="3769319" y="2877248"/>
              <a:ext cx="1686304" cy="276999"/>
            </a:xfrm>
            <a:prstGeom prst="rect">
              <a:avLst/>
            </a:prstGeom>
            <a:noFill/>
          </p:spPr>
          <p:txBody>
            <a:bodyPr wrap="square" rtlCol="0">
              <a:spAutoFit/>
            </a:bodyPr>
            <a:lstStyle/>
            <a:p>
              <a:r>
                <a:rPr lang="en-US" sz="1200" spc="100">
                  <a:solidFill>
                    <a:schemeClr val="accent5"/>
                  </a:solidFill>
                  <a:latin typeface="Poppins SemiBold" panose="00000700000000000000" pitchFamily="2" charset="0"/>
                  <a:cs typeface="Poppins SemiBold" panose="00000700000000000000" pitchFamily="2" charset="0"/>
                </a:rPr>
                <a:t>FACEBOOK</a:t>
              </a:r>
            </a:p>
          </p:txBody>
        </p:sp>
        <p:sp>
          <p:nvSpPr>
            <p:cNvPr id="44" name="TextBox 43">
              <a:extLst>
                <a:ext uri="{FF2B5EF4-FFF2-40B4-BE49-F238E27FC236}">
                  <a16:creationId xmlns:a16="http://schemas.microsoft.com/office/drawing/2014/main" id="{FB806BE9-351A-43B6-B3E1-C0A10F0DFCD9}"/>
                </a:ext>
              </a:extLst>
            </p:cNvPr>
            <p:cNvSpPr txBox="1"/>
            <p:nvPr/>
          </p:nvSpPr>
          <p:spPr>
            <a:xfrm>
              <a:off x="3769319" y="3662938"/>
              <a:ext cx="1686304" cy="276999"/>
            </a:xfrm>
            <a:prstGeom prst="rect">
              <a:avLst/>
            </a:prstGeom>
            <a:noFill/>
          </p:spPr>
          <p:txBody>
            <a:bodyPr wrap="square" rtlCol="0">
              <a:spAutoFit/>
            </a:bodyPr>
            <a:lstStyle/>
            <a:p>
              <a:r>
                <a:rPr lang="en-US" sz="1200" spc="100">
                  <a:solidFill>
                    <a:schemeClr val="accent5"/>
                  </a:solidFill>
                  <a:latin typeface="Poppins SemiBold" panose="00000700000000000000" pitchFamily="2" charset="0"/>
                  <a:cs typeface="Poppins SemiBold" panose="00000700000000000000" pitchFamily="2" charset="0"/>
                </a:rPr>
                <a:t>INSTAGRAM</a:t>
              </a:r>
            </a:p>
          </p:txBody>
        </p:sp>
        <p:sp>
          <p:nvSpPr>
            <p:cNvPr id="45" name="TextBox 44">
              <a:extLst>
                <a:ext uri="{FF2B5EF4-FFF2-40B4-BE49-F238E27FC236}">
                  <a16:creationId xmlns:a16="http://schemas.microsoft.com/office/drawing/2014/main" id="{38A6051D-3B76-4DD4-AC6E-5BA8B969D60F}"/>
                </a:ext>
              </a:extLst>
            </p:cNvPr>
            <p:cNvSpPr txBox="1"/>
            <p:nvPr/>
          </p:nvSpPr>
          <p:spPr>
            <a:xfrm>
              <a:off x="3769319" y="4159129"/>
              <a:ext cx="1686304" cy="276999"/>
            </a:xfrm>
            <a:prstGeom prst="rect">
              <a:avLst/>
            </a:prstGeom>
            <a:noFill/>
          </p:spPr>
          <p:txBody>
            <a:bodyPr wrap="square" rtlCol="0">
              <a:spAutoFit/>
            </a:bodyPr>
            <a:lstStyle/>
            <a:p>
              <a:r>
                <a:rPr lang="en-US" sz="1200" spc="100">
                  <a:solidFill>
                    <a:schemeClr val="accent5"/>
                  </a:solidFill>
                  <a:latin typeface="Poppins SemiBold" panose="00000700000000000000" pitchFamily="2" charset="0"/>
                  <a:cs typeface="Poppins SemiBold" panose="00000700000000000000" pitchFamily="2" charset="0"/>
                </a:rPr>
                <a:t>LINKEDIN </a:t>
              </a:r>
            </a:p>
          </p:txBody>
        </p:sp>
        <p:sp>
          <p:nvSpPr>
            <p:cNvPr id="46" name="TextBox 45">
              <a:extLst>
                <a:ext uri="{FF2B5EF4-FFF2-40B4-BE49-F238E27FC236}">
                  <a16:creationId xmlns:a16="http://schemas.microsoft.com/office/drawing/2014/main" id="{D9803A9E-CE61-44AE-8760-F4B1FBEE87E6}"/>
                </a:ext>
              </a:extLst>
            </p:cNvPr>
            <p:cNvSpPr txBox="1"/>
            <p:nvPr/>
          </p:nvSpPr>
          <p:spPr>
            <a:xfrm>
              <a:off x="3769319" y="4657492"/>
              <a:ext cx="1686304" cy="276999"/>
            </a:xfrm>
            <a:prstGeom prst="rect">
              <a:avLst/>
            </a:prstGeom>
            <a:noFill/>
          </p:spPr>
          <p:txBody>
            <a:bodyPr wrap="square" rtlCol="0">
              <a:spAutoFit/>
            </a:bodyPr>
            <a:lstStyle/>
            <a:p>
              <a:r>
                <a:rPr lang="en-US" sz="1200" spc="100">
                  <a:solidFill>
                    <a:schemeClr val="accent5"/>
                  </a:solidFill>
                  <a:latin typeface="Poppins SemiBold" panose="00000700000000000000" pitchFamily="2" charset="0"/>
                  <a:cs typeface="Poppins SemiBold" panose="00000700000000000000" pitchFamily="2" charset="0"/>
                </a:rPr>
                <a:t>TWITTER</a:t>
              </a:r>
            </a:p>
          </p:txBody>
        </p:sp>
        <p:sp>
          <p:nvSpPr>
            <p:cNvPr id="47" name="TextBox 46">
              <a:extLst>
                <a:ext uri="{FF2B5EF4-FFF2-40B4-BE49-F238E27FC236}">
                  <a16:creationId xmlns:a16="http://schemas.microsoft.com/office/drawing/2014/main" id="{0E1E36D3-1CB0-4D60-95FB-6375AA898B00}"/>
                </a:ext>
              </a:extLst>
            </p:cNvPr>
            <p:cNvSpPr txBox="1"/>
            <p:nvPr/>
          </p:nvSpPr>
          <p:spPr>
            <a:xfrm>
              <a:off x="3769319" y="5129034"/>
              <a:ext cx="1686304" cy="276999"/>
            </a:xfrm>
            <a:prstGeom prst="rect">
              <a:avLst/>
            </a:prstGeom>
            <a:noFill/>
          </p:spPr>
          <p:txBody>
            <a:bodyPr wrap="square" rtlCol="0">
              <a:spAutoFit/>
            </a:bodyPr>
            <a:lstStyle/>
            <a:p>
              <a:r>
                <a:rPr lang="en-US" sz="1200" spc="100">
                  <a:solidFill>
                    <a:schemeClr val="accent5"/>
                  </a:solidFill>
                  <a:latin typeface="Poppins SemiBold" panose="00000700000000000000" pitchFamily="2" charset="0"/>
                  <a:cs typeface="Poppins SemiBold" panose="00000700000000000000" pitchFamily="2" charset="0"/>
                </a:rPr>
                <a:t>PINTEREST</a:t>
              </a:r>
            </a:p>
          </p:txBody>
        </p:sp>
        <p:sp>
          <p:nvSpPr>
            <p:cNvPr id="48" name="TextBox 47">
              <a:extLst>
                <a:ext uri="{FF2B5EF4-FFF2-40B4-BE49-F238E27FC236}">
                  <a16:creationId xmlns:a16="http://schemas.microsoft.com/office/drawing/2014/main" id="{B8A58126-0BBE-4227-8FAB-B925FEAD003D}"/>
                </a:ext>
              </a:extLst>
            </p:cNvPr>
            <p:cNvSpPr txBox="1"/>
            <p:nvPr/>
          </p:nvSpPr>
          <p:spPr>
            <a:xfrm>
              <a:off x="3769319" y="5568516"/>
              <a:ext cx="1686304" cy="276999"/>
            </a:xfrm>
            <a:prstGeom prst="rect">
              <a:avLst/>
            </a:prstGeom>
            <a:noFill/>
          </p:spPr>
          <p:txBody>
            <a:bodyPr wrap="square" rtlCol="0">
              <a:spAutoFit/>
            </a:bodyPr>
            <a:lstStyle/>
            <a:p>
              <a:r>
                <a:rPr lang="en-US" sz="1200" spc="100">
                  <a:solidFill>
                    <a:schemeClr val="accent5"/>
                  </a:solidFill>
                  <a:latin typeface="Poppins SemiBold" panose="00000700000000000000" pitchFamily="2" charset="0"/>
                  <a:cs typeface="Poppins SemiBold" panose="00000700000000000000" pitchFamily="2" charset="0"/>
                </a:rPr>
                <a:t>YOUTUBE</a:t>
              </a:r>
            </a:p>
          </p:txBody>
        </p:sp>
        <p:sp>
          <p:nvSpPr>
            <p:cNvPr id="50" name="TextBox 49">
              <a:extLst>
                <a:ext uri="{FF2B5EF4-FFF2-40B4-BE49-F238E27FC236}">
                  <a16:creationId xmlns:a16="http://schemas.microsoft.com/office/drawing/2014/main" id="{CD028717-D6C9-4E1B-8C3B-F49C41E4EDBA}"/>
                </a:ext>
              </a:extLst>
            </p:cNvPr>
            <p:cNvSpPr txBox="1"/>
            <p:nvPr/>
          </p:nvSpPr>
          <p:spPr>
            <a:xfrm>
              <a:off x="6047451" y="2201574"/>
              <a:ext cx="1686304" cy="307777"/>
            </a:xfrm>
            <a:prstGeom prst="rect">
              <a:avLst/>
            </a:prstGeom>
            <a:noFill/>
          </p:spPr>
          <p:txBody>
            <a:bodyPr wrap="square" rtlCol="0">
              <a:spAutoFit/>
            </a:bodyPr>
            <a:lstStyle/>
            <a:p>
              <a:r>
                <a:rPr lang="en-US" sz="1400" spc="100">
                  <a:solidFill>
                    <a:schemeClr val="accent5"/>
                  </a:solidFill>
                  <a:latin typeface="Poppins SemiBold" panose="00000700000000000000" pitchFamily="2" charset="0"/>
                  <a:cs typeface="Poppins SemiBold" panose="00000700000000000000" pitchFamily="2" charset="0"/>
                </a:rPr>
                <a:t>ACTION PLAN</a:t>
              </a:r>
            </a:p>
          </p:txBody>
        </p:sp>
        <p:sp>
          <p:nvSpPr>
            <p:cNvPr id="51" name="TextBox 50">
              <a:extLst>
                <a:ext uri="{FF2B5EF4-FFF2-40B4-BE49-F238E27FC236}">
                  <a16:creationId xmlns:a16="http://schemas.microsoft.com/office/drawing/2014/main" id="{4DABC6A4-5D21-45EA-8E8C-E1FEA5D30861}"/>
                </a:ext>
              </a:extLst>
            </p:cNvPr>
            <p:cNvSpPr txBox="1"/>
            <p:nvPr/>
          </p:nvSpPr>
          <p:spPr>
            <a:xfrm>
              <a:off x="9026522" y="2201574"/>
              <a:ext cx="1686304" cy="307777"/>
            </a:xfrm>
            <a:prstGeom prst="rect">
              <a:avLst/>
            </a:prstGeom>
            <a:noFill/>
          </p:spPr>
          <p:txBody>
            <a:bodyPr wrap="square" rtlCol="0">
              <a:spAutoFit/>
            </a:bodyPr>
            <a:lstStyle/>
            <a:p>
              <a:r>
                <a:rPr lang="en-US" sz="1400" spc="100">
                  <a:solidFill>
                    <a:schemeClr val="accent5"/>
                  </a:solidFill>
                  <a:latin typeface="Poppins SemiBold" panose="00000700000000000000" pitchFamily="2" charset="0"/>
                  <a:cs typeface="Poppins SemiBold" panose="00000700000000000000" pitchFamily="2" charset="0"/>
                </a:rPr>
                <a:t>STATISTICS </a:t>
              </a:r>
            </a:p>
          </p:txBody>
        </p:sp>
        <p:sp>
          <p:nvSpPr>
            <p:cNvPr id="52" name="TextBox 51">
              <a:extLst>
                <a:ext uri="{FF2B5EF4-FFF2-40B4-BE49-F238E27FC236}">
                  <a16:creationId xmlns:a16="http://schemas.microsoft.com/office/drawing/2014/main" id="{E62165E1-ACE4-493D-A6F8-DF2A88D5DE2B}"/>
                </a:ext>
              </a:extLst>
            </p:cNvPr>
            <p:cNvSpPr txBox="1"/>
            <p:nvPr/>
          </p:nvSpPr>
          <p:spPr>
            <a:xfrm>
              <a:off x="6047451" y="2877248"/>
              <a:ext cx="2096842"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SemiBold" panose="00000700000000000000" pitchFamily="2" charset="0"/>
                </a:rPr>
                <a:t>Your Action Plan Here </a:t>
              </a:r>
            </a:p>
          </p:txBody>
        </p:sp>
        <p:sp>
          <p:nvSpPr>
            <p:cNvPr id="53" name="TextBox 52">
              <a:extLst>
                <a:ext uri="{FF2B5EF4-FFF2-40B4-BE49-F238E27FC236}">
                  <a16:creationId xmlns:a16="http://schemas.microsoft.com/office/drawing/2014/main" id="{C718CB3E-8457-45FE-83C2-FD03FA7ED231}"/>
                </a:ext>
              </a:extLst>
            </p:cNvPr>
            <p:cNvSpPr txBox="1"/>
            <p:nvPr/>
          </p:nvSpPr>
          <p:spPr>
            <a:xfrm>
              <a:off x="6047451" y="3618398"/>
              <a:ext cx="2096842"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SemiBold" panose="00000700000000000000" pitchFamily="2" charset="0"/>
                </a:rPr>
                <a:t>Your Action Plan Here </a:t>
              </a:r>
            </a:p>
          </p:txBody>
        </p:sp>
        <p:sp>
          <p:nvSpPr>
            <p:cNvPr id="54" name="TextBox 53">
              <a:extLst>
                <a:ext uri="{FF2B5EF4-FFF2-40B4-BE49-F238E27FC236}">
                  <a16:creationId xmlns:a16="http://schemas.microsoft.com/office/drawing/2014/main" id="{976B89FA-7669-4CE0-A10C-BE476F43041A}"/>
                </a:ext>
              </a:extLst>
            </p:cNvPr>
            <p:cNvSpPr txBox="1"/>
            <p:nvPr/>
          </p:nvSpPr>
          <p:spPr>
            <a:xfrm>
              <a:off x="6047451" y="4114589"/>
              <a:ext cx="2096842"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SemiBold" panose="00000700000000000000" pitchFamily="2" charset="0"/>
                </a:rPr>
                <a:t>Your Action Plan Here </a:t>
              </a:r>
            </a:p>
          </p:txBody>
        </p:sp>
        <p:sp>
          <p:nvSpPr>
            <p:cNvPr id="55" name="TextBox 54">
              <a:extLst>
                <a:ext uri="{FF2B5EF4-FFF2-40B4-BE49-F238E27FC236}">
                  <a16:creationId xmlns:a16="http://schemas.microsoft.com/office/drawing/2014/main" id="{0D9ED274-5619-4925-B33A-2F4A6C29216C}"/>
                </a:ext>
              </a:extLst>
            </p:cNvPr>
            <p:cNvSpPr txBox="1"/>
            <p:nvPr/>
          </p:nvSpPr>
          <p:spPr>
            <a:xfrm>
              <a:off x="6047451" y="4612952"/>
              <a:ext cx="2096842"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SemiBold" panose="00000700000000000000" pitchFamily="2" charset="0"/>
                </a:rPr>
                <a:t>Your Action Plan Here </a:t>
              </a:r>
            </a:p>
          </p:txBody>
        </p:sp>
        <p:sp>
          <p:nvSpPr>
            <p:cNvPr id="56" name="TextBox 55">
              <a:extLst>
                <a:ext uri="{FF2B5EF4-FFF2-40B4-BE49-F238E27FC236}">
                  <a16:creationId xmlns:a16="http://schemas.microsoft.com/office/drawing/2014/main" id="{9E88C851-5DFD-483B-B369-2D13CA44A122}"/>
                </a:ext>
              </a:extLst>
            </p:cNvPr>
            <p:cNvSpPr txBox="1"/>
            <p:nvPr/>
          </p:nvSpPr>
          <p:spPr>
            <a:xfrm>
              <a:off x="6047451" y="5084494"/>
              <a:ext cx="2096842"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SemiBold" panose="00000700000000000000" pitchFamily="2" charset="0"/>
                </a:rPr>
                <a:t>Your Action Plan Here </a:t>
              </a:r>
            </a:p>
          </p:txBody>
        </p:sp>
        <p:sp>
          <p:nvSpPr>
            <p:cNvPr id="57" name="TextBox 56">
              <a:extLst>
                <a:ext uri="{FF2B5EF4-FFF2-40B4-BE49-F238E27FC236}">
                  <a16:creationId xmlns:a16="http://schemas.microsoft.com/office/drawing/2014/main" id="{546C6B17-71C3-4416-A193-0518673AF795}"/>
                </a:ext>
              </a:extLst>
            </p:cNvPr>
            <p:cNvSpPr txBox="1"/>
            <p:nvPr/>
          </p:nvSpPr>
          <p:spPr>
            <a:xfrm>
              <a:off x="6047451" y="5568516"/>
              <a:ext cx="2096842"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SemiBold" panose="00000700000000000000" pitchFamily="2" charset="0"/>
                </a:rPr>
                <a:t>Your Action Plan Here </a:t>
              </a:r>
            </a:p>
          </p:txBody>
        </p:sp>
        <p:grpSp>
          <p:nvGrpSpPr>
            <p:cNvPr id="60" name="Group 59">
              <a:extLst>
                <a:ext uri="{FF2B5EF4-FFF2-40B4-BE49-F238E27FC236}">
                  <a16:creationId xmlns:a16="http://schemas.microsoft.com/office/drawing/2014/main" id="{759A17EC-A9EF-454B-97E7-FFB254031D50}"/>
                </a:ext>
              </a:extLst>
            </p:cNvPr>
            <p:cNvGrpSpPr/>
            <p:nvPr/>
          </p:nvGrpSpPr>
          <p:grpSpPr>
            <a:xfrm>
              <a:off x="2099036" y="2804710"/>
              <a:ext cx="346302" cy="346300"/>
              <a:chOff x="4288965" y="2208645"/>
              <a:chExt cx="306848" cy="306846"/>
            </a:xfrm>
          </p:grpSpPr>
          <p:sp>
            <p:nvSpPr>
              <p:cNvPr id="61" name="Oval 60">
                <a:extLst>
                  <a:ext uri="{FF2B5EF4-FFF2-40B4-BE49-F238E27FC236}">
                    <a16:creationId xmlns:a16="http://schemas.microsoft.com/office/drawing/2014/main" id="{C340BC14-ABDF-4927-B6CC-FFABA214A439}"/>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357AC47-173C-4F3E-A309-C0B34997DE36}"/>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1</a:t>
                </a:r>
              </a:p>
            </p:txBody>
          </p:sp>
        </p:grpSp>
        <p:sp>
          <p:nvSpPr>
            <p:cNvPr id="63" name="TextBox 62">
              <a:extLst>
                <a:ext uri="{FF2B5EF4-FFF2-40B4-BE49-F238E27FC236}">
                  <a16:creationId xmlns:a16="http://schemas.microsoft.com/office/drawing/2014/main" id="{10EB397E-4B53-4570-9703-1A7C2ECA7E71}"/>
                </a:ext>
              </a:extLst>
            </p:cNvPr>
            <p:cNvSpPr txBox="1"/>
            <p:nvPr/>
          </p:nvSpPr>
          <p:spPr>
            <a:xfrm>
              <a:off x="1861413" y="2201574"/>
              <a:ext cx="820968" cy="307777"/>
            </a:xfrm>
            <a:prstGeom prst="rect">
              <a:avLst/>
            </a:prstGeom>
            <a:noFill/>
          </p:spPr>
          <p:txBody>
            <a:bodyPr wrap="square" rtlCol="0">
              <a:spAutoFit/>
            </a:bodyPr>
            <a:lstStyle/>
            <a:p>
              <a:pPr algn="ctr"/>
              <a:r>
                <a:rPr lang="en-US" sz="1400" spc="100">
                  <a:solidFill>
                    <a:schemeClr val="accent5"/>
                  </a:solidFill>
                  <a:latin typeface="Poppins SemiBold" panose="00000700000000000000" pitchFamily="2" charset="0"/>
                  <a:cs typeface="Poppins SemiBold" panose="00000700000000000000" pitchFamily="2" charset="0"/>
                </a:rPr>
                <a:t>NO</a:t>
              </a:r>
            </a:p>
          </p:txBody>
        </p:sp>
        <p:grpSp>
          <p:nvGrpSpPr>
            <p:cNvPr id="64" name="Group 63">
              <a:extLst>
                <a:ext uri="{FF2B5EF4-FFF2-40B4-BE49-F238E27FC236}">
                  <a16:creationId xmlns:a16="http://schemas.microsoft.com/office/drawing/2014/main" id="{819FA258-AD2F-42BB-AE7A-6320F9982E38}"/>
                </a:ext>
              </a:extLst>
            </p:cNvPr>
            <p:cNvGrpSpPr/>
            <p:nvPr/>
          </p:nvGrpSpPr>
          <p:grpSpPr>
            <a:xfrm>
              <a:off x="2099036" y="3583747"/>
              <a:ext cx="346302" cy="346300"/>
              <a:chOff x="4288965" y="2208645"/>
              <a:chExt cx="306848" cy="306846"/>
            </a:xfrm>
          </p:grpSpPr>
          <p:sp>
            <p:nvSpPr>
              <p:cNvPr id="65" name="Oval 64">
                <a:extLst>
                  <a:ext uri="{FF2B5EF4-FFF2-40B4-BE49-F238E27FC236}">
                    <a16:creationId xmlns:a16="http://schemas.microsoft.com/office/drawing/2014/main" id="{8A03BC23-785A-4A56-9E76-08C1D5519E47}"/>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6154260-DCA1-478D-9A4E-191EE46A013F}"/>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2</a:t>
                </a:r>
              </a:p>
            </p:txBody>
          </p:sp>
        </p:grpSp>
        <p:grpSp>
          <p:nvGrpSpPr>
            <p:cNvPr id="67" name="Group 66">
              <a:extLst>
                <a:ext uri="{FF2B5EF4-FFF2-40B4-BE49-F238E27FC236}">
                  <a16:creationId xmlns:a16="http://schemas.microsoft.com/office/drawing/2014/main" id="{BFF149A8-519F-4F81-8FAE-5BA076ABC2B1}"/>
                </a:ext>
              </a:extLst>
            </p:cNvPr>
            <p:cNvGrpSpPr/>
            <p:nvPr/>
          </p:nvGrpSpPr>
          <p:grpSpPr>
            <a:xfrm>
              <a:off x="2099036" y="4079938"/>
              <a:ext cx="346302" cy="346300"/>
              <a:chOff x="4288965" y="2208645"/>
              <a:chExt cx="306848" cy="306846"/>
            </a:xfrm>
          </p:grpSpPr>
          <p:sp>
            <p:nvSpPr>
              <p:cNvPr id="68" name="Oval 67">
                <a:extLst>
                  <a:ext uri="{FF2B5EF4-FFF2-40B4-BE49-F238E27FC236}">
                    <a16:creationId xmlns:a16="http://schemas.microsoft.com/office/drawing/2014/main" id="{7D688D09-17C8-4B9B-839F-2955E6CE1F67}"/>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FE8E7B0-4D74-4E5C-9932-AA1358B951AB}"/>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3</a:t>
                </a:r>
              </a:p>
            </p:txBody>
          </p:sp>
        </p:grpSp>
        <p:grpSp>
          <p:nvGrpSpPr>
            <p:cNvPr id="70" name="Group 69">
              <a:extLst>
                <a:ext uri="{FF2B5EF4-FFF2-40B4-BE49-F238E27FC236}">
                  <a16:creationId xmlns:a16="http://schemas.microsoft.com/office/drawing/2014/main" id="{9632DB90-38DD-42F3-B8AA-D794C24AF636}"/>
                </a:ext>
              </a:extLst>
            </p:cNvPr>
            <p:cNvGrpSpPr/>
            <p:nvPr/>
          </p:nvGrpSpPr>
          <p:grpSpPr>
            <a:xfrm>
              <a:off x="2099036" y="4578301"/>
              <a:ext cx="346302" cy="346300"/>
              <a:chOff x="4288965" y="2208645"/>
              <a:chExt cx="306848" cy="306846"/>
            </a:xfrm>
          </p:grpSpPr>
          <p:sp>
            <p:nvSpPr>
              <p:cNvPr id="71" name="Oval 70">
                <a:extLst>
                  <a:ext uri="{FF2B5EF4-FFF2-40B4-BE49-F238E27FC236}">
                    <a16:creationId xmlns:a16="http://schemas.microsoft.com/office/drawing/2014/main" id="{CBBBECEF-B631-4917-A5CE-A40060B80788}"/>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C8ADE21-F978-4343-B357-9E2728245DD4}"/>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4</a:t>
                </a:r>
              </a:p>
            </p:txBody>
          </p:sp>
        </p:grpSp>
        <p:grpSp>
          <p:nvGrpSpPr>
            <p:cNvPr id="73" name="Group 72">
              <a:extLst>
                <a:ext uri="{FF2B5EF4-FFF2-40B4-BE49-F238E27FC236}">
                  <a16:creationId xmlns:a16="http://schemas.microsoft.com/office/drawing/2014/main" id="{5695D7C8-3A3B-4EA7-9772-FA8A223B5009}"/>
                </a:ext>
              </a:extLst>
            </p:cNvPr>
            <p:cNvGrpSpPr/>
            <p:nvPr/>
          </p:nvGrpSpPr>
          <p:grpSpPr>
            <a:xfrm>
              <a:off x="2099036" y="5049843"/>
              <a:ext cx="346302" cy="346300"/>
              <a:chOff x="4288965" y="2208645"/>
              <a:chExt cx="306848" cy="306846"/>
            </a:xfrm>
          </p:grpSpPr>
          <p:sp>
            <p:nvSpPr>
              <p:cNvPr id="74" name="Oval 73">
                <a:extLst>
                  <a:ext uri="{FF2B5EF4-FFF2-40B4-BE49-F238E27FC236}">
                    <a16:creationId xmlns:a16="http://schemas.microsoft.com/office/drawing/2014/main" id="{F01258C1-A952-4504-850A-3F8AD7DA30FD}"/>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E577E95-1CF2-48A0-9FBC-8B23F90D0448}"/>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5</a:t>
                </a:r>
              </a:p>
            </p:txBody>
          </p:sp>
        </p:grpSp>
        <p:grpSp>
          <p:nvGrpSpPr>
            <p:cNvPr id="76" name="Group 75">
              <a:extLst>
                <a:ext uri="{FF2B5EF4-FFF2-40B4-BE49-F238E27FC236}">
                  <a16:creationId xmlns:a16="http://schemas.microsoft.com/office/drawing/2014/main" id="{FA4C7CD1-A6B7-4E19-AD91-4984F46E5F56}"/>
                </a:ext>
              </a:extLst>
            </p:cNvPr>
            <p:cNvGrpSpPr/>
            <p:nvPr/>
          </p:nvGrpSpPr>
          <p:grpSpPr>
            <a:xfrm>
              <a:off x="2099036" y="5533865"/>
              <a:ext cx="346302" cy="346300"/>
              <a:chOff x="4288965" y="2208645"/>
              <a:chExt cx="306848" cy="306846"/>
            </a:xfrm>
          </p:grpSpPr>
          <p:sp>
            <p:nvSpPr>
              <p:cNvPr id="77" name="Oval 76">
                <a:extLst>
                  <a:ext uri="{FF2B5EF4-FFF2-40B4-BE49-F238E27FC236}">
                    <a16:creationId xmlns:a16="http://schemas.microsoft.com/office/drawing/2014/main" id="{EE443B08-60C0-4C8F-AEF6-D4AFDD072F42}"/>
                  </a:ext>
                </a:extLst>
              </p:cNvPr>
              <p:cNvSpPr/>
              <p:nvPr/>
            </p:nvSpPr>
            <p:spPr>
              <a:xfrm>
                <a:off x="4288965" y="2208645"/>
                <a:ext cx="306848" cy="306846"/>
              </a:xfrm>
              <a:prstGeom prst="ellipse">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FA3E771-3599-4771-926C-43035A92A58B}"/>
                  </a:ext>
                </a:extLst>
              </p:cNvPr>
              <p:cNvSpPr/>
              <p:nvPr/>
            </p:nvSpPr>
            <p:spPr>
              <a:xfrm>
                <a:off x="4320762" y="2239482"/>
                <a:ext cx="242741" cy="24517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latin typeface="Roboto" panose="02000000000000000000" pitchFamily="2" charset="0"/>
                    <a:ea typeface="Roboto" panose="02000000000000000000" pitchFamily="2" charset="0"/>
                  </a:rPr>
                  <a:t>6</a:t>
                </a:r>
              </a:p>
            </p:txBody>
          </p:sp>
        </p:grpSp>
        <p:sp>
          <p:nvSpPr>
            <p:cNvPr id="84" name="TextBox 83">
              <a:extLst>
                <a:ext uri="{FF2B5EF4-FFF2-40B4-BE49-F238E27FC236}">
                  <a16:creationId xmlns:a16="http://schemas.microsoft.com/office/drawing/2014/main" id="{A8418FCE-128B-4A12-AB17-FDF9DC6C3A25}"/>
                </a:ext>
              </a:extLst>
            </p:cNvPr>
            <p:cNvSpPr txBox="1"/>
            <p:nvPr/>
          </p:nvSpPr>
          <p:spPr>
            <a:xfrm>
              <a:off x="9026522" y="2877248"/>
              <a:ext cx="1686304"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Medium" panose="00000600000000000000" pitchFamily="2" charset="0"/>
                </a:rPr>
                <a:t>890K Followers </a:t>
              </a:r>
            </a:p>
          </p:txBody>
        </p:sp>
        <p:sp>
          <p:nvSpPr>
            <p:cNvPr id="88" name="TextBox 87">
              <a:extLst>
                <a:ext uri="{FF2B5EF4-FFF2-40B4-BE49-F238E27FC236}">
                  <a16:creationId xmlns:a16="http://schemas.microsoft.com/office/drawing/2014/main" id="{E697D800-2B35-4938-AEA5-9EB9F9AEC08F}"/>
                </a:ext>
              </a:extLst>
            </p:cNvPr>
            <p:cNvSpPr txBox="1"/>
            <p:nvPr/>
          </p:nvSpPr>
          <p:spPr>
            <a:xfrm>
              <a:off x="9026522" y="3618398"/>
              <a:ext cx="1686304"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Medium" panose="00000600000000000000" pitchFamily="2" charset="0"/>
                </a:rPr>
                <a:t>1.2M Followers </a:t>
              </a:r>
            </a:p>
          </p:txBody>
        </p:sp>
        <p:sp>
          <p:nvSpPr>
            <p:cNvPr id="89" name="TextBox 88">
              <a:extLst>
                <a:ext uri="{FF2B5EF4-FFF2-40B4-BE49-F238E27FC236}">
                  <a16:creationId xmlns:a16="http://schemas.microsoft.com/office/drawing/2014/main" id="{DF27F3C1-5C7C-4F14-952D-EFEBED886BF8}"/>
                </a:ext>
              </a:extLst>
            </p:cNvPr>
            <p:cNvSpPr txBox="1"/>
            <p:nvPr/>
          </p:nvSpPr>
          <p:spPr>
            <a:xfrm>
              <a:off x="9026522" y="4114589"/>
              <a:ext cx="1686304"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Medium" panose="00000600000000000000" pitchFamily="2" charset="0"/>
                </a:rPr>
                <a:t>500K Followers</a:t>
              </a:r>
            </a:p>
          </p:txBody>
        </p:sp>
        <p:sp>
          <p:nvSpPr>
            <p:cNvPr id="90" name="TextBox 89">
              <a:extLst>
                <a:ext uri="{FF2B5EF4-FFF2-40B4-BE49-F238E27FC236}">
                  <a16:creationId xmlns:a16="http://schemas.microsoft.com/office/drawing/2014/main" id="{B6C401BA-6F94-4EE7-AA90-3F20BE23DC16}"/>
                </a:ext>
              </a:extLst>
            </p:cNvPr>
            <p:cNvSpPr txBox="1"/>
            <p:nvPr/>
          </p:nvSpPr>
          <p:spPr>
            <a:xfrm>
              <a:off x="9026522" y="4612952"/>
              <a:ext cx="1686304"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Medium" panose="00000600000000000000" pitchFamily="2" charset="0"/>
                </a:rPr>
                <a:t>908K Followers </a:t>
              </a:r>
            </a:p>
          </p:txBody>
        </p:sp>
        <p:sp>
          <p:nvSpPr>
            <p:cNvPr id="91" name="TextBox 90">
              <a:extLst>
                <a:ext uri="{FF2B5EF4-FFF2-40B4-BE49-F238E27FC236}">
                  <a16:creationId xmlns:a16="http://schemas.microsoft.com/office/drawing/2014/main" id="{56FE17ED-117A-4392-BD5B-947892638971}"/>
                </a:ext>
              </a:extLst>
            </p:cNvPr>
            <p:cNvSpPr txBox="1"/>
            <p:nvPr/>
          </p:nvSpPr>
          <p:spPr>
            <a:xfrm>
              <a:off x="9026522" y="5084494"/>
              <a:ext cx="1686304"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Medium" panose="00000600000000000000" pitchFamily="2" charset="0"/>
                </a:rPr>
                <a:t>78K Followers</a:t>
              </a:r>
            </a:p>
          </p:txBody>
        </p:sp>
        <p:sp>
          <p:nvSpPr>
            <p:cNvPr id="92" name="TextBox 91">
              <a:extLst>
                <a:ext uri="{FF2B5EF4-FFF2-40B4-BE49-F238E27FC236}">
                  <a16:creationId xmlns:a16="http://schemas.microsoft.com/office/drawing/2014/main" id="{C8D772BC-1CF1-4270-BC9E-90C282C30D45}"/>
                </a:ext>
              </a:extLst>
            </p:cNvPr>
            <p:cNvSpPr txBox="1"/>
            <p:nvPr/>
          </p:nvSpPr>
          <p:spPr>
            <a:xfrm>
              <a:off x="9026522" y="5568516"/>
              <a:ext cx="1686304" cy="276999"/>
            </a:xfrm>
            <a:prstGeom prst="rect">
              <a:avLst/>
            </a:prstGeom>
            <a:noFill/>
          </p:spPr>
          <p:txBody>
            <a:bodyPr wrap="square" rtlCol="0">
              <a:spAutoFit/>
            </a:bodyPr>
            <a:lstStyle/>
            <a:p>
              <a:r>
                <a:rPr lang="en-US" sz="1200">
                  <a:solidFill>
                    <a:schemeClr val="tx1">
                      <a:lumMod val="65000"/>
                      <a:lumOff val="35000"/>
                    </a:schemeClr>
                  </a:solidFill>
                  <a:latin typeface="Roboto" panose="02000000000000000000" pitchFamily="2" charset="0"/>
                  <a:ea typeface="Roboto" panose="02000000000000000000" pitchFamily="2" charset="0"/>
                  <a:cs typeface="Poppins Medium" panose="00000600000000000000" pitchFamily="2" charset="0"/>
                </a:rPr>
                <a:t>1.3M Subscribers</a:t>
              </a:r>
            </a:p>
          </p:txBody>
        </p:sp>
      </p:grpSp>
    </p:spTree>
    <p:extLst>
      <p:ext uri="{BB962C8B-B14F-4D97-AF65-F5344CB8AC3E}">
        <p14:creationId xmlns:p14="http://schemas.microsoft.com/office/powerpoint/2010/main" val="1889539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840176B-BFA3-446B-9CDC-9C8938E2C80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545" b="26545"/>
          <a:stretch>
            <a:fillRect/>
          </a:stretch>
        </p:blipFill>
        <p:spPr/>
      </p:pic>
      <p:sp>
        <p:nvSpPr>
          <p:cNvPr id="2" name="TextBox 1">
            <a:extLst>
              <a:ext uri="{FF2B5EF4-FFF2-40B4-BE49-F238E27FC236}">
                <a16:creationId xmlns:a16="http://schemas.microsoft.com/office/drawing/2014/main" id="{1171D1E8-6F14-4164-83ED-6B355B3693AA}"/>
              </a:ext>
            </a:extLst>
          </p:cNvPr>
          <p:cNvSpPr txBox="1"/>
          <p:nvPr/>
        </p:nvSpPr>
        <p:spPr>
          <a:xfrm>
            <a:off x="918291" y="924274"/>
            <a:ext cx="5282483" cy="523220"/>
          </a:xfrm>
          <a:prstGeom prst="rect">
            <a:avLst/>
          </a:prstGeom>
          <a:noFill/>
        </p:spPr>
        <p:txBody>
          <a:bodyPr wrap="square" rtlCol="0">
            <a:spAutoFit/>
          </a:bodyPr>
          <a:lstStyle/>
          <a:p>
            <a:r>
              <a:rPr lang="en-US" sz="2800" spc="100">
                <a:solidFill>
                  <a:schemeClr val="bg1"/>
                </a:solidFill>
                <a:latin typeface="Poppins SemiBold" panose="00000700000000000000" pitchFamily="2" charset="0"/>
                <a:cs typeface="Poppins SemiBold" panose="00000700000000000000" pitchFamily="2" charset="0"/>
              </a:rPr>
              <a:t>7. SEO STRATEGY </a:t>
            </a:r>
          </a:p>
        </p:txBody>
      </p:sp>
      <p:cxnSp>
        <p:nvCxnSpPr>
          <p:cNvPr id="3" name="Straight Connector 2">
            <a:extLst>
              <a:ext uri="{FF2B5EF4-FFF2-40B4-BE49-F238E27FC236}">
                <a16:creationId xmlns:a16="http://schemas.microsoft.com/office/drawing/2014/main" id="{7368EF3D-11BC-4C85-A39E-D1F5AE1FB923}"/>
              </a:ext>
            </a:extLst>
          </p:cNvPr>
          <p:cNvCxnSpPr>
            <a:cxnSpLocks/>
          </p:cNvCxnSpPr>
          <p:nvPr/>
        </p:nvCxnSpPr>
        <p:spPr>
          <a:xfrm>
            <a:off x="0" y="1185884"/>
            <a:ext cx="5744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BD98BF6-D008-4324-9F5A-564CC3C61458}"/>
              </a:ext>
            </a:extLst>
          </p:cNvPr>
          <p:cNvSpPr txBox="1"/>
          <p:nvPr/>
        </p:nvSpPr>
        <p:spPr>
          <a:xfrm>
            <a:off x="918291" y="1495263"/>
            <a:ext cx="3272709" cy="571951"/>
          </a:xfrm>
          <a:prstGeom prst="rect">
            <a:avLst/>
          </a:prstGeom>
          <a:noFill/>
        </p:spPr>
        <p:txBody>
          <a:bodyPr wrap="square" rtlCol="0">
            <a:spAutoFit/>
          </a:bodyPr>
          <a:lstStyle/>
          <a:p>
            <a:pPr>
              <a:lnSpc>
                <a:spcPct val="150000"/>
              </a:lnSpc>
            </a:pPr>
            <a:r>
              <a:rPr lang="en-US" sz="110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tempore incididunt ut labore et dolore magna.</a:t>
            </a:r>
          </a:p>
        </p:txBody>
      </p:sp>
      <p:sp>
        <p:nvSpPr>
          <p:cNvPr id="18" name="Rectangle: Rounded Corners 17">
            <a:extLst>
              <a:ext uri="{FF2B5EF4-FFF2-40B4-BE49-F238E27FC236}">
                <a16:creationId xmlns:a16="http://schemas.microsoft.com/office/drawing/2014/main" id="{BA07AB5A-E475-4877-8D75-9E63C1C8EB32}"/>
              </a:ext>
            </a:extLst>
          </p:cNvPr>
          <p:cNvSpPr/>
          <p:nvPr/>
        </p:nvSpPr>
        <p:spPr>
          <a:xfrm>
            <a:off x="6200503" y="2798855"/>
            <a:ext cx="5073206" cy="2031946"/>
          </a:xfrm>
          <a:prstGeom prst="roundRect">
            <a:avLst>
              <a:gd name="adj" fmla="val 73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Rounded Corners 9">
            <a:extLst>
              <a:ext uri="{FF2B5EF4-FFF2-40B4-BE49-F238E27FC236}">
                <a16:creationId xmlns:a16="http://schemas.microsoft.com/office/drawing/2014/main" id="{440C2DB6-2CEB-4426-B5EC-629F47533681}"/>
              </a:ext>
            </a:extLst>
          </p:cNvPr>
          <p:cNvSpPr/>
          <p:nvPr/>
        </p:nvSpPr>
        <p:spPr>
          <a:xfrm>
            <a:off x="918291" y="2798855"/>
            <a:ext cx="5073206" cy="2031946"/>
          </a:xfrm>
          <a:prstGeom prst="roundRect">
            <a:avLst>
              <a:gd name="adj" fmla="val 73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hape 2643">
            <a:extLst>
              <a:ext uri="{FF2B5EF4-FFF2-40B4-BE49-F238E27FC236}">
                <a16:creationId xmlns:a16="http://schemas.microsoft.com/office/drawing/2014/main" id="{BA0D2A50-8FA4-4DC6-B356-BDE7B5379E75}"/>
              </a:ext>
            </a:extLst>
          </p:cNvPr>
          <p:cNvSpPr/>
          <p:nvPr/>
        </p:nvSpPr>
        <p:spPr>
          <a:xfrm>
            <a:off x="1573813" y="3313111"/>
            <a:ext cx="541369" cy="99251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8" name="Shape 2645">
            <a:extLst>
              <a:ext uri="{FF2B5EF4-FFF2-40B4-BE49-F238E27FC236}">
                <a16:creationId xmlns:a16="http://schemas.microsoft.com/office/drawing/2014/main" id="{6BBA9FB9-7825-440A-A4F2-125D60732D22}"/>
              </a:ext>
            </a:extLst>
          </p:cNvPr>
          <p:cNvSpPr/>
          <p:nvPr/>
        </p:nvSpPr>
        <p:spPr>
          <a:xfrm>
            <a:off x="6978286" y="3313110"/>
            <a:ext cx="1364708" cy="992512"/>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21" name="TextBox 20">
            <a:extLst>
              <a:ext uri="{FF2B5EF4-FFF2-40B4-BE49-F238E27FC236}">
                <a16:creationId xmlns:a16="http://schemas.microsoft.com/office/drawing/2014/main" id="{4417AF62-80D1-474A-99A5-874E1EE15068}"/>
              </a:ext>
            </a:extLst>
          </p:cNvPr>
          <p:cNvSpPr txBox="1"/>
          <p:nvPr/>
        </p:nvSpPr>
        <p:spPr>
          <a:xfrm>
            <a:off x="2582482" y="4057451"/>
            <a:ext cx="2338705" cy="307777"/>
          </a:xfrm>
          <a:prstGeom prst="rect">
            <a:avLst/>
          </a:prstGeom>
          <a:noFill/>
        </p:spPr>
        <p:txBody>
          <a:bodyPr wrap="square" rtlCol="0">
            <a:spAutoFit/>
          </a:bodyPr>
          <a:lstStyle/>
          <a:p>
            <a:pPr algn="ctr"/>
            <a:r>
              <a:rPr lang="en-US" sz="1400">
                <a:solidFill>
                  <a:schemeClr val="bg1"/>
                </a:solidFill>
                <a:latin typeface="Poppins SemiBold" panose="00000700000000000000" pitchFamily="2" charset="0"/>
                <a:cs typeface="Poppins SemiBold" panose="00000700000000000000" pitchFamily="2" charset="0"/>
              </a:rPr>
              <a:t>Mobile SEO Visibility</a:t>
            </a:r>
          </a:p>
        </p:txBody>
      </p:sp>
      <p:sp>
        <p:nvSpPr>
          <p:cNvPr id="22" name="TextBox 21">
            <a:extLst>
              <a:ext uri="{FF2B5EF4-FFF2-40B4-BE49-F238E27FC236}">
                <a16:creationId xmlns:a16="http://schemas.microsoft.com/office/drawing/2014/main" id="{2BF370A8-4836-4185-B8B1-342F91911E3E}"/>
              </a:ext>
            </a:extLst>
          </p:cNvPr>
          <p:cNvSpPr txBox="1"/>
          <p:nvPr/>
        </p:nvSpPr>
        <p:spPr>
          <a:xfrm>
            <a:off x="8628158" y="4057451"/>
            <a:ext cx="2338705" cy="307777"/>
          </a:xfrm>
          <a:prstGeom prst="rect">
            <a:avLst/>
          </a:prstGeom>
          <a:noFill/>
        </p:spPr>
        <p:txBody>
          <a:bodyPr wrap="square" rtlCol="0">
            <a:spAutoFit/>
          </a:bodyPr>
          <a:lstStyle/>
          <a:p>
            <a:pPr algn="ctr"/>
            <a:r>
              <a:rPr lang="en-US" sz="1400">
                <a:solidFill>
                  <a:schemeClr val="bg1"/>
                </a:solidFill>
                <a:latin typeface="Poppins SemiBold" panose="00000700000000000000" pitchFamily="2" charset="0"/>
                <a:cs typeface="Poppins SemiBold" panose="00000700000000000000" pitchFamily="2" charset="0"/>
              </a:rPr>
              <a:t>Web SEO Visibility</a:t>
            </a:r>
          </a:p>
        </p:txBody>
      </p:sp>
      <p:sp>
        <p:nvSpPr>
          <p:cNvPr id="23" name="TextBox 22">
            <a:extLst>
              <a:ext uri="{FF2B5EF4-FFF2-40B4-BE49-F238E27FC236}">
                <a16:creationId xmlns:a16="http://schemas.microsoft.com/office/drawing/2014/main" id="{DC1E7454-AFE9-4006-8F80-ECF8CE205602}"/>
              </a:ext>
            </a:extLst>
          </p:cNvPr>
          <p:cNvSpPr txBox="1"/>
          <p:nvPr/>
        </p:nvSpPr>
        <p:spPr>
          <a:xfrm>
            <a:off x="2684019" y="3288010"/>
            <a:ext cx="2135632" cy="769441"/>
          </a:xfrm>
          <a:prstGeom prst="rect">
            <a:avLst/>
          </a:prstGeom>
          <a:noFill/>
        </p:spPr>
        <p:txBody>
          <a:bodyPr wrap="square" rtlCol="0">
            <a:spAutoFit/>
          </a:bodyPr>
          <a:lstStyle/>
          <a:p>
            <a:pPr algn="ctr"/>
            <a:r>
              <a:rPr lang="en-US" sz="4400" spc="100">
                <a:solidFill>
                  <a:schemeClr val="accent1"/>
                </a:solidFill>
                <a:latin typeface="Poppins SemiBold" panose="00000700000000000000" pitchFamily="2" charset="0"/>
                <a:cs typeface="Poppins SemiBold" panose="00000700000000000000" pitchFamily="2" charset="0"/>
              </a:rPr>
              <a:t>45.6%</a:t>
            </a:r>
          </a:p>
        </p:txBody>
      </p:sp>
      <p:sp>
        <p:nvSpPr>
          <p:cNvPr id="24" name="TextBox 23">
            <a:extLst>
              <a:ext uri="{FF2B5EF4-FFF2-40B4-BE49-F238E27FC236}">
                <a16:creationId xmlns:a16="http://schemas.microsoft.com/office/drawing/2014/main" id="{C953BB86-293B-4381-ADFD-EFD9BBAAC314}"/>
              </a:ext>
            </a:extLst>
          </p:cNvPr>
          <p:cNvSpPr txBox="1"/>
          <p:nvPr/>
        </p:nvSpPr>
        <p:spPr>
          <a:xfrm>
            <a:off x="8729694" y="3288010"/>
            <a:ext cx="2135632" cy="769441"/>
          </a:xfrm>
          <a:prstGeom prst="rect">
            <a:avLst/>
          </a:prstGeom>
          <a:noFill/>
        </p:spPr>
        <p:txBody>
          <a:bodyPr wrap="square" rtlCol="0">
            <a:spAutoFit/>
          </a:bodyPr>
          <a:lstStyle/>
          <a:p>
            <a:pPr algn="ctr"/>
            <a:r>
              <a:rPr lang="en-US" sz="4400" spc="100">
                <a:solidFill>
                  <a:schemeClr val="accent1"/>
                </a:solidFill>
                <a:latin typeface="Poppins SemiBold" panose="00000700000000000000" pitchFamily="2" charset="0"/>
                <a:cs typeface="Poppins SemiBold" panose="00000700000000000000" pitchFamily="2" charset="0"/>
              </a:rPr>
              <a:t>34.6%</a:t>
            </a:r>
          </a:p>
        </p:txBody>
      </p:sp>
      <p:sp>
        <p:nvSpPr>
          <p:cNvPr id="26" name="TextBox 25">
            <a:extLst>
              <a:ext uri="{FF2B5EF4-FFF2-40B4-BE49-F238E27FC236}">
                <a16:creationId xmlns:a16="http://schemas.microsoft.com/office/drawing/2014/main" id="{D15FC457-36ED-495E-9B59-A94E5111633B}"/>
              </a:ext>
            </a:extLst>
          </p:cNvPr>
          <p:cNvSpPr txBox="1"/>
          <p:nvPr/>
        </p:nvSpPr>
        <p:spPr>
          <a:xfrm>
            <a:off x="1406003" y="5075064"/>
            <a:ext cx="4193742" cy="1079783"/>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 lorem ipsum dolor sit ametes elit sed do eius mod tempores  labore et dolore magna aliqua ut enim adae minim nostrud ullamco.</a:t>
            </a:r>
          </a:p>
        </p:txBody>
      </p:sp>
      <p:sp>
        <p:nvSpPr>
          <p:cNvPr id="27" name="TextBox 26">
            <a:extLst>
              <a:ext uri="{FF2B5EF4-FFF2-40B4-BE49-F238E27FC236}">
                <a16:creationId xmlns:a16="http://schemas.microsoft.com/office/drawing/2014/main" id="{7DE30A15-8728-4754-BD5F-4E4B3DE8DDD1}"/>
              </a:ext>
            </a:extLst>
          </p:cNvPr>
          <p:cNvSpPr txBox="1"/>
          <p:nvPr/>
        </p:nvSpPr>
        <p:spPr>
          <a:xfrm>
            <a:off x="6671584" y="5075064"/>
            <a:ext cx="4193742" cy="1079783"/>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 lorem ipsum dolor sit ametes elit sed do eius mod tempores  labore et dolore magna aliqua ut enim adae minim nostrud ullamco.</a:t>
            </a:r>
          </a:p>
        </p:txBody>
      </p:sp>
      <p:grpSp>
        <p:nvGrpSpPr>
          <p:cNvPr id="30" name="Group 29">
            <a:extLst>
              <a:ext uri="{FF2B5EF4-FFF2-40B4-BE49-F238E27FC236}">
                <a16:creationId xmlns:a16="http://schemas.microsoft.com/office/drawing/2014/main" id="{6AD75326-EDC6-43A9-B765-9901922F642A}"/>
              </a:ext>
            </a:extLst>
          </p:cNvPr>
          <p:cNvGrpSpPr/>
          <p:nvPr/>
        </p:nvGrpSpPr>
        <p:grpSpPr>
          <a:xfrm>
            <a:off x="5599744" y="3318572"/>
            <a:ext cx="992513" cy="992513"/>
            <a:chOff x="5599744" y="2861372"/>
            <a:chExt cx="992513" cy="992513"/>
          </a:xfrm>
        </p:grpSpPr>
        <p:grpSp>
          <p:nvGrpSpPr>
            <p:cNvPr id="17" name="Group 16">
              <a:extLst>
                <a:ext uri="{FF2B5EF4-FFF2-40B4-BE49-F238E27FC236}">
                  <a16:creationId xmlns:a16="http://schemas.microsoft.com/office/drawing/2014/main" id="{9696D7C3-A3C3-4FDF-85B0-60D77D484B55}"/>
                </a:ext>
              </a:extLst>
            </p:cNvPr>
            <p:cNvGrpSpPr/>
            <p:nvPr/>
          </p:nvGrpSpPr>
          <p:grpSpPr>
            <a:xfrm>
              <a:off x="5599744" y="2861372"/>
              <a:ext cx="992513" cy="992513"/>
              <a:chOff x="1050959" y="2328504"/>
              <a:chExt cx="992513" cy="992513"/>
            </a:xfrm>
          </p:grpSpPr>
          <p:sp>
            <p:nvSpPr>
              <p:cNvPr id="14" name="Oval 13">
                <a:extLst>
                  <a:ext uri="{FF2B5EF4-FFF2-40B4-BE49-F238E27FC236}">
                    <a16:creationId xmlns:a16="http://schemas.microsoft.com/office/drawing/2014/main" id="{7C8ECC7C-C333-4012-A66A-2503600AE8C3}"/>
                  </a:ext>
                </a:extLst>
              </p:cNvPr>
              <p:cNvSpPr/>
              <p:nvPr/>
            </p:nvSpPr>
            <p:spPr>
              <a:xfrm>
                <a:off x="1050959"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3F8472-CCCB-4E96-BB1F-2DE666961EC1}"/>
                  </a:ext>
                </a:extLst>
              </p:cNvPr>
              <p:cNvSpPr/>
              <p:nvPr/>
            </p:nvSpPr>
            <p:spPr>
              <a:xfrm>
                <a:off x="1154638"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9" name="Shape 2844">
              <a:extLst>
                <a:ext uri="{FF2B5EF4-FFF2-40B4-BE49-F238E27FC236}">
                  <a16:creationId xmlns:a16="http://schemas.microsoft.com/office/drawing/2014/main" id="{EE5C0E7A-3F2D-4177-978A-3703A12476DC}"/>
                </a:ext>
              </a:extLst>
            </p:cNvPr>
            <p:cNvSpPr/>
            <p:nvPr/>
          </p:nvSpPr>
          <p:spPr>
            <a:xfrm>
              <a:off x="5911818" y="3173446"/>
              <a:ext cx="368364" cy="368364"/>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spTree>
    <p:extLst>
      <p:ext uri="{BB962C8B-B14F-4D97-AF65-F5344CB8AC3E}">
        <p14:creationId xmlns:p14="http://schemas.microsoft.com/office/powerpoint/2010/main" val="1473576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3B736-0EF6-4D4E-BA3A-50BE26F285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775" y="2536854"/>
            <a:ext cx="1601793" cy="3139955"/>
          </a:xfrm>
          <a:prstGeom prst="rect">
            <a:avLst/>
          </a:prstGeom>
        </p:spPr>
      </p:pic>
      <p:pic>
        <p:nvPicPr>
          <p:cNvPr id="11" name="Picture Placeholder 10">
            <a:extLst>
              <a:ext uri="{FF2B5EF4-FFF2-40B4-BE49-F238E27FC236}">
                <a16:creationId xmlns:a16="http://schemas.microsoft.com/office/drawing/2014/main" id="{E5C61C09-BCA8-4158-BECC-F88F80BE02A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6220" r="36220"/>
          <a:stretch>
            <a:fillRect/>
          </a:stretch>
        </p:blipFill>
        <p:spPr/>
      </p:pic>
      <p:sp>
        <p:nvSpPr>
          <p:cNvPr id="52" name="Rectangle 51">
            <a:extLst>
              <a:ext uri="{FF2B5EF4-FFF2-40B4-BE49-F238E27FC236}">
                <a16:creationId xmlns:a16="http://schemas.microsoft.com/office/drawing/2014/main" id="{BFA989BD-7A37-45CC-88CC-64FC27EA668D}"/>
              </a:ext>
            </a:extLst>
          </p:cNvPr>
          <p:cNvSpPr/>
          <p:nvPr/>
        </p:nvSpPr>
        <p:spPr>
          <a:xfrm>
            <a:off x="8760824" y="0"/>
            <a:ext cx="3431175"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Placeholder 17">
            <a:extLst>
              <a:ext uri="{FF2B5EF4-FFF2-40B4-BE49-F238E27FC236}">
                <a16:creationId xmlns:a16="http://schemas.microsoft.com/office/drawing/2014/main" id="{7F73883F-AD62-4B67-A284-FB70A08C0F9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3326" r="33326"/>
          <a:stretch>
            <a:fillRect/>
          </a:stretch>
        </p:blipFill>
        <p:spPr/>
      </p:pic>
      <p:pic>
        <p:nvPicPr>
          <p:cNvPr id="5" name="Picture 4">
            <a:extLst>
              <a:ext uri="{FF2B5EF4-FFF2-40B4-BE49-F238E27FC236}">
                <a16:creationId xmlns:a16="http://schemas.microsoft.com/office/drawing/2014/main" id="{D3B69B31-6EB1-425E-AD20-C0B7EBCF5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0432" y="2543076"/>
            <a:ext cx="5682485" cy="3127511"/>
          </a:xfrm>
          <a:prstGeom prst="rect">
            <a:avLst/>
          </a:prstGeom>
        </p:spPr>
      </p:pic>
      <p:pic>
        <p:nvPicPr>
          <p:cNvPr id="4" name="Picture Placeholder 3">
            <a:extLst>
              <a:ext uri="{FF2B5EF4-FFF2-40B4-BE49-F238E27FC236}">
                <a16:creationId xmlns:a16="http://schemas.microsoft.com/office/drawing/2014/main" id="{D118ED51-9DEF-48F0-8F08-977A5F1FF14C}"/>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t="29973" b="29973"/>
          <a:stretch>
            <a:fillRect/>
          </a:stretch>
        </p:blipFill>
        <p:spPr/>
      </p:pic>
      <p:sp>
        <p:nvSpPr>
          <p:cNvPr id="7" name="TextBox 6">
            <a:extLst>
              <a:ext uri="{FF2B5EF4-FFF2-40B4-BE49-F238E27FC236}">
                <a16:creationId xmlns:a16="http://schemas.microsoft.com/office/drawing/2014/main" id="{4EF03007-F40C-4DB9-93C3-5DBBB7EFEE9A}"/>
              </a:ext>
            </a:extLst>
          </p:cNvPr>
          <p:cNvSpPr txBox="1"/>
          <p:nvPr/>
        </p:nvSpPr>
        <p:spPr>
          <a:xfrm>
            <a:off x="816692" y="1135893"/>
            <a:ext cx="3174737" cy="523220"/>
          </a:xfrm>
          <a:prstGeom prst="rect">
            <a:avLst/>
          </a:prstGeom>
          <a:noFill/>
        </p:spPr>
        <p:txBody>
          <a:bodyPr wrap="square" rtlCol="0">
            <a:spAutoFit/>
          </a:bodyPr>
          <a:lstStyle/>
          <a:p>
            <a:r>
              <a:rPr lang="en-US" sz="2800" spc="100">
                <a:solidFill>
                  <a:schemeClr val="accent5"/>
                </a:solidFill>
                <a:latin typeface="Poppins SemiBold" panose="00000700000000000000" pitchFamily="2" charset="0"/>
                <a:cs typeface="Poppins SemiBold" panose="00000700000000000000" pitchFamily="2" charset="0"/>
              </a:rPr>
              <a:t>OUR </a:t>
            </a:r>
            <a:r>
              <a:rPr lang="en-US" sz="2800" spc="100">
                <a:solidFill>
                  <a:schemeClr val="accent1"/>
                </a:solidFill>
                <a:latin typeface="Poppins SemiBold" panose="00000700000000000000" pitchFamily="2" charset="0"/>
                <a:cs typeface="Poppins SemiBold" panose="00000700000000000000" pitchFamily="2" charset="0"/>
              </a:rPr>
              <a:t>PRODUCT </a:t>
            </a:r>
          </a:p>
        </p:txBody>
      </p:sp>
      <p:cxnSp>
        <p:nvCxnSpPr>
          <p:cNvPr id="8" name="Straight Connector 7">
            <a:extLst>
              <a:ext uri="{FF2B5EF4-FFF2-40B4-BE49-F238E27FC236}">
                <a16:creationId xmlns:a16="http://schemas.microsoft.com/office/drawing/2014/main" id="{5A687B2B-5B9F-4CBF-9D21-DC79BEE9772F}"/>
              </a:ext>
            </a:extLst>
          </p:cNvPr>
          <p:cNvCxnSpPr>
            <a:cxnSpLocks/>
          </p:cNvCxnSpPr>
          <p:nvPr/>
        </p:nvCxnSpPr>
        <p:spPr>
          <a:xfrm>
            <a:off x="0" y="1397503"/>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43B530-3493-4106-9167-D2260756F4FE}"/>
              </a:ext>
            </a:extLst>
          </p:cNvPr>
          <p:cNvSpPr txBox="1"/>
          <p:nvPr/>
        </p:nvSpPr>
        <p:spPr>
          <a:xfrm>
            <a:off x="899734" y="4837282"/>
            <a:ext cx="2529999" cy="825867"/>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eiusmod tempor labore et incididunt lorem ipsum dolor sit amet elit.</a:t>
            </a:r>
          </a:p>
        </p:txBody>
      </p:sp>
      <p:grpSp>
        <p:nvGrpSpPr>
          <p:cNvPr id="55" name="Group 54">
            <a:extLst>
              <a:ext uri="{FF2B5EF4-FFF2-40B4-BE49-F238E27FC236}">
                <a16:creationId xmlns:a16="http://schemas.microsoft.com/office/drawing/2014/main" id="{057F25B1-0488-4636-9560-369C864AB553}"/>
              </a:ext>
            </a:extLst>
          </p:cNvPr>
          <p:cNvGrpSpPr/>
          <p:nvPr/>
        </p:nvGrpSpPr>
        <p:grpSpPr>
          <a:xfrm>
            <a:off x="1141154" y="2631064"/>
            <a:ext cx="2047158" cy="1718722"/>
            <a:chOff x="898289" y="2643962"/>
            <a:chExt cx="2047158" cy="1718722"/>
          </a:xfrm>
        </p:grpSpPr>
        <p:sp>
          <p:nvSpPr>
            <p:cNvPr id="12" name="Graphic 22">
              <a:extLst>
                <a:ext uri="{FF2B5EF4-FFF2-40B4-BE49-F238E27FC236}">
                  <a16:creationId xmlns:a16="http://schemas.microsoft.com/office/drawing/2014/main" id="{EE68BD9D-12AC-4094-8CAE-F08773230087}"/>
                </a:ext>
              </a:extLst>
            </p:cNvPr>
            <p:cNvSpPr/>
            <p:nvPr/>
          </p:nvSpPr>
          <p:spPr>
            <a:xfrm rot="5400000">
              <a:off x="1062507" y="2714968"/>
              <a:ext cx="1718722" cy="1576710"/>
            </a:xfrm>
            <a:custGeom>
              <a:avLst/>
              <a:gdLst>
                <a:gd name="connsiteX0" fmla="*/ 588645 w 899159"/>
                <a:gd name="connsiteY0" fmla="*/ 0 h 824864"/>
                <a:gd name="connsiteX1" fmla="*/ 310515 w 899159"/>
                <a:gd name="connsiteY1" fmla="*/ 0 h 824864"/>
                <a:gd name="connsiteX2" fmla="*/ 161925 w 899159"/>
                <a:gd name="connsiteY2" fmla="*/ 85725 h 824864"/>
                <a:gd name="connsiteX3" fmla="*/ 22860 w 899159"/>
                <a:gd name="connsiteY3" fmla="*/ 326708 h 824864"/>
                <a:gd name="connsiteX4" fmla="*/ 22860 w 899159"/>
                <a:gd name="connsiteY4" fmla="*/ 498158 h 824864"/>
                <a:gd name="connsiteX5" fmla="*/ 161925 w 899159"/>
                <a:gd name="connsiteY5" fmla="*/ 739140 h 824864"/>
                <a:gd name="connsiteX6" fmla="*/ 310515 w 899159"/>
                <a:gd name="connsiteY6" fmla="*/ 824865 h 824864"/>
                <a:gd name="connsiteX7" fmla="*/ 588645 w 899159"/>
                <a:gd name="connsiteY7" fmla="*/ 824865 h 824864"/>
                <a:gd name="connsiteX8" fmla="*/ 737235 w 899159"/>
                <a:gd name="connsiteY8" fmla="*/ 739140 h 824864"/>
                <a:gd name="connsiteX9" fmla="*/ 876300 w 899159"/>
                <a:gd name="connsiteY9" fmla="*/ 498158 h 824864"/>
                <a:gd name="connsiteX10" fmla="*/ 876300 w 899159"/>
                <a:gd name="connsiteY10" fmla="*/ 326708 h 824864"/>
                <a:gd name="connsiteX11" fmla="*/ 737235 w 899159"/>
                <a:gd name="connsiteY11" fmla="*/ 85725 h 824864"/>
                <a:gd name="connsiteX12" fmla="*/ 588645 w 899159"/>
                <a:gd name="connsiteY12" fmla="*/ 0 h 82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159" h="824864">
                  <a:moveTo>
                    <a:pt x="588645" y="0"/>
                  </a:moveTo>
                  <a:lnTo>
                    <a:pt x="310515" y="0"/>
                  </a:lnTo>
                  <a:cubicBezTo>
                    <a:pt x="249555" y="0"/>
                    <a:pt x="192405" y="32385"/>
                    <a:pt x="161925" y="85725"/>
                  </a:cubicBezTo>
                  <a:lnTo>
                    <a:pt x="22860" y="326708"/>
                  </a:lnTo>
                  <a:cubicBezTo>
                    <a:pt x="-7620" y="380048"/>
                    <a:pt x="-7620" y="444818"/>
                    <a:pt x="22860" y="498158"/>
                  </a:cubicBezTo>
                  <a:lnTo>
                    <a:pt x="161925" y="739140"/>
                  </a:lnTo>
                  <a:cubicBezTo>
                    <a:pt x="192405" y="792480"/>
                    <a:pt x="248603" y="824865"/>
                    <a:pt x="310515" y="824865"/>
                  </a:cubicBezTo>
                  <a:lnTo>
                    <a:pt x="588645" y="824865"/>
                  </a:lnTo>
                  <a:cubicBezTo>
                    <a:pt x="649605" y="824865"/>
                    <a:pt x="706755" y="792480"/>
                    <a:pt x="737235" y="739140"/>
                  </a:cubicBezTo>
                  <a:lnTo>
                    <a:pt x="876300" y="498158"/>
                  </a:lnTo>
                  <a:cubicBezTo>
                    <a:pt x="906780" y="444818"/>
                    <a:pt x="906780" y="380048"/>
                    <a:pt x="876300" y="326708"/>
                  </a:cubicBezTo>
                  <a:lnTo>
                    <a:pt x="737235" y="85725"/>
                  </a:lnTo>
                  <a:cubicBezTo>
                    <a:pt x="706755" y="32385"/>
                    <a:pt x="650558" y="0"/>
                    <a:pt x="588645" y="0"/>
                  </a:cubicBezTo>
                  <a:close/>
                </a:path>
              </a:pathLst>
            </a:custGeom>
            <a:gradFill flip="none" rotWithShape="1">
              <a:gsLst>
                <a:gs pos="0">
                  <a:schemeClr val="bg1"/>
                </a:gs>
                <a:gs pos="100000">
                  <a:schemeClr val="accent6">
                    <a:shade val="100000"/>
                    <a:satMod val="115000"/>
                  </a:schemeClr>
                </a:gs>
              </a:gsLst>
              <a:path path="circle">
                <a:fillToRect l="50000" t="50000" r="50000" b="50000"/>
              </a:path>
              <a:tileRect/>
            </a:gradFill>
            <a:ln w="952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007D7E6E-56DB-44BD-86FC-C667E01C2781}"/>
                </a:ext>
              </a:extLst>
            </p:cNvPr>
            <p:cNvGrpSpPr/>
            <p:nvPr/>
          </p:nvGrpSpPr>
          <p:grpSpPr>
            <a:xfrm>
              <a:off x="898289" y="3128456"/>
              <a:ext cx="2047158" cy="759329"/>
              <a:chOff x="898289" y="2902085"/>
              <a:chExt cx="2047158" cy="759329"/>
            </a:xfrm>
          </p:grpSpPr>
          <p:sp>
            <p:nvSpPr>
              <p:cNvPr id="14" name="TextBox 13">
                <a:extLst>
                  <a:ext uri="{FF2B5EF4-FFF2-40B4-BE49-F238E27FC236}">
                    <a16:creationId xmlns:a16="http://schemas.microsoft.com/office/drawing/2014/main" id="{9610337B-FD2A-4C3D-B9FC-6A2BCEDC561F}"/>
                  </a:ext>
                </a:extLst>
              </p:cNvPr>
              <p:cNvSpPr txBox="1"/>
              <p:nvPr/>
            </p:nvSpPr>
            <p:spPr>
              <a:xfrm>
                <a:off x="898289" y="2902085"/>
                <a:ext cx="2047158"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2.15K </a:t>
                </a:r>
                <a:endParaRPr lang="en-US" sz="2800" spc="100">
                  <a:solidFill>
                    <a:schemeClr val="accent1"/>
                  </a:solidFill>
                  <a:latin typeface="Poppins SemiBold" panose="00000700000000000000" pitchFamily="2" charset="0"/>
                  <a:cs typeface="Poppins SemiBold" panose="00000700000000000000" pitchFamily="2" charset="0"/>
                </a:endParaRPr>
              </a:p>
            </p:txBody>
          </p:sp>
          <p:sp>
            <p:nvSpPr>
              <p:cNvPr id="16" name="TextBox 15">
                <a:extLst>
                  <a:ext uri="{FF2B5EF4-FFF2-40B4-BE49-F238E27FC236}">
                    <a16:creationId xmlns:a16="http://schemas.microsoft.com/office/drawing/2014/main" id="{5A0CDFBC-1B88-4102-A943-3061E2DA8FCC}"/>
                  </a:ext>
                </a:extLst>
              </p:cNvPr>
              <p:cNvSpPr txBox="1"/>
              <p:nvPr/>
            </p:nvSpPr>
            <p:spPr>
              <a:xfrm>
                <a:off x="1436093" y="3322860"/>
                <a:ext cx="971550" cy="338554"/>
              </a:xfrm>
              <a:prstGeom prst="rect">
                <a:avLst/>
              </a:prstGeom>
              <a:noFill/>
            </p:spPr>
            <p:txBody>
              <a:bodyPr wrap="square" rtlCol="0">
                <a:spAutoFit/>
              </a:bodyPr>
              <a:lstStyle/>
              <a:p>
                <a:pPr algn="ctr">
                  <a:lnSpc>
                    <a:spcPct val="150000"/>
                  </a:lnSpc>
                </a:pPr>
                <a:r>
                  <a:rPr lang="en-US" sz="12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Statistic</a:t>
                </a:r>
              </a:p>
            </p:txBody>
          </p:sp>
        </p:grpSp>
      </p:grpSp>
      <p:grpSp>
        <p:nvGrpSpPr>
          <p:cNvPr id="54" name="Group 53">
            <a:extLst>
              <a:ext uri="{FF2B5EF4-FFF2-40B4-BE49-F238E27FC236}">
                <a16:creationId xmlns:a16="http://schemas.microsoft.com/office/drawing/2014/main" id="{F950C03D-8B41-4555-9100-E304459F3435}"/>
              </a:ext>
            </a:extLst>
          </p:cNvPr>
          <p:cNvGrpSpPr/>
          <p:nvPr/>
        </p:nvGrpSpPr>
        <p:grpSpPr>
          <a:xfrm>
            <a:off x="4691250" y="4600518"/>
            <a:ext cx="1462632" cy="581697"/>
            <a:chOff x="4836567" y="4753243"/>
            <a:chExt cx="1462632" cy="581697"/>
          </a:xfrm>
        </p:grpSpPr>
        <p:grpSp>
          <p:nvGrpSpPr>
            <p:cNvPr id="41" name="Group 40">
              <a:extLst>
                <a:ext uri="{FF2B5EF4-FFF2-40B4-BE49-F238E27FC236}">
                  <a16:creationId xmlns:a16="http://schemas.microsoft.com/office/drawing/2014/main" id="{F7FA9DF7-3A92-4884-961E-3040237428D1}"/>
                </a:ext>
              </a:extLst>
            </p:cNvPr>
            <p:cNvGrpSpPr/>
            <p:nvPr/>
          </p:nvGrpSpPr>
          <p:grpSpPr>
            <a:xfrm>
              <a:off x="4836567" y="4753243"/>
              <a:ext cx="1462632" cy="581697"/>
              <a:chOff x="4315425" y="1834561"/>
              <a:chExt cx="903127" cy="359179"/>
            </a:xfrm>
          </p:grpSpPr>
          <p:sp>
            <p:nvSpPr>
              <p:cNvPr id="32" name="Rectangle: Rounded Corners 31">
                <a:extLst>
                  <a:ext uri="{FF2B5EF4-FFF2-40B4-BE49-F238E27FC236}">
                    <a16:creationId xmlns:a16="http://schemas.microsoft.com/office/drawing/2014/main" id="{A0403641-443C-4076-9AFD-A111B5B3CEF9}"/>
                  </a:ext>
                </a:extLst>
              </p:cNvPr>
              <p:cNvSpPr/>
              <p:nvPr/>
            </p:nvSpPr>
            <p:spPr>
              <a:xfrm>
                <a:off x="4315425" y="1834561"/>
                <a:ext cx="903127" cy="2923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BB016326-85A7-462B-8132-9FDA15E30F70}"/>
                  </a:ext>
                </a:extLst>
              </p:cNvPr>
              <p:cNvSpPr/>
              <p:nvPr/>
            </p:nvSpPr>
            <p:spPr>
              <a:xfrm rot="10800000">
                <a:off x="4594036" y="2093130"/>
                <a:ext cx="69481" cy="1006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2058367F-2FF8-4AF4-8623-CDBADF8651D9}"/>
                </a:ext>
              </a:extLst>
            </p:cNvPr>
            <p:cNvSpPr txBox="1"/>
            <p:nvPr/>
          </p:nvSpPr>
          <p:spPr>
            <a:xfrm>
              <a:off x="4955620" y="4863049"/>
              <a:ext cx="1224528" cy="253916"/>
            </a:xfrm>
            <a:prstGeom prst="rect">
              <a:avLst/>
            </a:prstGeom>
            <a:noFill/>
          </p:spPr>
          <p:txBody>
            <a:bodyPr wrap="square" rtlCol="0">
              <a:spAutoFit/>
            </a:bodyPr>
            <a:lstStyle/>
            <a:p>
              <a:pPr algn="ctr"/>
              <a:r>
                <a:rPr lang="en-US" sz="1050">
                  <a:solidFill>
                    <a:schemeClr val="bg1"/>
                  </a:solidFill>
                  <a:latin typeface="Poppins Medium" panose="00000600000000000000" pitchFamily="2" charset="0"/>
                  <a:ea typeface="Roboto" panose="02000000000000000000" pitchFamily="2" charset="0"/>
                  <a:cs typeface="Poppins Medium" panose="00000600000000000000" pitchFamily="2" charset="0"/>
                </a:rPr>
                <a:t>Mobile Mockup</a:t>
              </a:r>
            </a:p>
          </p:txBody>
        </p:sp>
      </p:grpSp>
      <p:sp>
        <p:nvSpPr>
          <p:cNvPr id="57" name="TextBox 56">
            <a:extLst>
              <a:ext uri="{FF2B5EF4-FFF2-40B4-BE49-F238E27FC236}">
                <a16:creationId xmlns:a16="http://schemas.microsoft.com/office/drawing/2014/main" id="{EA3A68F6-E824-48F5-A43F-3E2B663CA582}"/>
              </a:ext>
            </a:extLst>
          </p:cNvPr>
          <p:cNvSpPr txBox="1"/>
          <p:nvPr/>
        </p:nvSpPr>
        <p:spPr>
          <a:xfrm>
            <a:off x="1238215" y="4569751"/>
            <a:ext cx="1853037"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YOUR TITLE HERE</a:t>
            </a:r>
          </a:p>
        </p:txBody>
      </p:sp>
      <p:sp>
        <p:nvSpPr>
          <p:cNvPr id="59" name="Rectangle: Rounded Corners 58">
            <a:extLst>
              <a:ext uri="{FF2B5EF4-FFF2-40B4-BE49-F238E27FC236}">
                <a16:creationId xmlns:a16="http://schemas.microsoft.com/office/drawing/2014/main" id="{A43E2DE5-2360-4E9F-B9CF-B5EE7502C423}"/>
              </a:ext>
            </a:extLst>
          </p:cNvPr>
          <p:cNvSpPr/>
          <p:nvPr/>
        </p:nvSpPr>
        <p:spPr>
          <a:xfrm flipH="1">
            <a:off x="5909672" y="1459408"/>
            <a:ext cx="2396039" cy="1869572"/>
          </a:xfrm>
          <a:prstGeom prst="roundRect">
            <a:avLst>
              <a:gd name="adj" fmla="val 3930"/>
            </a:avLst>
          </a:prstGeom>
          <a:solidFill>
            <a:schemeClr val="bg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sz="1100">
              <a:solidFill>
                <a:schemeClr val="tx1">
                  <a:lumMod val="65000"/>
                  <a:lumOff val="35000"/>
                </a:schemeClr>
              </a:solidFill>
              <a:latin typeface="Roboto" panose="02000000000000000000" pitchFamily="2" charset="0"/>
              <a:ea typeface="Roboto" panose="02000000000000000000" pitchFamily="2" charset="0"/>
            </a:endParaRPr>
          </a:p>
        </p:txBody>
      </p:sp>
      <p:grpSp>
        <p:nvGrpSpPr>
          <p:cNvPr id="60" name="Group 59">
            <a:extLst>
              <a:ext uri="{FF2B5EF4-FFF2-40B4-BE49-F238E27FC236}">
                <a16:creationId xmlns:a16="http://schemas.microsoft.com/office/drawing/2014/main" id="{46E93F1E-2E6F-475F-BA4F-BA30135268F2}"/>
              </a:ext>
            </a:extLst>
          </p:cNvPr>
          <p:cNvGrpSpPr/>
          <p:nvPr/>
        </p:nvGrpSpPr>
        <p:grpSpPr>
          <a:xfrm>
            <a:off x="8042408" y="2394194"/>
            <a:ext cx="1462632" cy="581697"/>
            <a:chOff x="7703571" y="1119401"/>
            <a:chExt cx="1462632" cy="581697"/>
          </a:xfrm>
        </p:grpSpPr>
        <p:grpSp>
          <p:nvGrpSpPr>
            <p:cNvPr id="48" name="Group 47">
              <a:extLst>
                <a:ext uri="{FF2B5EF4-FFF2-40B4-BE49-F238E27FC236}">
                  <a16:creationId xmlns:a16="http://schemas.microsoft.com/office/drawing/2014/main" id="{05924C80-DDA9-4FC5-9918-955091D1C073}"/>
                </a:ext>
              </a:extLst>
            </p:cNvPr>
            <p:cNvGrpSpPr/>
            <p:nvPr/>
          </p:nvGrpSpPr>
          <p:grpSpPr>
            <a:xfrm>
              <a:off x="7703571" y="1119401"/>
              <a:ext cx="1462632" cy="581697"/>
              <a:chOff x="4315425" y="1834561"/>
              <a:chExt cx="903127" cy="359179"/>
            </a:xfrm>
          </p:grpSpPr>
          <p:sp>
            <p:nvSpPr>
              <p:cNvPr id="49" name="Rectangle: Rounded Corners 48">
                <a:extLst>
                  <a:ext uri="{FF2B5EF4-FFF2-40B4-BE49-F238E27FC236}">
                    <a16:creationId xmlns:a16="http://schemas.microsoft.com/office/drawing/2014/main" id="{22C5502F-004E-4E16-9960-9E0307832C6D}"/>
                  </a:ext>
                </a:extLst>
              </p:cNvPr>
              <p:cNvSpPr/>
              <p:nvPr/>
            </p:nvSpPr>
            <p:spPr>
              <a:xfrm>
                <a:off x="4315425" y="1834561"/>
                <a:ext cx="903127" cy="2923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EC9362A3-0C26-4AA9-B4CE-363D6901D785}"/>
                  </a:ext>
                </a:extLst>
              </p:cNvPr>
              <p:cNvSpPr/>
              <p:nvPr/>
            </p:nvSpPr>
            <p:spPr>
              <a:xfrm rot="10800000">
                <a:off x="4594036" y="2093130"/>
                <a:ext cx="69481" cy="10061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2E3730D8-70B2-49E7-87C5-32DFA67997AC}"/>
                </a:ext>
              </a:extLst>
            </p:cNvPr>
            <p:cNvSpPr txBox="1"/>
            <p:nvPr/>
          </p:nvSpPr>
          <p:spPr>
            <a:xfrm>
              <a:off x="7703573" y="1229207"/>
              <a:ext cx="1462630" cy="253916"/>
            </a:xfrm>
            <a:prstGeom prst="rect">
              <a:avLst/>
            </a:prstGeom>
            <a:noFill/>
          </p:spPr>
          <p:txBody>
            <a:bodyPr wrap="square" rtlCol="0">
              <a:spAutoFit/>
            </a:bodyPr>
            <a:lstStyle/>
            <a:p>
              <a:pPr algn="ctr"/>
              <a:r>
                <a:rPr lang="en-US" sz="1050">
                  <a:solidFill>
                    <a:schemeClr val="bg1"/>
                  </a:solidFill>
                  <a:latin typeface="Poppins Medium" panose="00000600000000000000" pitchFamily="2" charset="0"/>
                  <a:ea typeface="Roboto" panose="02000000000000000000" pitchFamily="2" charset="0"/>
                  <a:cs typeface="Poppins Medium" panose="00000600000000000000" pitchFamily="2" charset="0"/>
                </a:rPr>
                <a:t>Desktop Mockup</a:t>
              </a:r>
            </a:p>
          </p:txBody>
        </p:sp>
      </p:grpSp>
      <p:grpSp>
        <p:nvGrpSpPr>
          <p:cNvPr id="78" name="Group 77">
            <a:extLst>
              <a:ext uri="{FF2B5EF4-FFF2-40B4-BE49-F238E27FC236}">
                <a16:creationId xmlns:a16="http://schemas.microsoft.com/office/drawing/2014/main" id="{D4A42FA0-E4A1-4C79-839A-80891840E964}"/>
              </a:ext>
            </a:extLst>
          </p:cNvPr>
          <p:cNvGrpSpPr/>
          <p:nvPr/>
        </p:nvGrpSpPr>
        <p:grpSpPr>
          <a:xfrm>
            <a:off x="6180148" y="1752581"/>
            <a:ext cx="1802795" cy="1124137"/>
            <a:chOff x="6180148" y="1696860"/>
            <a:chExt cx="1802795" cy="1124137"/>
          </a:xfrm>
        </p:grpSpPr>
        <p:sp>
          <p:nvSpPr>
            <p:cNvPr id="61" name="TextBox 60">
              <a:extLst>
                <a:ext uri="{FF2B5EF4-FFF2-40B4-BE49-F238E27FC236}">
                  <a16:creationId xmlns:a16="http://schemas.microsoft.com/office/drawing/2014/main" id="{F936B779-0F39-4EF0-B5D7-70675CA306CF}"/>
                </a:ext>
              </a:extLst>
            </p:cNvPr>
            <p:cNvSpPr txBox="1"/>
            <p:nvPr/>
          </p:nvSpPr>
          <p:spPr>
            <a:xfrm>
              <a:off x="6180148" y="1696860"/>
              <a:ext cx="1802795" cy="825867"/>
            </a:xfrm>
            <a:prstGeom prst="rect">
              <a:avLst/>
            </a:prstGeom>
            <a:noFill/>
          </p:spPr>
          <p:txBody>
            <a:bodyPr wrap="square" rtlCol="0">
              <a:spAutoFit/>
            </a:bodyPr>
            <a:lstStyle/>
            <a:p>
              <a:pPr>
                <a:lnSpc>
                  <a:spcPct val="150000"/>
                </a:lnSpc>
              </a:pPr>
              <a:r>
                <a:rPr lang="en-US" sz="1100" i="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sites amet elitut sed eiusmod ipsum dolor sit amet elit.</a:t>
              </a:r>
            </a:p>
          </p:txBody>
        </p:sp>
        <p:grpSp>
          <p:nvGrpSpPr>
            <p:cNvPr id="62" name="Group 61">
              <a:extLst>
                <a:ext uri="{FF2B5EF4-FFF2-40B4-BE49-F238E27FC236}">
                  <a16:creationId xmlns:a16="http://schemas.microsoft.com/office/drawing/2014/main" id="{581A47D0-5F62-48F9-8262-B36AB851B2C5}"/>
                </a:ext>
              </a:extLst>
            </p:cNvPr>
            <p:cNvGrpSpPr/>
            <p:nvPr/>
          </p:nvGrpSpPr>
          <p:grpSpPr>
            <a:xfrm>
              <a:off x="6299199" y="2682736"/>
              <a:ext cx="843412" cy="138261"/>
              <a:chOff x="10178839" y="3199808"/>
              <a:chExt cx="843412" cy="138261"/>
            </a:xfrm>
          </p:grpSpPr>
          <p:grpSp>
            <p:nvGrpSpPr>
              <p:cNvPr id="63" name="Group 62">
                <a:extLst>
                  <a:ext uri="{FF2B5EF4-FFF2-40B4-BE49-F238E27FC236}">
                    <a16:creationId xmlns:a16="http://schemas.microsoft.com/office/drawing/2014/main" id="{AD44F04B-0ED6-4C2E-B771-DA48FB3A3E3A}"/>
                  </a:ext>
                </a:extLst>
              </p:cNvPr>
              <p:cNvGrpSpPr/>
              <p:nvPr/>
            </p:nvGrpSpPr>
            <p:grpSpPr>
              <a:xfrm>
                <a:off x="10178839" y="3199808"/>
                <a:ext cx="138261" cy="138261"/>
                <a:chOff x="5875020" y="4119466"/>
                <a:chExt cx="321468" cy="321467"/>
              </a:xfrm>
              <a:solidFill>
                <a:schemeClr val="accent1"/>
              </a:solidFill>
            </p:grpSpPr>
            <p:sp>
              <p:nvSpPr>
                <p:cNvPr id="76" name="Freeform: Shape 75">
                  <a:extLst>
                    <a:ext uri="{FF2B5EF4-FFF2-40B4-BE49-F238E27FC236}">
                      <a16:creationId xmlns:a16="http://schemas.microsoft.com/office/drawing/2014/main" id="{F3B48BAE-7D03-485B-BB51-340316B331B0}"/>
                    </a:ext>
                  </a:extLst>
                </p:cNvPr>
                <p:cNvSpPr/>
                <p:nvPr/>
              </p:nvSpPr>
              <p:spPr>
                <a:xfrm>
                  <a:off x="5875020"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587378B7-97A4-45E6-A408-E66C29AC4C5D}"/>
                    </a:ext>
                  </a:extLst>
                </p:cNvPr>
                <p:cNvSpPr/>
                <p:nvPr/>
              </p:nvSpPr>
              <p:spPr>
                <a:xfrm flipH="1">
                  <a:off x="6035754"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4" name="Group 63">
                <a:extLst>
                  <a:ext uri="{FF2B5EF4-FFF2-40B4-BE49-F238E27FC236}">
                    <a16:creationId xmlns:a16="http://schemas.microsoft.com/office/drawing/2014/main" id="{E02069B4-5B3C-43C7-954D-CE2255D76A9B}"/>
                  </a:ext>
                </a:extLst>
              </p:cNvPr>
              <p:cNvGrpSpPr/>
              <p:nvPr/>
            </p:nvGrpSpPr>
            <p:grpSpPr>
              <a:xfrm>
                <a:off x="10356068" y="3199808"/>
                <a:ext cx="138261" cy="138261"/>
                <a:chOff x="5875020" y="4119466"/>
                <a:chExt cx="321468" cy="321467"/>
              </a:xfrm>
              <a:solidFill>
                <a:schemeClr val="accent1"/>
              </a:solidFill>
            </p:grpSpPr>
            <p:sp>
              <p:nvSpPr>
                <p:cNvPr id="74" name="Freeform: Shape 73">
                  <a:extLst>
                    <a:ext uri="{FF2B5EF4-FFF2-40B4-BE49-F238E27FC236}">
                      <a16:creationId xmlns:a16="http://schemas.microsoft.com/office/drawing/2014/main" id="{92BB96C1-FBAE-4AAE-A3B3-0DAC1B289135}"/>
                    </a:ext>
                  </a:extLst>
                </p:cNvPr>
                <p:cNvSpPr/>
                <p:nvPr/>
              </p:nvSpPr>
              <p:spPr>
                <a:xfrm>
                  <a:off x="5875020"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76901DD7-00DD-4CCE-A023-71542866E235}"/>
                    </a:ext>
                  </a:extLst>
                </p:cNvPr>
                <p:cNvSpPr/>
                <p:nvPr/>
              </p:nvSpPr>
              <p:spPr>
                <a:xfrm flipH="1">
                  <a:off x="6035754"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928F50C1-AAB5-484A-B6F7-85F879BEFFAC}"/>
                  </a:ext>
                </a:extLst>
              </p:cNvPr>
              <p:cNvGrpSpPr/>
              <p:nvPr/>
            </p:nvGrpSpPr>
            <p:grpSpPr>
              <a:xfrm>
                <a:off x="10533298" y="3199808"/>
                <a:ext cx="138261" cy="138261"/>
                <a:chOff x="5875020" y="4119466"/>
                <a:chExt cx="321468" cy="321467"/>
              </a:xfrm>
              <a:solidFill>
                <a:schemeClr val="accent1"/>
              </a:solidFill>
            </p:grpSpPr>
            <p:sp>
              <p:nvSpPr>
                <p:cNvPr id="72" name="Freeform: Shape 71">
                  <a:extLst>
                    <a:ext uri="{FF2B5EF4-FFF2-40B4-BE49-F238E27FC236}">
                      <a16:creationId xmlns:a16="http://schemas.microsoft.com/office/drawing/2014/main" id="{868885BC-6965-48E9-9CF6-535EA9E110F3}"/>
                    </a:ext>
                  </a:extLst>
                </p:cNvPr>
                <p:cNvSpPr/>
                <p:nvPr/>
              </p:nvSpPr>
              <p:spPr>
                <a:xfrm>
                  <a:off x="5875020"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7167D1B-314B-4584-B125-1B2909314D32}"/>
                    </a:ext>
                  </a:extLst>
                </p:cNvPr>
                <p:cNvSpPr/>
                <p:nvPr/>
              </p:nvSpPr>
              <p:spPr>
                <a:xfrm flipH="1">
                  <a:off x="6035754"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6" name="Group 65">
                <a:extLst>
                  <a:ext uri="{FF2B5EF4-FFF2-40B4-BE49-F238E27FC236}">
                    <a16:creationId xmlns:a16="http://schemas.microsoft.com/office/drawing/2014/main" id="{34D2672F-67C4-4510-907F-4B76D0603FC5}"/>
                  </a:ext>
                </a:extLst>
              </p:cNvPr>
              <p:cNvGrpSpPr/>
              <p:nvPr/>
            </p:nvGrpSpPr>
            <p:grpSpPr>
              <a:xfrm>
                <a:off x="10710527" y="3199808"/>
                <a:ext cx="138261" cy="138261"/>
                <a:chOff x="5875020" y="4119466"/>
                <a:chExt cx="321468" cy="321467"/>
              </a:xfrm>
              <a:solidFill>
                <a:schemeClr val="accent1"/>
              </a:solidFill>
            </p:grpSpPr>
            <p:sp>
              <p:nvSpPr>
                <p:cNvPr id="70" name="Freeform: Shape 69">
                  <a:extLst>
                    <a:ext uri="{FF2B5EF4-FFF2-40B4-BE49-F238E27FC236}">
                      <a16:creationId xmlns:a16="http://schemas.microsoft.com/office/drawing/2014/main" id="{B31E1EC1-EAA6-46A4-92E2-3AAA003BAB66}"/>
                    </a:ext>
                  </a:extLst>
                </p:cNvPr>
                <p:cNvSpPr/>
                <p:nvPr/>
              </p:nvSpPr>
              <p:spPr>
                <a:xfrm>
                  <a:off x="5875020"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C4533C71-B799-4E10-B80E-20BB56EE611E}"/>
                    </a:ext>
                  </a:extLst>
                </p:cNvPr>
                <p:cNvSpPr/>
                <p:nvPr/>
              </p:nvSpPr>
              <p:spPr>
                <a:xfrm flipH="1">
                  <a:off x="6035754"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7" name="Group 66">
                <a:extLst>
                  <a:ext uri="{FF2B5EF4-FFF2-40B4-BE49-F238E27FC236}">
                    <a16:creationId xmlns:a16="http://schemas.microsoft.com/office/drawing/2014/main" id="{100F45D6-E886-4816-8D2A-B565CBC24451}"/>
                  </a:ext>
                </a:extLst>
              </p:cNvPr>
              <p:cNvGrpSpPr/>
              <p:nvPr/>
            </p:nvGrpSpPr>
            <p:grpSpPr>
              <a:xfrm>
                <a:off x="10883990" y="3199808"/>
                <a:ext cx="138261" cy="138261"/>
                <a:chOff x="5875020" y="4119466"/>
                <a:chExt cx="321468" cy="321467"/>
              </a:xfrm>
              <a:solidFill>
                <a:schemeClr val="bg2"/>
              </a:solidFill>
            </p:grpSpPr>
            <p:sp>
              <p:nvSpPr>
                <p:cNvPr id="68" name="Freeform: Shape 67">
                  <a:extLst>
                    <a:ext uri="{FF2B5EF4-FFF2-40B4-BE49-F238E27FC236}">
                      <a16:creationId xmlns:a16="http://schemas.microsoft.com/office/drawing/2014/main" id="{16A696AB-9DAD-454C-9703-DC393FBEEE5D}"/>
                    </a:ext>
                  </a:extLst>
                </p:cNvPr>
                <p:cNvSpPr/>
                <p:nvPr/>
              </p:nvSpPr>
              <p:spPr>
                <a:xfrm>
                  <a:off x="5875020"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a16="http://schemas.microsoft.com/office/drawing/2014/main" id="{71A17413-22C4-4A3D-A813-EFB4D57638BD}"/>
                    </a:ext>
                  </a:extLst>
                </p:cNvPr>
                <p:cNvSpPr/>
                <p:nvPr/>
              </p:nvSpPr>
              <p:spPr>
                <a:xfrm flipH="1">
                  <a:off x="6035754" y="4119466"/>
                  <a:ext cx="160734" cy="321467"/>
                </a:xfrm>
                <a:custGeom>
                  <a:avLst/>
                  <a:gdLst>
                    <a:gd name="connsiteX0" fmla="*/ 160734 w 160734"/>
                    <a:gd name="connsiteY0" fmla="*/ 0 h 321467"/>
                    <a:gd name="connsiteX1" fmla="*/ 160734 w 160734"/>
                    <a:gd name="connsiteY1" fmla="*/ 245578 h 321467"/>
                    <a:gd name="connsiteX2" fmla="*/ 61395 w 160734"/>
                    <a:gd name="connsiteY2" fmla="*/ 321467 h 321467"/>
                    <a:gd name="connsiteX3" fmla="*/ 99340 w 160734"/>
                    <a:gd name="connsiteY3" fmla="*/ 198677 h 321467"/>
                    <a:gd name="connsiteX4" fmla="*/ 0 w 160734"/>
                    <a:gd name="connsiteY4" fmla="*/ 122790 h 321467"/>
                    <a:gd name="connsiteX5" fmla="*/ 122791 w 160734"/>
                    <a:gd name="connsiteY5" fmla="*/ 122790 h 3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34" h="321467">
                      <a:moveTo>
                        <a:pt x="160734" y="0"/>
                      </a:moveTo>
                      <a:lnTo>
                        <a:pt x="160734" y="245578"/>
                      </a:lnTo>
                      <a:lnTo>
                        <a:pt x="61395" y="321467"/>
                      </a:lnTo>
                      <a:lnTo>
                        <a:pt x="99340" y="198677"/>
                      </a:lnTo>
                      <a:lnTo>
                        <a:pt x="0" y="122790"/>
                      </a:lnTo>
                      <a:lnTo>
                        <a:pt x="122791" y="1227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394168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B16AD07C-2FF2-45B5-B7C1-06169CC73F0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019" b="6019"/>
          <a:stretch>
            <a:fillRect/>
          </a:stretch>
        </p:blipFill>
        <p:spPr/>
      </p:pic>
      <p:pic>
        <p:nvPicPr>
          <p:cNvPr id="19" name="Picture Placeholder 18">
            <a:extLst>
              <a:ext uri="{FF2B5EF4-FFF2-40B4-BE49-F238E27FC236}">
                <a16:creationId xmlns:a16="http://schemas.microsoft.com/office/drawing/2014/main" id="{4F6D613A-6D0D-4339-82AF-0B6C2854571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4737" r="24737"/>
          <a:stretch>
            <a:fillRect/>
          </a:stretch>
        </p:blipFill>
        <p:spPr/>
      </p:pic>
      <p:pic>
        <p:nvPicPr>
          <p:cNvPr id="15" name="Picture Placeholder 14">
            <a:extLst>
              <a:ext uri="{FF2B5EF4-FFF2-40B4-BE49-F238E27FC236}">
                <a16:creationId xmlns:a16="http://schemas.microsoft.com/office/drawing/2014/main" id="{57A500D7-7AEB-411F-B1EA-0D1B7CCD2CB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4737" r="24737"/>
          <a:stretch>
            <a:fillRect/>
          </a:stretch>
        </p:blipFill>
        <p:spPr/>
      </p:pic>
      <p:pic>
        <p:nvPicPr>
          <p:cNvPr id="10" name="Picture Placeholder 9">
            <a:extLst>
              <a:ext uri="{FF2B5EF4-FFF2-40B4-BE49-F238E27FC236}">
                <a16:creationId xmlns:a16="http://schemas.microsoft.com/office/drawing/2014/main" id="{4AAABEC0-3BFE-4637-A0F4-D7D189A5AF7F}"/>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4737" r="24737"/>
          <a:stretch>
            <a:fillRect/>
          </a:stretch>
        </p:blipFill>
        <p:spPr/>
      </p:pic>
      <p:sp>
        <p:nvSpPr>
          <p:cNvPr id="5" name="Rectangle: Rounded Corners 4">
            <a:extLst>
              <a:ext uri="{FF2B5EF4-FFF2-40B4-BE49-F238E27FC236}">
                <a16:creationId xmlns:a16="http://schemas.microsoft.com/office/drawing/2014/main" id="{E99DD21F-3768-4418-860A-2DB0F165B3EB}"/>
              </a:ext>
            </a:extLst>
          </p:cNvPr>
          <p:cNvSpPr/>
          <p:nvPr/>
        </p:nvSpPr>
        <p:spPr>
          <a:xfrm flipH="1">
            <a:off x="955073" y="2771092"/>
            <a:ext cx="2400487" cy="3167062"/>
          </a:xfrm>
          <a:prstGeom prst="roundRect">
            <a:avLst>
              <a:gd name="adj" fmla="val 1125"/>
            </a:avLst>
          </a:prstGeom>
          <a:gradFill flip="none" rotWithShape="1">
            <a:gsLst>
              <a:gs pos="50000">
                <a:schemeClr val="bg1">
                  <a:alpha val="95000"/>
                </a:schemeClr>
              </a:gs>
              <a:gs pos="0">
                <a:schemeClr val="bg1">
                  <a:alpha val="58000"/>
                </a:schemeClr>
              </a:gs>
              <a:gs pos="100000">
                <a:schemeClr val="bg1"/>
              </a:gs>
            </a:gsLst>
            <a:lin ang="5400000" scaled="1"/>
            <a:tileRect/>
          </a:gra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a:p>
        </p:txBody>
      </p:sp>
      <p:sp>
        <p:nvSpPr>
          <p:cNvPr id="7" name="Rectangle: Rounded Corners 6">
            <a:extLst>
              <a:ext uri="{FF2B5EF4-FFF2-40B4-BE49-F238E27FC236}">
                <a16:creationId xmlns:a16="http://schemas.microsoft.com/office/drawing/2014/main" id="{E31ED3A9-A334-492F-BC92-7D4706381A1F}"/>
              </a:ext>
            </a:extLst>
          </p:cNvPr>
          <p:cNvSpPr/>
          <p:nvPr/>
        </p:nvSpPr>
        <p:spPr>
          <a:xfrm flipH="1">
            <a:off x="3582195" y="2771092"/>
            <a:ext cx="2400487" cy="3167062"/>
          </a:xfrm>
          <a:prstGeom prst="roundRect">
            <a:avLst>
              <a:gd name="adj" fmla="val 1125"/>
            </a:avLst>
          </a:prstGeom>
          <a:gradFill flip="none" rotWithShape="1">
            <a:gsLst>
              <a:gs pos="50000">
                <a:schemeClr val="bg1">
                  <a:alpha val="95000"/>
                </a:schemeClr>
              </a:gs>
              <a:gs pos="0">
                <a:schemeClr val="bg1">
                  <a:alpha val="58000"/>
                </a:schemeClr>
              </a:gs>
              <a:gs pos="100000">
                <a:schemeClr val="bg1"/>
              </a:gs>
            </a:gsLst>
            <a:lin ang="5400000" scaled="1"/>
            <a:tileRect/>
          </a:gra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a:p>
        </p:txBody>
      </p:sp>
      <p:sp>
        <p:nvSpPr>
          <p:cNvPr id="8" name="Rectangle: Rounded Corners 7">
            <a:extLst>
              <a:ext uri="{FF2B5EF4-FFF2-40B4-BE49-F238E27FC236}">
                <a16:creationId xmlns:a16="http://schemas.microsoft.com/office/drawing/2014/main" id="{9EFB3DA2-A941-4BC5-8332-C8E3D35760CD}"/>
              </a:ext>
            </a:extLst>
          </p:cNvPr>
          <p:cNvSpPr/>
          <p:nvPr/>
        </p:nvSpPr>
        <p:spPr>
          <a:xfrm flipH="1">
            <a:off x="6209317" y="2771092"/>
            <a:ext cx="2400487" cy="3167062"/>
          </a:xfrm>
          <a:prstGeom prst="roundRect">
            <a:avLst>
              <a:gd name="adj" fmla="val 1125"/>
            </a:avLst>
          </a:prstGeom>
          <a:gradFill flip="none" rotWithShape="1">
            <a:gsLst>
              <a:gs pos="50000">
                <a:schemeClr val="bg1">
                  <a:alpha val="95000"/>
                </a:schemeClr>
              </a:gs>
              <a:gs pos="0">
                <a:schemeClr val="bg1">
                  <a:alpha val="58000"/>
                </a:schemeClr>
              </a:gs>
              <a:gs pos="100000">
                <a:schemeClr val="bg1"/>
              </a:gs>
            </a:gsLst>
            <a:lin ang="5400000" scaled="1"/>
            <a:tileRect/>
          </a:gra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a:p>
        </p:txBody>
      </p:sp>
      <p:sp>
        <p:nvSpPr>
          <p:cNvPr id="9" name="Rectangle: Rounded Corners 8">
            <a:extLst>
              <a:ext uri="{FF2B5EF4-FFF2-40B4-BE49-F238E27FC236}">
                <a16:creationId xmlns:a16="http://schemas.microsoft.com/office/drawing/2014/main" id="{82E72058-52B0-4A7A-BE23-C2A64B4D2171}"/>
              </a:ext>
            </a:extLst>
          </p:cNvPr>
          <p:cNvSpPr/>
          <p:nvPr/>
        </p:nvSpPr>
        <p:spPr>
          <a:xfrm flipH="1">
            <a:off x="8836440" y="2771092"/>
            <a:ext cx="2400487" cy="3167062"/>
          </a:xfrm>
          <a:prstGeom prst="roundRect">
            <a:avLst>
              <a:gd name="adj" fmla="val 1125"/>
            </a:avLst>
          </a:prstGeom>
          <a:gradFill flip="none" rotWithShape="1">
            <a:gsLst>
              <a:gs pos="50000">
                <a:schemeClr val="bg1">
                  <a:alpha val="95000"/>
                </a:schemeClr>
              </a:gs>
              <a:gs pos="0">
                <a:schemeClr val="bg1">
                  <a:alpha val="58000"/>
                </a:schemeClr>
              </a:gs>
              <a:gs pos="100000">
                <a:schemeClr val="bg1"/>
              </a:gs>
            </a:gsLst>
            <a:lin ang="5400000" scaled="1"/>
            <a:tileRect/>
          </a:gra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a:p>
        </p:txBody>
      </p:sp>
      <p:sp>
        <p:nvSpPr>
          <p:cNvPr id="2" name="TextBox 1">
            <a:extLst>
              <a:ext uri="{FF2B5EF4-FFF2-40B4-BE49-F238E27FC236}">
                <a16:creationId xmlns:a16="http://schemas.microsoft.com/office/drawing/2014/main" id="{2220BA86-AD5A-4C20-B302-D1B27BDC6D0B}"/>
              </a:ext>
            </a:extLst>
          </p:cNvPr>
          <p:cNvSpPr txBox="1"/>
          <p:nvPr/>
        </p:nvSpPr>
        <p:spPr>
          <a:xfrm>
            <a:off x="3644189" y="912019"/>
            <a:ext cx="4878714"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OUR </a:t>
            </a:r>
            <a:r>
              <a:rPr lang="en-US" sz="2800" spc="100">
                <a:solidFill>
                  <a:schemeClr val="accent1"/>
                </a:solidFill>
                <a:latin typeface="Poppins SemiBold" panose="00000700000000000000" pitchFamily="2" charset="0"/>
                <a:cs typeface="Poppins SemiBold" panose="00000700000000000000" pitchFamily="2" charset="0"/>
              </a:rPr>
              <a:t>SERVICES </a:t>
            </a:r>
          </a:p>
        </p:txBody>
      </p:sp>
      <p:cxnSp>
        <p:nvCxnSpPr>
          <p:cNvPr id="3" name="Straight Connector 2">
            <a:extLst>
              <a:ext uri="{FF2B5EF4-FFF2-40B4-BE49-F238E27FC236}">
                <a16:creationId xmlns:a16="http://schemas.microsoft.com/office/drawing/2014/main" id="{F61B815F-0E2A-4FA8-BBC6-AD09878F225C}"/>
              </a:ext>
            </a:extLst>
          </p:cNvPr>
          <p:cNvCxnSpPr>
            <a:cxnSpLocks/>
          </p:cNvCxnSpPr>
          <p:nvPr/>
        </p:nvCxnSpPr>
        <p:spPr>
          <a:xfrm>
            <a:off x="5796332" y="1611779"/>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C02155-6842-4A03-AFAE-0778EAAE7F65}"/>
              </a:ext>
            </a:extLst>
          </p:cNvPr>
          <p:cNvSpPr txBox="1"/>
          <p:nvPr/>
        </p:nvSpPr>
        <p:spPr>
          <a:xfrm>
            <a:off x="2451592" y="1817190"/>
            <a:ext cx="7263908" cy="571951"/>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 mod tempor incididunt ut labore et dolore magna aliqua ut enim ad minim veniam quis nostrud ullamco laboris shotdolores aliquip treprehenderit voluptate cillum dolore.</a:t>
            </a:r>
          </a:p>
        </p:txBody>
      </p:sp>
      <p:sp>
        <p:nvSpPr>
          <p:cNvPr id="17" name="TextBox 16">
            <a:extLst>
              <a:ext uri="{FF2B5EF4-FFF2-40B4-BE49-F238E27FC236}">
                <a16:creationId xmlns:a16="http://schemas.microsoft.com/office/drawing/2014/main" id="{44A60AAE-E83D-4C59-AEFA-631272907635}"/>
              </a:ext>
            </a:extLst>
          </p:cNvPr>
          <p:cNvSpPr txBox="1"/>
          <p:nvPr/>
        </p:nvSpPr>
        <p:spPr>
          <a:xfrm>
            <a:off x="1538515" y="4236772"/>
            <a:ext cx="1233602"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SERVICE 1</a:t>
            </a:r>
          </a:p>
        </p:txBody>
      </p:sp>
      <p:sp>
        <p:nvSpPr>
          <p:cNvPr id="21" name="TextBox 20">
            <a:extLst>
              <a:ext uri="{FF2B5EF4-FFF2-40B4-BE49-F238E27FC236}">
                <a16:creationId xmlns:a16="http://schemas.microsoft.com/office/drawing/2014/main" id="{5E9EDEA7-17FF-4A13-A2CC-370164E51B08}"/>
              </a:ext>
            </a:extLst>
          </p:cNvPr>
          <p:cNvSpPr txBox="1"/>
          <p:nvPr/>
        </p:nvSpPr>
        <p:spPr>
          <a:xfrm>
            <a:off x="1256324" y="4513771"/>
            <a:ext cx="1797983" cy="1079783"/>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sites amet elit sed do eiusmod tempor labore et dolore magna aliqua ut enim.</a:t>
            </a:r>
          </a:p>
        </p:txBody>
      </p:sp>
      <p:sp>
        <p:nvSpPr>
          <p:cNvPr id="22" name="TextBox 21">
            <a:extLst>
              <a:ext uri="{FF2B5EF4-FFF2-40B4-BE49-F238E27FC236}">
                <a16:creationId xmlns:a16="http://schemas.microsoft.com/office/drawing/2014/main" id="{2DA42D36-E0F8-46DD-86C4-CFB2E4764B45}"/>
              </a:ext>
            </a:extLst>
          </p:cNvPr>
          <p:cNvSpPr txBox="1"/>
          <p:nvPr/>
        </p:nvSpPr>
        <p:spPr>
          <a:xfrm>
            <a:off x="4165638" y="4236772"/>
            <a:ext cx="1233602"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SERVICE 2</a:t>
            </a:r>
          </a:p>
        </p:txBody>
      </p:sp>
      <p:sp>
        <p:nvSpPr>
          <p:cNvPr id="23" name="TextBox 22">
            <a:extLst>
              <a:ext uri="{FF2B5EF4-FFF2-40B4-BE49-F238E27FC236}">
                <a16:creationId xmlns:a16="http://schemas.microsoft.com/office/drawing/2014/main" id="{BD5FC71F-0678-462B-A16B-904D7EA5CBEA}"/>
              </a:ext>
            </a:extLst>
          </p:cNvPr>
          <p:cNvSpPr txBox="1"/>
          <p:nvPr/>
        </p:nvSpPr>
        <p:spPr>
          <a:xfrm>
            <a:off x="3883447" y="4513771"/>
            <a:ext cx="1797983" cy="1079783"/>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sites amet elit sed do eiusmod tempor labore et dolore magna aliqua ut enim.</a:t>
            </a:r>
          </a:p>
        </p:txBody>
      </p:sp>
      <p:sp>
        <p:nvSpPr>
          <p:cNvPr id="24" name="TextBox 23">
            <a:extLst>
              <a:ext uri="{FF2B5EF4-FFF2-40B4-BE49-F238E27FC236}">
                <a16:creationId xmlns:a16="http://schemas.microsoft.com/office/drawing/2014/main" id="{1B3287E9-37D6-41CA-BC68-996E63207B2D}"/>
              </a:ext>
            </a:extLst>
          </p:cNvPr>
          <p:cNvSpPr txBox="1"/>
          <p:nvPr/>
        </p:nvSpPr>
        <p:spPr>
          <a:xfrm>
            <a:off x="6825624" y="4236772"/>
            <a:ext cx="1233602"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SERVICE 3</a:t>
            </a:r>
          </a:p>
        </p:txBody>
      </p:sp>
      <p:sp>
        <p:nvSpPr>
          <p:cNvPr id="25" name="TextBox 24">
            <a:extLst>
              <a:ext uri="{FF2B5EF4-FFF2-40B4-BE49-F238E27FC236}">
                <a16:creationId xmlns:a16="http://schemas.microsoft.com/office/drawing/2014/main" id="{928CDD40-15A6-4289-9AE9-1539F92B5D70}"/>
              </a:ext>
            </a:extLst>
          </p:cNvPr>
          <p:cNvSpPr txBox="1"/>
          <p:nvPr/>
        </p:nvSpPr>
        <p:spPr>
          <a:xfrm>
            <a:off x="6543433" y="4513771"/>
            <a:ext cx="1797983" cy="1079783"/>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sites amet elit sed do eiusmod tempor labore et dolore magna aliqua ut enim.</a:t>
            </a:r>
          </a:p>
        </p:txBody>
      </p:sp>
      <p:sp>
        <p:nvSpPr>
          <p:cNvPr id="26" name="TextBox 25">
            <a:extLst>
              <a:ext uri="{FF2B5EF4-FFF2-40B4-BE49-F238E27FC236}">
                <a16:creationId xmlns:a16="http://schemas.microsoft.com/office/drawing/2014/main" id="{8C477EB1-118F-43D2-9057-0C3E935862FA}"/>
              </a:ext>
            </a:extLst>
          </p:cNvPr>
          <p:cNvSpPr txBox="1"/>
          <p:nvPr/>
        </p:nvSpPr>
        <p:spPr>
          <a:xfrm>
            <a:off x="9419883" y="4236772"/>
            <a:ext cx="1233602" cy="276999"/>
          </a:xfrm>
          <a:prstGeom prst="rect">
            <a:avLst/>
          </a:prstGeom>
          <a:noFill/>
        </p:spPr>
        <p:txBody>
          <a:bodyPr wrap="square" rtlCol="0">
            <a:spAutoFit/>
          </a:bodyPr>
          <a:lstStyle/>
          <a:p>
            <a:pPr algn="ctr"/>
            <a:r>
              <a:rPr lang="en-US" sz="1200" spc="100">
                <a:solidFill>
                  <a:schemeClr val="accent5"/>
                </a:solidFill>
                <a:latin typeface="Poppins SemiBold" panose="00000700000000000000" pitchFamily="2" charset="0"/>
                <a:cs typeface="Poppins SemiBold" panose="00000700000000000000" pitchFamily="2" charset="0"/>
              </a:rPr>
              <a:t>SERVICE 4</a:t>
            </a:r>
          </a:p>
        </p:txBody>
      </p:sp>
      <p:sp>
        <p:nvSpPr>
          <p:cNvPr id="27" name="TextBox 26">
            <a:extLst>
              <a:ext uri="{FF2B5EF4-FFF2-40B4-BE49-F238E27FC236}">
                <a16:creationId xmlns:a16="http://schemas.microsoft.com/office/drawing/2014/main" id="{D57093A2-1A9E-4AC3-B339-E42EADE5ED3D}"/>
              </a:ext>
            </a:extLst>
          </p:cNvPr>
          <p:cNvSpPr txBox="1"/>
          <p:nvPr/>
        </p:nvSpPr>
        <p:spPr>
          <a:xfrm>
            <a:off x="9137692" y="4513771"/>
            <a:ext cx="1797983" cy="1079783"/>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sites amet elit sed do eiusmod tempor labore et dolore magna aliqua ut enim.</a:t>
            </a:r>
          </a:p>
        </p:txBody>
      </p:sp>
      <p:grpSp>
        <p:nvGrpSpPr>
          <p:cNvPr id="48" name="Group 47">
            <a:extLst>
              <a:ext uri="{FF2B5EF4-FFF2-40B4-BE49-F238E27FC236}">
                <a16:creationId xmlns:a16="http://schemas.microsoft.com/office/drawing/2014/main" id="{6BA8A959-1BDF-4E88-A558-18AB9E8A8E3F}"/>
              </a:ext>
            </a:extLst>
          </p:cNvPr>
          <p:cNvGrpSpPr/>
          <p:nvPr/>
        </p:nvGrpSpPr>
        <p:grpSpPr>
          <a:xfrm>
            <a:off x="4461231" y="3193055"/>
            <a:ext cx="642413" cy="642413"/>
            <a:chOff x="3794730" y="2328504"/>
            <a:chExt cx="992513" cy="992513"/>
          </a:xfrm>
        </p:grpSpPr>
        <p:sp>
          <p:nvSpPr>
            <p:cNvPr id="49" name="Oval 48">
              <a:extLst>
                <a:ext uri="{FF2B5EF4-FFF2-40B4-BE49-F238E27FC236}">
                  <a16:creationId xmlns:a16="http://schemas.microsoft.com/office/drawing/2014/main" id="{902DFE55-925F-4F7F-B5BA-3F31E7062EB3}"/>
                </a:ext>
              </a:extLst>
            </p:cNvPr>
            <p:cNvSpPr/>
            <p:nvPr/>
          </p:nvSpPr>
          <p:spPr>
            <a:xfrm>
              <a:off x="3794730"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349AE6A-1E4A-46CF-96B0-3A0C060DADA3}"/>
                </a:ext>
              </a:extLst>
            </p:cNvPr>
            <p:cNvSpPr/>
            <p:nvPr/>
          </p:nvSpPr>
          <p:spPr>
            <a:xfrm>
              <a:off x="3897580"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Freeform 102">
              <a:extLst>
                <a:ext uri="{FF2B5EF4-FFF2-40B4-BE49-F238E27FC236}">
                  <a16:creationId xmlns:a16="http://schemas.microsoft.com/office/drawing/2014/main" id="{3F98EADC-8EC8-4EFF-A2A3-CF84C0CA765F}"/>
                </a:ext>
              </a:extLst>
            </p:cNvPr>
            <p:cNvSpPr>
              <a:spLocks noEditPoints="1"/>
            </p:cNvSpPr>
            <p:nvPr/>
          </p:nvSpPr>
          <p:spPr bwMode="auto">
            <a:xfrm>
              <a:off x="4092913" y="2646238"/>
              <a:ext cx="385838" cy="357044"/>
            </a:xfrm>
            <a:custGeom>
              <a:avLst/>
              <a:gdLst>
                <a:gd name="T0" fmla="*/ 59 w 67"/>
                <a:gd name="T1" fmla="*/ 44 h 62"/>
                <a:gd name="T2" fmla="*/ 59 w 67"/>
                <a:gd name="T3" fmla="*/ 35 h 62"/>
                <a:gd name="T4" fmla="*/ 58 w 67"/>
                <a:gd name="T5" fmla="*/ 33 h 62"/>
                <a:gd name="T6" fmla="*/ 53 w 67"/>
                <a:gd name="T7" fmla="*/ 33 h 62"/>
                <a:gd name="T8" fmla="*/ 50 w 67"/>
                <a:gd name="T9" fmla="*/ 33 h 62"/>
                <a:gd name="T10" fmla="*/ 35 w 67"/>
                <a:gd name="T11" fmla="*/ 33 h 62"/>
                <a:gd name="T12" fmla="*/ 35 w 67"/>
                <a:gd name="T13" fmla="*/ 19 h 62"/>
                <a:gd name="T14" fmla="*/ 43 w 67"/>
                <a:gd name="T15" fmla="*/ 10 h 62"/>
                <a:gd name="T16" fmla="*/ 34 w 67"/>
                <a:gd name="T17" fmla="*/ 0 h 62"/>
                <a:gd name="T18" fmla="*/ 24 w 67"/>
                <a:gd name="T19" fmla="*/ 10 h 62"/>
                <a:gd name="T20" fmla="*/ 32 w 67"/>
                <a:gd name="T21" fmla="*/ 19 h 62"/>
                <a:gd name="T22" fmla="*/ 32 w 67"/>
                <a:gd name="T23" fmla="*/ 33 h 62"/>
                <a:gd name="T24" fmla="*/ 10 w 67"/>
                <a:gd name="T25" fmla="*/ 33 h 62"/>
                <a:gd name="T26" fmla="*/ 8 w 67"/>
                <a:gd name="T27" fmla="*/ 35 h 62"/>
                <a:gd name="T28" fmla="*/ 8 w 67"/>
                <a:gd name="T29" fmla="*/ 44 h 62"/>
                <a:gd name="T30" fmla="*/ 0 w 67"/>
                <a:gd name="T31" fmla="*/ 53 h 62"/>
                <a:gd name="T32" fmla="*/ 10 w 67"/>
                <a:gd name="T33" fmla="*/ 62 h 62"/>
                <a:gd name="T34" fmla="*/ 19 w 67"/>
                <a:gd name="T35" fmla="*/ 53 h 62"/>
                <a:gd name="T36" fmla="*/ 11 w 67"/>
                <a:gd name="T37" fmla="*/ 44 h 62"/>
                <a:gd name="T38" fmla="*/ 11 w 67"/>
                <a:gd name="T39" fmla="*/ 36 h 62"/>
                <a:gd name="T40" fmla="*/ 32 w 67"/>
                <a:gd name="T41" fmla="*/ 36 h 62"/>
                <a:gd name="T42" fmla="*/ 32 w 67"/>
                <a:gd name="T43" fmla="*/ 44 h 62"/>
                <a:gd name="T44" fmla="*/ 24 w 67"/>
                <a:gd name="T45" fmla="*/ 53 h 62"/>
                <a:gd name="T46" fmla="*/ 34 w 67"/>
                <a:gd name="T47" fmla="*/ 62 h 62"/>
                <a:gd name="T48" fmla="*/ 43 w 67"/>
                <a:gd name="T49" fmla="*/ 53 h 62"/>
                <a:gd name="T50" fmla="*/ 35 w 67"/>
                <a:gd name="T51" fmla="*/ 44 h 62"/>
                <a:gd name="T52" fmla="*/ 35 w 67"/>
                <a:gd name="T53" fmla="*/ 36 h 62"/>
                <a:gd name="T54" fmla="*/ 50 w 67"/>
                <a:gd name="T55" fmla="*/ 36 h 62"/>
                <a:gd name="T56" fmla="*/ 53 w 67"/>
                <a:gd name="T57" fmla="*/ 36 h 62"/>
                <a:gd name="T58" fmla="*/ 56 w 67"/>
                <a:gd name="T59" fmla="*/ 36 h 62"/>
                <a:gd name="T60" fmla="*/ 56 w 67"/>
                <a:gd name="T61" fmla="*/ 44 h 62"/>
                <a:gd name="T62" fmla="*/ 48 w 67"/>
                <a:gd name="T63" fmla="*/ 53 h 62"/>
                <a:gd name="T64" fmla="*/ 58 w 67"/>
                <a:gd name="T65" fmla="*/ 62 h 62"/>
                <a:gd name="T66" fmla="*/ 67 w 67"/>
                <a:gd name="T67" fmla="*/ 53 h 62"/>
                <a:gd name="T68" fmla="*/ 59 w 67"/>
                <a:gd name="T69" fmla="*/ 44 h 62"/>
                <a:gd name="T70" fmla="*/ 28 w 67"/>
                <a:gd name="T71" fmla="*/ 10 h 62"/>
                <a:gd name="T72" fmla="*/ 34 w 67"/>
                <a:gd name="T73" fmla="*/ 4 h 62"/>
                <a:gd name="T74" fmla="*/ 39 w 67"/>
                <a:gd name="T75" fmla="*/ 10 h 62"/>
                <a:gd name="T76" fmla="*/ 34 w 67"/>
                <a:gd name="T77" fmla="*/ 15 h 62"/>
                <a:gd name="T78" fmla="*/ 28 w 67"/>
                <a:gd name="T79" fmla="*/ 10 h 62"/>
                <a:gd name="T80" fmla="*/ 15 w 67"/>
                <a:gd name="T81" fmla="*/ 53 h 62"/>
                <a:gd name="T82" fmla="*/ 10 w 67"/>
                <a:gd name="T83" fmla="*/ 58 h 62"/>
                <a:gd name="T84" fmla="*/ 4 w 67"/>
                <a:gd name="T85" fmla="*/ 53 h 62"/>
                <a:gd name="T86" fmla="*/ 10 w 67"/>
                <a:gd name="T87" fmla="*/ 47 h 62"/>
                <a:gd name="T88" fmla="*/ 15 w 67"/>
                <a:gd name="T89" fmla="*/ 53 h 62"/>
                <a:gd name="T90" fmla="*/ 39 w 67"/>
                <a:gd name="T91" fmla="*/ 53 h 62"/>
                <a:gd name="T92" fmla="*/ 34 w 67"/>
                <a:gd name="T93" fmla="*/ 58 h 62"/>
                <a:gd name="T94" fmla="*/ 28 w 67"/>
                <a:gd name="T95" fmla="*/ 53 h 62"/>
                <a:gd name="T96" fmla="*/ 34 w 67"/>
                <a:gd name="T97" fmla="*/ 47 h 62"/>
                <a:gd name="T98" fmla="*/ 39 w 67"/>
                <a:gd name="T99" fmla="*/ 53 h 62"/>
                <a:gd name="T100" fmla="*/ 58 w 67"/>
                <a:gd name="T101" fmla="*/ 58 h 62"/>
                <a:gd name="T102" fmla="*/ 52 w 67"/>
                <a:gd name="T103" fmla="*/ 53 h 62"/>
                <a:gd name="T104" fmla="*/ 58 w 67"/>
                <a:gd name="T105" fmla="*/ 47 h 62"/>
                <a:gd name="T106" fmla="*/ 63 w 67"/>
                <a:gd name="T107" fmla="*/ 53 h 62"/>
                <a:gd name="T108" fmla="*/ 58 w 67"/>
                <a:gd name="T10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62">
                  <a:moveTo>
                    <a:pt x="59" y="44"/>
                  </a:moveTo>
                  <a:cubicBezTo>
                    <a:pt x="59" y="35"/>
                    <a:pt x="59" y="35"/>
                    <a:pt x="59" y="35"/>
                  </a:cubicBezTo>
                  <a:cubicBezTo>
                    <a:pt x="59" y="34"/>
                    <a:pt x="59" y="33"/>
                    <a:pt x="58" y="33"/>
                  </a:cubicBezTo>
                  <a:cubicBezTo>
                    <a:pt x="53" y="33"/>
                    <a:pt x="53" y="33"/>
                    <a:pt x="53" y="33"/>
                  </a:cubicBezTo>
                  <a:cubicBezTo>
                    <a:pt x="50" y="33"/>
                    <a:pt x="50" y="33"/>
                    <a:pt x="50" y="33"/>
                  </a:cubicBezTo>
                  <a:cubicBezTo>
                    <a:pt x="35" y="33"/>
                    <a:pt x="35" y="33"/>
                    <a:pt x="35" y="33"/>
                  </a:cubicBezTo>
                  <a:cubicBezTo>
                    <a:pt x="35" y="19"/>
                    <a:pt x="35" y="19"/>
                    <a:pt x="35" y="19"/>
                  </a:cubicBezTo>
                  <a:cubicBezTo>
                    <a:pt x="40" y="18"/>
                    <a:pt x="43" y="14"/>
                    <a:pt x="43" y="10"/>
                  </a:cubicBezTo>
                  <a:cubicBezTo>
                    <a:pt x="43" y="4"/>
                    <a:pt x="39" y="0"/>
                    <a:pt x="34" y="0"/>
                  </a:cubicBezTo>
                  <a:cubicBezTo>
                    <a:pt x="29" y="0"/>
                    <a:pt x="24" y="4"/>
                    <a:pt x="24" y="10"/>
                  </a:cubicBezTo>
                  <a:cubicBezTo>
                    <a:pt x="24" y="14"/>
                    <a:pt x="28" y="18"/>
                    <a:pt x="32" y="19"/>
                  </a:cubicBezTo>
                  <a:cubicBezTo>
                    <a:pt x="32" y="33"/>
                    <a:pt x="32" y="33"/>
                    <a:pt x="32" y="33"/>
                  </a:cubicBezTo>
                  <a:cubicBezTo>
                    <a:pt x="10" y="33"/>
                    <a:pt x="10" y="33"/>
                    <a:pt x="10" y="33"/>
                  </a:cubicBezTo>
                  <a:cubicBezTo>
                    <a:pt x="9" y="33"/>
                    <a:pt x="8" y="34"/>
                    <a:pt x="8" y="35"/>
                  </a:cubicBezTo>
                  <a:cubicBezTo>
                    <a:pt x="8" y="44"/>
                    <a:pt x="8" y="44"/>
                    <a:pt x="8" y="44"/>
                  </a:cubicBezTo>
                  <a:cubicBezTo>
                    <a:pt x="4" y="44"/>
                    <a:pt x="0" y="48"/>
                    <a:pt x="0" y="53"/>
                  </a:cubicBezTo>
                  <a:cubicBezTo>
                    <a:pt x="0" y="58"/>
                    <a:pt x="4" y="62"/>
                    <a:pt x="10" y="62"/>
                  </a:cubicBezTo>
                  <a:cubicBezTo>
                    <a:pt x="15" y="62"/>
                    <a:pt x="19" y="58"/>
                    <a:pt x="19" y="53"/>
                  </a:cubicBezTo>
                  <a:cubicBezTo>
                    <a:pt x="19" y="48"/>
                    <a:pt x="16" y="44"/>
                    <a:pt x="11" y="44"/>
                  </a:cubicBezTo>
                  <a:cubicBezTo>
                    <a:pt x="11" y="36"/>
                    <a:pt x="11" y="36"/>
                    <a:pt x="11" y="36"/>
                  </a:cubicBezTo>
                  <a:cubicBezTo>
                    <a:pt x="32" y="36"/>
                    <a:pt x="32" y="36"/>
                    <a:pt x="32" y="36"/>
                  </a:cubicBezTo>
                  <a:cubicBezTo>
                    <a:pt x="32" y="44"/>
                    <a:pt x="32" y="44"/>
                    <a:pt x="32" y="44"/>
                  </a:cubicBezTo>
                  <a:cubicBezTo>
                    <a:pt x="28" y="44"/>
                    <a:pt x="24" y="48"/>
                    <a:pt x="24" y="53"/>
                  </a:cubicBezTo>
                  <a:cubicBezTo>
                    <a:pt x="24" y="58"/>
                    <a:pt x="29" y="62"/>
                    <a:pt x="34" y="62"/>
                  </a:cubicBezTo>
                  <a:cubicBezTo>
                    <a:pt x="39" y="62"/>
                    <a:pt x="43" y="58"/>
                    <a:pt x="43" y="53"/>
                  </a:cubicBezTo>
                  <a:cubicBezTo>
                    <a:pt x="43" y="48"/>
                    <a:pt x="40" y="44"/>
                    <a:pt x="35" y="44"/>
                  </a:cubicBezTo>
                  <a:cubicBezTo>
                    <a:pt x="35" y="36"/>
                    <a:pt x="35" y="36"/>
                    <a:pt x="35" y="36"/>
                  </a:cubicBezTo>
                  <a:cubicBezTo>
                    <a:pt x="50" y="36"/>
                    <a:pt x="50" y="36"/>
                    <a:pt x="50" y="36"/>
                  </a:cubicBezTo>
                  <a:cubicBezTo>
                    <a:pt x="53" y="36"/>
                    <a:pt x="53" y="36"/>
                    <a:pt x="53" y="36"/>
                  </a:cubicBezTo>
                  <a:cubicBezTo>
                    <a:pt x="56" y="36"/>
                    <a:pt x="56" y="36"/>
                    <a:pt x="56" y="36"/>
                  </a:cubicBezTo>
                  <a:cubicBezTo>
                    <a:pt x="56" y="44"/>
                    <a:pt x="56" y="44"/>
                    <a:pt x="56" y="44"/>
                  </a:cubicBezTo>
                  <a:cubicBezTo>
                    <a:pt x="52" y="44"/>
                    <a:pt x="48" y="48"/>
                    <a:pt x="48" y="53"/>
                  </a:cubicBezTo>
                  <a:cubicBezTo>
                    <a:pt x="48" y="58"/>
                    <a:pt x="53" y="62"/>
                    <a:pt x="58" y="62"/>
                  </a:cubicBezTo>
                  <a:cubicBezTo>
                    <a:pt x="63" y="62"/>
                    <a:pt x="67" y="58"/>
                    <a:pt x="67" y="53"/>
                  </a:cubicBezTo>
                  <a:cubicBezTo>
                    <a:pt x="67" y="48"/>
                    <a:pt x="64" y="44"/>
                    <a:pt x="59" y="44"/>
                  </a:cubicBezTo>
                  <a:close/>
                  <a:moveTo>
                    <a:pt x="28" y="10"/>
                  </a:moveTo>
                  <a:cubicBezTo>
                    <a:pt x="28" y="6"/>
                    <a:pt x="31" y="4"/>
                    <a:pt x="34" y="4"/>
                  </a:cubicBezTo>
                  <a:cubicBezTo>
                    <a:pt x="37" y="4"/>
                    <a:pt x="39" y="6"/>
                    <a:pt x="39" y="10"/>
                  </a:cubicBezTo>
                  <a:cubicBezTo>
                    <a:pt x="39" y="13"/>
                    <a:pt x="37" y="15"/>
                    <a:pt x="34" y="15"/>
                  </a:cubicBezTo>
                  <a:cubicBezTo>
                    <a:pt x="31" y="15"/>
                    <a:pt x="28" y="13"/>
                    <a:pt x="28" y="10"/>
                  </a:cubicBezTo>
                  <a:close/>
                  <a:moveTo>
                    <a:pt x="15" y="53"/>
                  </a:moveTo>
                  <a:cubicBezTo>
                    <a:pt x="15" y="56"/>
                    <a:pt x="13" y="58"/>
                    <a:pt x="10" y="58"/>
                  </a:cubicBezTo>
                  <a:cubicBezTo>
                    <a:pt x="6" y="58"/>
                    <a:pt x="4" y="56"/>
                    <a:pt x="4" y="53"/>
                  </a:cubicBezTo>
                  <a:cubicBezTo>
                    <a:pt x="4" y="50"/>
                    <a:pt x="6" y="47"/>
                    <a:pt x="10" y="47"/>
                  </a:cubicBezTo>
                  <a:cubicBezTo>
                    <a:pt x="13" y="47"/>
                    <a:pt x="15" y="50"/>
                    <a:pt x="15" y="53"/>
                  </a:cubicBezTo>
                  <a:close/>
                  <a:moveTo>
                    <a:pt x="39" y="53"/>
                  </a:moveTo>
                  <a:cubicBezTo>
                    <a:pt x="39" y="56"/>
                    <a:pt x="37" y="58"/>
                    <a:pt x="34" y="58"/>
                  </a:cubicBezTo>
                  <a:cubicBezTo>
                    <a:pt x="31" y="58"/>
                    <a:pt x="28" y="56"/>
                    <a:pt x="28" y="53"/>
                  </a:cubicBezTo>
                  <a:cubicBezTo>
                    <a:pt x="28" y="50"/>
                    <a:pt x="31" y="47"/>
                    <a:pt x="34" y="47"/>
                  </a:cubicBezTo>
                  <a:cubicBezTo>
                    <a:pt x="37" y="47"/>
                    <a:pt x="39" y="50"/>
                    <a:pt x="39" y="53"/>
                  </a:cubicBezTo>
                  <a:close/>
                  <a:moveTo>
                    <a:pt x="58" y="58"/>
                  </a:moveTo>
                  <a:cubicBezTo>
                    <a:pt x="55" y="58"/>
                    <a:pt x="52" y="56"/>
                    <a:pt x="52" y="53"/>
                  </a:cubicBezTo>
                  <a:cubicBezTo>
                    <a:pt x="52" y="50"/>
                    <a:pt x="55" y="47"/>
                    <a:pt x="58" y="47"/>
                  </a:cubicBezTo>
                  <a:cubicBezTo>
                    <a:pt x="61" y="47"/>
                    <a:pt x="63" y="50"/>
                    <a:pt x="63" y="53"/>
                  </a:cubicBezTo>
                  <a:cubicBezTo>
                    <a:pt x="63" y="56"/>
                    <a:pt x="61" y="58"/>
                    <a:pt x="58"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52" name="Group 51">
            <a:extLst>
              <a:ext uri="{FF2B5EF4-FFF2-40B4-BE49-F238E27FC236}">
                <a16:creationId xmlns:a16="http://schemas.microsoft.com/office/drawing/2014/main" id="{92A1DFA1-48F5-4064-A952-C84A4EDA749B}"/>
              </a:ext>
            </a:extLst>
          </p:cNvPr>
          <p:cNvGrpSpPr/>
          <p:nvPr/>
        </p:nvGrpSpPr>
        <p:grpSpPr>
          <a:xfrm>
            <a:off x="1816411" y="3193055"/>
            <a:ext cx="642413" cy="642413"/>
            <a:chOff x="8111593" y="852664"/>
            <a:chExt cx="642413" cy="642413"/>
          </a:xfrm>
        </p:grpSpPr>
        <p:sp>
          <p:nvSpPr>
            <p:cNvPr id="53" name="Oval 52">
              <a:extLst>
                <a:ext uri="{FF2B5EF4-FFF2-40B4-BE49-F238E27FC236}">
                  <a16:creationId xmlns:a16="http://schemas.microsoft.com/office/drawing/2014/main" id="{AB8ABAD8-E1AA-408C-85EC-85DF705F6F18}"/>
                </a:ext>
              </a:extLst>
            </p:cNvPr>
            <p:cNvSpPr/>
            <p:nvPr/>
          </p:nvSpPr>
          <p:spPr>
            <a:xfrm>
              <a:off x="8111593" y="85266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1C3932-5E8F-4A60-8D0F-BD1EBC848892}"/>
                </a:ext>
              </a:extLst>
            </p:cNvPr>
            <p:cNvSpPr/>
            <p:nvPr/>
          </p:nvSpPr>
          <p:spPr>
            <a:xfrm>
              <a:off x="8178164" y="91722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Freeform 134">
              <a:extLst>
                <a:ext uri="{FF2B5EF4-FFF2-40B4-BE49-F238E27FC236}">
                  <a16:creationId xmlns:a16="http://schemas.microsoft.com/office/drawing/2014/main" id="{0FF09916-FD7F-4DF3-BE1C-AC1CB633B2EA}"/>
                </a:ext>
              </a:extLst>
            </p:cNvPr>
            <p:cNvSpPr>
              <a:spLocks noEditPoints="1"/>
            </p:cNvSpPr>
            <p:nvPr/>
          </p:nvSpPr>
          <p:spPr bwMode="auto">
            <a:xfrm>
              <a:off x="8304835" y="1038003"/>
              <a:ext cx="278218" cy="278218"/>
            </a:xfrm>
            <a:custGeom>
              <a:avLst/>
              <a:gdLst>
                <a:gd name="T0" fmla="*/ 64 w 64"/>
                <a:gd name="T1" fmla="*/ 32 h 64"/>
                <a:gd name="T2" fmla="*/ 5 w 64"/>
                <a:gd name="T3" fmla="*/ 15 h 64"/>
                <a:gd name="T4" fmla="*/ 0 w 64"/>
                <a:gd name="T5" fmla="*/ 32 h 64"/>
                <a:gd name="T6" fmla="*/ 0 w 64"/>
                <a:gd name="T7" fmla="*/ 32 h 64"/>
                <a:gd name="T8" fmla="*/ 5 w 64"/>
                <a:gd name="T9" fmla="*/ 49 h 64"/>
                <a:gd name="T10" fmla="*/ 32 w 64"/>
                <a:gd name="T11" fmla="*/ 64 h 64"/>
                <a:gd name="T12" fmla="*/ 64 w 64"/>
                <a:gd name="T13" fmla="*/ 32 h 64"/>
                <a:gd name="T14" fmla="*/ 48 w 64"/>
                <a:gd name="T15" fmla="*/ 46 h 64"/>
                <a:gd name="T16" fmla="*/ 60 w 64"/>
                <a:gd name="T17" fmla="*/ 33 h 64"/>
                <a:gd name="T18" fmla="*/ 3 w 64"/>
                <a:gd name="T19" fmla="*/ 33 h 64"/>
                <a:gd name="T20" fmla="*/ 16 w 64"/>
                <a:gd name="T21" fmla="*/ 46 h 64"/>
                <a:gd name="T22" fmla="*/ 3 w 64"/>
                <a:gd name="T23" fmla="*/ 33 h 64"/>
                <a:gd name="T24" fmla="*/ 16 w 64"/>
                <a:gd name="T25" fmla="*/ 17 h 64"/>
                <a:gd name="T26" fmla="*/ 3 w 64"/>
                <a:gd name="T27" fmla="*/ 30 h 64"/>
                <a:gd name="T28" fmla="*/ 34 w 64"/>
                <a:gd name="T29" fmla="*/ 14 h 64"/>
                <a:gd name="T30" fmla="*/ 34 w 64"/>
                <a:gd name="T31" fmla="*/ 4 h 64"/>
                <a:gd name="T32" fmla="*/ 43 w 64"/>
                <a:gd name="T33" fmla="*/ 14 h 64"/>
                <a:gd name="T34" fmla="*/ 44 w 64"/>
                <a:gd name="T35" fmla="*/ 17 h 64"/>
                <a:gd name="T36" fmla="*/ 34 w 64"/>
                <a:gd name="T37" fmla="*/ 30 h 64"/>
                <a:gd name="T38" fmla="*/ 44 w 64"/>
                <a:gd name="T39" fmla="*/ 17 h 64"/>
                <a:gd name="T40" fmla="*/ 29 w 64"/>
                <a:gd name="T41" fmla="*/ 4 h 64"/>
                <a:gd name="T42" fmla="*/ 30 w 64"/>
                <a:gd name="T43" fmla="*/ 3 h 64"/>
                <a:gd name="T44" fmla="*/ 21 w 64"/>
                <a:gd name="T45" fmla="*/ 14 h 64"/>
                <a:gd name="T46" fmla="*/ 30 w 64"/>
                <a:gd name="T47" fmla="*/ 17 h 64"/>
                <a:gd name="T48" fmla="*/ 17 w 64"/>
                <a:gd name="T49" fmla="*/ 30 h 64"/>
                <a:gd name="T50" fmla="*/ 30 w 64"/>
                <a:gd name="T51" fmla="*/ 17 h 64"/>
                <a:gd name="T52" fmla="*/ 30 w 64"/>
                <a:gd name="T53" fmla="*/ 33 h 64"/>
                <a:gd name="T54" fmla="*/ 20 w 64"/>
                <a:gd name="T55" fmla="*/ 46 h 64"/>
                <a:gd name="T56" fmla="*/ 30 w 64"/>
                <a:gd name="T57" fmla="*/ 50 h 64"/>
                <a:gd name="T58" fmla="*/ 28 w 64"/>
                <a:gd name="T59" fmla="*/ 60 h 64"/>
                <a:gd name="T60" fmla="*/ 30 w 64"/>
                <a:gd name="T61" fmla="*/ 50 h 64"/>
                <a:gd name="T62" fmla="*/ 34 w 64"/>
                <a:gd name="T63" fmla="*/ 60 h 64"/>
                <a:gd name="T64" fmla="*/ 34 w 64"/>
                <a:gd name="T65" fmla="*/ 50 h 64"/>
                <a:gd name="T66" fmla="*/ 36 w 64"/>
                <a:gd name="T67" fmla="*/ 60 h 64"/>
                <a:gd name="T68" fmla="*/ 34 w 64"/>
                <a:gd name="T69" fmla="*/ 33 h 64"/>
                <a:gd name="T70" fmla="*/ 44 w 64"/>
                <a:gd name="T71" fmla="*/ 46 h 64"/>
                <a:gd name="T72" fmla="*/ 50 w 64"/>
                <a:gd name="T73" fmla="*/ 30 h 64"/>
                <a:gd name="T74" fmla="*/ 57 w 64"/>
                <a:gd name="T75" fmla="*/ 17 h 64"/>
                <a:gd name="T76" fmla="*/ 50 w 64"/>
                <a:gd name="T77" fmla="*/ 30 h 64"/>
                <a:gd name="T78" fmla="*/ 47 w 64"/>
                <a:gd name="T79" fmla="*/ 14 h 64"/>
                <a:gd name="T80" fmla="*/ 54 w 64"/>
                <a:gd name="T81" fmla="*/ 14 h 64"/>
                <a:gd name="T82" fmla="*/ 17 w 64"/>
                <a:gd name="T83" fmla="*/ 14 h 64"/>
                <a:gd name="T84" fmla="*/ 23 w 64"/>
                <a:gd name="T85" fmla="*/ 5 h 64"/>
                <a:gd name="T86" fmla="*/ 17 w 64"/>
                <a:gd name="T87" fmla="*/ 50 h 64"/>
                <a:gd name="T88" fmla="*/ 10 w 64"/>
                <a:gd name="T89" fmla="*/ 50 h 64"/>
                <a:gd name="T90" fmla="*/ 47 w 64"/>
                <a:gd name="T91" fmla="*/ 50 h 64"/>
                <a:gd name="T92" fmla="*/ 41 w 64"/>
                <a:gd name="T93"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 h="64">
                  <a:moveTo>
                    <a:pt x="64" y="32"/>
                  </a:moveTo>
                  <a:cubicBezTo>
                    <a:pt x="64" y="32"/>
                    <a:pt x="64" y="32"/>
                    <a:pt x="64" y="32"/>
                  </a:cubicBezTo>
                  <a:cubicBezTo>
                    <a:pt x="64" y="14"/>
                    <a:pt x="50" y="0"/>
                    <a:pt x="32" y="0"/>
                  </a:cubicBezTo>
                  <a:cubicBezTo>
                    <a:pt x="21" y="0"/>
                    <a:pt x="11" y="6"/>
                    <a:pt x="5" y="15"/>
                  </a:cubicBezTo>
                  <a:cubicBezTo>
                    <a:pt x="5" y="15"/>
                    <a:pt x="5" y="15"/>
                    <a:pt x="5" y="15"/>
                  </a:cubicBezTo>
                  <a:cubicBezTo>
                    <a:pt x="2" y="20"/>
                    <a:pt x="0" y="26"/>
                    <a:pt x="0" y="32"/>
                  </a:cubicBezTo>
                  <a:cubicBezTo>
                    <a:pt x="0" y="32"/>
                    <a:pt x="0" y="32"/>
                    <a:pt x="0" y="32"/>
                  </a:cubicBezTo>
                  <a:cubicBezTo>
                    <a:pt x="0" y="32"/>
                    <a:pt x="0" y="32"/>
                    <a:pt x="0" y="32"/>
                  </a:cubicBezTo>
                  <a:cubicBezTo>
                    <a:pt x="0" y="32"/>
                    <a:pt x="0" y="32"/>
                    <a:pt x="0" y="32"/>
                  </a:cubicBezTo>
                  <a:cubicBezTo>
                    <a:pt x="0" y="38"/>
                    <a:pt x="2" y="44"/>
                    <a:pt x="5" y="49"/>
                  </a:cubicBezTo>
                  <a:cubicBezTo>
                    <a:pt x="5" y="49"/>
                    <a:pt x="5" y="49"/>
                    <a:pt x="5" y="49"/>
                  </a:cubicBezTo>
                  <a:cubicBezTo>
                    <a:pt x="11" y="58"/>
                    <a:pt x="21" y="64"/>
                    <a:pt x="32" y="64"/>
                  </a:cubicBezTo>
                  <a:cubicBezTo>
                    <a:pt x="50" y="64"/>
                    <a:pt x="64" y="49"/>
                    <a:pt x="64" y="32"/>
                  </a:cubicBezTo>
                  <a:cubicBezTo>
                    <a:pt x="64" y="32"/>
                    <a:pt x="64" y="32"/>
                    <a:pt x="64" y="32"/>
                  </a:cubicBezTo>
                  <a:close/>
                  <a:moveTo>
                    <a:pt x="57" y="46"/>
                  </a:moveTo>
                  <a:cubicBezTo>
                    <a:pt x="48" y="46"/>
                    <a:pt x="48" y="46"/>
                    <a:pt x="48" y="46"/>
                  </a:cubicBezTo>
                  <a:cubicBezTo>
                    <a:pt x="49" y="42"/>
                    <a:pt x="50" y="38"/>
                    <a:pt x="50" y="33"/>
                  </a:cubicBezTo>
                  <a:cubicBezTo>
                    <a:pt x="60" y="33"/>
                    <a:pt x="60" y="33"/>
                    <a:pt x="60" y="33"/>
                  </a:cubicBezTo>
                  <a:cubicBezTo>
                    <a:pt x="60" y="38"/>
                    <a:pt x="59" y="43"/>
                    <a:pt x="57" y="46"/>
                  </a:cubicBezTo>
                  <a:close/>
                  <a:moveTo>
                    <a:pt x="3" y="33"/>
                  </a:moveTo>
                  <a:cubicBezTo>
                    <a:pt x="14" y="33"/>
                    <a:pt x="14" y="33"/>
                    <a:pt x="14" y="33"/>
                  </a:cubicBezTo>
                  <a:cubicBezTo>
                    <a:pt x="14" y="38"/>
                    <a:pt x="15" y="42"/>
                    <a:pt x="16" y="46"/>
                  </a:cubicBezTo>
                  <a:cubicBezTo>
                    <a:pt x="7" y="46"/>
                    <a:pt x="7" y="46"/>
                    <a:pt x="7" y="46"/>
                  </a:cubicBezTo>
                  <a:cubicBezTo>
                    <a:pt x="5" y="43"/>
                    <a:pt x="4" y="38"/>
                    <a:pt x="3" y="33"/>
                  </a:cubicBezTo>
                  <a:close/>
                  <a:moveTo>
                    <a:pt x="7" y="17"/>
                  </a:moveTo>
                  <a:cubicBezTo>
                    <a:pt x="16" y="17"/>
                    <a:pt x="16" y="17"/>
                    <a:pt x="16" y="17"/>
                  </a:cubicBezTo>
                  <a:cubicBezTo>
                    <a:pt x="15" y="21"/>
                    <a:pt x="14" y="26"/>
                    <a:pt x="14" y="30"/>
                  </a:cubicBezTo>
                  <a:cubicBezTo>
                    <a:pt x="3" y="30"/>
                    <a:pt x="3" y="30"/>
                    <a:pt x="3" y="30"/>
                  </a:cubicBezTo>
                  <a:cubicBezTo>
                    <a:pt x="4" y="26"/>
                    <a:pt x="5" y="21"/>
                    <a:pt x="7" y="17"/>
                  </a:cubicBezTo>
                  <a:close/>
                  <a:moveTo>
                    <a:pt x="34" y="14"/>
                  </a:moveTo>
                  <a:cubicBezTo>
                    <a:pt x="34" y="3"/>
                    <a:pt x="34" y="3"/>
                    <a:pt x="34" y="3"/>
                  </a:cubicBezTo>
                  <a:cubicBezTo>
                    <a:pt x="34" y="3"/>
                    <a:pt x="34" y="3"/>
                    <a:pt x="34" y="4"/>
                  </a:cubicBezTo>
                  <a:cubicBezTo>
                    <a:pt x="34" y="4"/>
                    <a:pt x="34" y="4"/>
                    <a:pt x="34" y="4"/>
                  </a:cubicBezTo>
                  <a:cubicBezTo>
                    <a:pt x="38" y="6"/>
                    <a:pt x="41" y="9"/>
                    <a:pt x="43" y="14"/>
                  </a:cubicBezTo>
                  <a:lnTo>
                    <a:pt x="34" y="14"/>
                  </a:lnTo>
                  <a:close/>
                  <a:moveTo>
                    <a:pt x="44" y="17"/>
                  </a:moveTo>
                  <a:cubicBezTo>
                    <a:pt x="46" y="21"/>
                    <a:pt x="46" y="26"/>
                    <a:pt x="46" y="30"/>
                  </a:cubicBezTo>
                  <a:cubicBezTo>
                    <a:pt x="34" y="30"/>
                    <a:pt x="34" y="30"/>
                    <a:pt x="34" y="30"/>
                  </a:cubicBezTo>
                  <a:cubicBezTo>
                    <a:pt x="34" y="17"/>
                    <a:pt x="34" y="17"/>
                    <a:pt x="34" y="17"/>
                  </a:cubicBezTo>
                  <a:lnTo>
                    <a:pt x="44" y="17"/>
                  </a:lnTo>
                  <a:close/>
                  <a:moveTo>
                    <a:pt x="29" y="4"/>
                  </a:moveTo>
                  <a:cubicBezTo>
                    <a:pt x="29" y="4"/>
                    <a:pt x="29" y="4"/>
                    <a:pt x="29" y="4"/>
                  </a:cubicBezTo>
                  <a:cubicBezTo>
                    <a:pt x="29" y="4"/>
                    <a:pt x="29" y="4"/>
                    <a:pt x="29" y="4"/>
                  </a:cubicBezTo>
                  <a:cubicBezTo>
                    <a:pt x="30" y="4"/>
                    <a:pt x="30" y="4"/>
                    <a:pt x="30" y="3"/>
                  </a:cubicBezTo>
                  <a:cubicBezTo>
                    <a:pt x="30" y="14"/>
                    <a:pt x="30" y="14"/>
                    <a:pt x="30" y="14"/>
                  </a:cubicBezTo>
                  <a:cubicBezTo>
                    <a:pt x="21" y="14"/>
                    <a:pt x="21" y="14"/>
                    <a:pt x="21" y="14"/>
                  </a:cubicBezTo>
                  <a:cubicBezTo>
                    <a:pt x="23" y="9"/>
                    <a:pt x="26" y="6"/>
                    <a:pt x="29" y="4"/>
                  </a:cubicBezTo>
                  <a:close/>
                  <a:moveTo>
                    <a:pt x="30" y="17"/>
                  </a:moveTo>
                  <a:cubicBezTo>
                    <a:pt x="30" y="30"/>
                    <a:pt x="30" y="30"/>
                    <a:pt x="30" y="30"/>
                  </a:cubicBezTo>
                  <a:cubicBezTo>
                    <a:pt x="17" y="30"/>
                    <a:pt x="17" y="30"/>
                    <a:pt x="17" y="30"/>
                  </a:cubicBezTo>
                  <a:cubicBezTo>
                    <a:pt x="18" y="26"/>
                    <a:pt x="18" y="21"/>
                    <a:pt x="20" y="17"/>
                  </a:cubicBezTo>
                  <a:lnTo>
                    <a:pt x="30" y="17"/>
                  </a:lnTo>
                  <a:close/>
                  <a:moveTo>
                    <a:pt x="17" y="33"/>
                  </a:moveTo>
                  <a:cubicBezTo>
                    <a:pt x="30" y="33"/>
                    <a:pt x="30" y="33"/>
                    <a:pt x="30" y="33"/>
                  </a:cubicBezTo>
                  <a:cubicBezTo>
                    <a:pt x="30" y="46"/>
                    <a:pt x="30" y="46"/>
                    <a:pt x="30" y="46"/>
                  </a:cubicBezTo>
                  <a:cubicBezTo>
                    <a:pt x="20" y="46"/>
                    <a:pt x="20" y="46"/>
                    <a:pt x="20" y="46"/>
                  </a:cubicBezTo>
                  <a:cubicBezTo>
                    <a:pt x="18" y="43"/>
                    <a:pt x="18" y="38"/>
                    <a:pt x="17" y="33"/>
                  </a:cubicBezTo>
                  <a:close/>
                  <a:moveTo>
                    <a:pt x="30" y="50"/>
                  </a:moveTo>
                  <a:cubicBezTo>
                    <a:pt x="30" y="60"/>
                    <a:pt x="30" y="60"/>
                    <a:pt x="30" y="60"/>
                  </a:cubicBezTo>
                  <a:cubicBezTo>
                    <a:pt x="30" y="60"/>
                    <a:pt x="29" y="60"/>
                    <a:pt x="28" y="60"/>
                  </a:cubicBezTo>
                  <a:cubicBezTo>
                    <a:pt x="25" y="58"/>
                    <a:pt x="23" y="54"/>
                    <a:pt x="21" y="50"/>
                  </a:cubicBezTo>
                  <a:lnTo>
                    <a:pt x="30" y="50"/>
                  </a:lnTo>
                  <a:close/>
                  <a:moveTo>
                    <a:pt x="36" y="60"/>
                  </a:moveTo>
                  <a:cubicBezTo>
                    <a:pt x="35" y="60"/>
                    <a:pt x="34" y="60"/>
                    <a:pt x="34" y="60"/>
                  </a:cubicBezTo>
                  <a:cubicBezTo>
                    <a:pt x="34" y="60"/>
                    <a:pt x="34" y="60"/>
                    <a:pt x="34" y="60"/>
                  </a:cubicBezTo>
                  <a:cubicBezTo>
                    <a:pt x="34" y="50"/>
                    <a:pt x="34" y="50"/>
                    <a:pt x="34" y="50"/>
                  </a:cubicBezTo>
                  <a:cubicBezTo>
                    <a:pt x="43" y="50"/>
                    <a:pt x="43" y="50"/>
                    <a:pt x="43" y="50"/>
                  </a:cubicBezTo>
                  <a:cubicBezTo>
                    <a:pt x="41" y="54"/>
                    <a:pt x="39" y="58"/>
                    <a:pt x="36" y="60"/>
                  </a:cubicBezTo>
                  <a:close/>
                  <a:moveTo>
                    <a:pt x="34" y="46"/>
                  </a:moveTo>
                  <a:cubicBezTo>
                    <a:pt x="34" y="33"/>
                    <a:pt x="34" y="33"/>
                    <a:pt x="34" y="33"/>
                  </a:cubicBezTo>
                  <a:cubicBezTo>
                    <a:pt x="46" y="33"/>
                    <a:pt x="46" y="33"/>
                    <a:pt x="46" y="33"/>
                  </a:cubicBezTo>
                  <a:cubicBezTo>
                    <a:pt x="46" y="38"/>
                    <a:pt x="46" y="43"/>
                    <a:pt x="44" y="46"/>
                  </a:cubicBezTo>
                  <a:lnTo>
                    <a:pt x="34" y="46"/>
                  </a:lnTo>
                  <a:close/>
                  <a:moveTo>
                    <a:pt x="50" y="30"/>
                  </a:moveTo>
                  <a:cubicBezTo>
                    <a:pt x="50" y="26"/>
                    <a:pt x="49" y="21"/>
                    <a:pt x="48" y="17"/>
                  </a:cubicBezTo>
                  <a:cubicBezTo>
                    <a:pt x="57" y="17"/>
                    <a:pt x="57" y="17"/>
                    <a:pt x="57" y="17"/>
                  </a:cubicBezTo>
                  <a:cubicBezTo>
                    <a:pt x="59" y="21"/>
                    <a:pt x="60" y="26"/>
                    <a:pt x="60" y="30"/>
                  </a:cubicBezTo>
                  <a:lnTo>
                    <a:pt x="50" y="30"/>
                  </a:lnTo>
                  <a:close/>
                  <a:moveTo>
                    <a:pt x="54" y="14"/>
                  </a:moveTo>
                  <a:cubicBezTo>
                    <a:pt x="47" y="14"/>
                    <a:pt x="47" y="14"/>
                    <a:pt x="47" y="14"/>
                  </a:cubicBezTo>
                  <a:cubicBezTo>
                    <a:pt x="45" y="10"/>
                    <a:pt x="43" y="7"/>
                    <a:pt x="41" y="5"/>
                  </a:cubicBezTo>
                  <a:cubicBezTo>
                    <a:pt x="46" y="6"/>
                    <a:pt x="51" y="10"/>
                    <a:pt x="54" y="14"/>
                  </a:cubicBezTo>
                  <a:close/>
                  <a:moveTo>
                    <a:pt x="23" y="5"/>
                  </a:moveTo>
                  <a:cubicBezTo>
                    <a:pt x="21" y="7"/>
                    <a:pt x="19" y="10"/>
                    <a:pt x="17" y="14"/>
                  </a:cubicBezTo>
                  <a:cubicBezTo>
                    <a:pt x="10" y="14"/>
                    <a:pt x="10" y="14"/>
                    <a:pt x="10" y="14"/>
                  </a:cubicBezTo>
                  <a:cubicBezTo>
                    <a:pt x="13" y="10"/>
                    <a:pt x="18" y="6"/>
                    <a:pt x="23" y="5"/>
                  </a:cubicBezTo>
                  <a:close/>
                  <a:moveTo>
                    <a:pt x="10" y="50"/>
                  </a:moveTo>
                  <a:cubicBezTo>
                    <a:pt x="17" y="50"/>
                    <a:pt x="17" y="50"/>
                    <a:pt x="17" y="50"/>
                  </a:cubicBezTo>
                  <a:cubicBezTo>
                    <a:pt x="19" y="53"/>
                    <a:pt x="21" y="56"/>
                    <a:pt x="23" y="59"/>
                  </a:cubicBezTo>
                  <a:cubicBezTo>
                    <a:pt x="18" y="57"/>
                    <a:pt x="13" y="54"/>
                    <a:pt x="10" y="50"/>
                  </a:cubicBezTo>
                  <a:close/>
                  <a:moveTo>
                    <a:pt x="41" y="59"/>
                  </a:moveTo>
                  <a:cubicBezTo>
                    <a:pt x="43" y="56"/>
                    <a:pt x="45" y="53"/>
                    <a:pt x="47" y="50"/>
                  </a:cubicBezTo>
                  <a:cubicBezTo>
                    <a:pt x="54" y="50"/>
                    <a:pt x="54" y="50"/>
                    <a:pt x="54" y="50"/>
                  </a:cubicBezTo>
                  <a:cubicBezTo>
                    <a:pt x="51" y="54"/>
                    <a:pt x="46" y="57"/>
                    <a:pt x="41"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56" name="Group 55">
            <a:extLst>
              <a:ext uri="{FF2B5EF4-FFF2-40B4-BE49-F238E27FC236}">
                <a16:creationId xmlns:a16="http://schemas.microsoft.com/office/drawing/2014/main" id="{3402496A-FDF6-4E47-9FA0-3732FFDD29CC}"/>
              </a:ext>
            </a:extLst>
          </p:cNvPr>
          <p:cNvGrpSpPr/>
          <p:nvPr/>
        </p:nvGrpSpPr>
        <p:grpSpPr>
          <a:xfrm>
            <a:off x="7121217" y="3193055"/>
            <a:ext cx="642413" cy="642413"/>
            <a:chOff x="8111593" y="3625414"/>
            <a:chExt cx="642413" cy="642413"/>
          </a:xfrm>
        </p:grpSpPr>
        <p:sp>
          <p:nvSpPr>
            <p:cNvPr id="57" name="Oval 56">
              <a:extLst>
                <a:ext uri="{FF2B5EF4-FFF2-40B4-BE49-F238E27FC236}">
                  <a16:creationId xmlns:a16="http://schemas.microsoft.com/office/drawing/2014/main" id="{508E193F-8FA3-4655-9B2F-D6FFBDB644D0}"/>
                </a:ext>
              </a:extLst>
            </p:cNvPr>
            <p:cNvSpPr/>
            <p:nvPr/>
          </p:nvSpPr>
          <p:spPr>
            <a:xfrm>
              <a:off x="8111593" y="362541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1281F68-C762-4119-87AB-0C027CC1A575}"/>
                </a:ext>
              </a:extLst>
            </p:cNvPr>
            <p:cNvSpPr/>
            <p:nvPr/>
          </p:nvSpPr>
          <p:spPr>
            <a:xfrm>
              <a:off x="8178164" y="368997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9" name="กลุ่ม 102">
              <a:extLst>
                <a:ext uri="{FF2B5EF4-FFF2-40B4-BE49-F238E27FC236}">
                  <a16:creationId xmlns:a16="http://schemas.microsoft.com/office/drawing/2014/main" id="{05BF1F32-7498-4BF2-BB43-856912FEA87F}"/>
                </a:ext>
              </a:extLst>
            </p:cNvPr>
            <p:cNvGrpSpPr/>
            <p:nvPr/>
          </p:nvGrpSpPr>
          <p:grpSpPr>
            <a:xfrm>
              <a:off x="8319313" y="3821697"/>
              <a:ext cx="249261" cy="249846"/>
              <a:chOff x="21201063" y="3320886"/>
              <a:chExt cx="676275" cy="677863"/>
            </a:xfrm>
            <a:solidFill>
              <a:schemeClr val="bg1"/>
            </a:solidFill>
          </p:grpSpPr>
          <p:sp>
            <p:nvSpPr>
              <p:cNvPr id="60" name="Freeform 81">
                <a:extLst>
                  <a:ext uri="{FF2B5EF4-FFF2-40B4-BE49-F238E27FC236}">
                    <a16:creationId xmlns:a16="http://schemas.microsoft.com/office/drawing/2014/main" id="{38731D3D-EFDD-45A0-A3B2-8EB42DC31A25}"/>
                  </a:ext>
                </a:extLst>
              </p:cNvPr>
              <p:cNvSpPr>
                <a:spLocks noEditPoints="1"/>
              </p:cNvSpPr>
              <p:nvPr/>
            </p:nvSpPr>
            <p:spPr bwMode="auto">
              <a:xfrm>
                <a:off x="21201063" y="3320886"/>
                <a:ext cx="676275" cy="677863"/>
              </a:xfrm>
              <a:custGeom>
                <a:avLst/>
                <a:gdLst>
                  <a:gd name="T0" fmla="*/ 61 w 71"/>
                  <a:gd name="T1" fmla="*/ 21 h 71"/>
                  <a:gd name="T2" fmla="*/ 63 w 71"/>
                  <a:gd name="T3" fmla="*/ 12 h 71"/>
                  <a:gd name="T4" fmla="*/ 51 w 71"/>
                  <a:gd name="T5" fmla="*/ 11 h 71"/>
                  <a:gd name="T6" fmla="*/ 38 w 71"/>
                  <a:gd name="T7" fmla="*/ 0 h 71"/>
                  <a:gd name="T8" fmla="*/ 29 w 71"/>
                  <a:gd name="T9" fmla="*/ 8 h 71"/>
                  <a:gd name="T10" fmla="*/ 12 w 71"/>
                  <a:gd name="T11" fmla="*/ 9 h 71"/>
                  <a:gd name="T12" fmla="*/ 9 w 71"/>
                  <a:gd name="T13" fmla="*/ 19 h 71"/>
                  <a:gd name="T14" fmla="*/ 5 w 71"/>
                  <a:gd name="T15" fmla="*/ 29 h 71"/>
                  <a:gd name="T16" fmla="*/ 5 w 71"/>
                  <a:gd name="T17" fmla="*/ 43 h 71"/>
                  <a:gd name="T18" fmla="*/ 9 w 71"/>
                  <a:gd name="T19" fmla="*/ 53 h 71"/>
                  <a:gd name="T20" fmla="*/ 16 w 71"/>
                  <a:gd name="T21" fmla="*/ 64 h 71"/>
                  <a:gd name="T22" fmla="*/ 29 w 71"/>
                  <a:gd name="T23" fmla="*/ 64 h 71"/>
                  <a:gd name="T24" fmla="*/ 38 w 71"/>
                  <a:gd name="T25" fmla="*/ 71 h 71"/>
                  <a:gd name="T26" fmla="*/ 51 w 71"/>
                  <a:gd name="T27" fmla="*/ 61 h 71"/>
                  <a:gd name="T28" fmla="*/ 59 w 71"/>
                  <a:gd name="T29" fmla="*/ 63 h 71"/>
                  <a:gd name="T30" fmla="*/ 61 w 71"/>
                  <a:gd name="T31" fmla="*/ 51 h 71"/>
                  <a:gd name="T32" fmla="*/ 71 w 71"/>
                  <a:gd name="T33" fmla="*/ 38 h 71"/>
                  <a:gd name="T34" fmla="*/ 69 w 71"/>
                  <a:gd name="T35" fmla="*/ 38 h 71"/>
                  <a:gd name="T36" fmla="*/ 62 w 71"/>
                  <a:gd name="T37" fmla="*/ 42 h 71"/>
                  <a:gd name="T38" fmla="*/ 58 w 71"/>
                  <a:gd name="T39" fmla="*/ 50 h 71"/>
                  <a:gd name="T40" fmla="*/ 61 w 71"/>
                  <a:gd name="T41" fmla="*/ 57 h 71"/>
                  <a:gd name="T42" fmla="*/ 52 w 71"/>
                  <a:gd name="T43" fmla="*/ 58 h 71"/>
                  <a:gd name="T44" fmla="*/ 41 w 71"/>
                  <a:gd name="T45" fmla="*/ 62 h 71"/>
                  <a:gd name="T46" fmla="*/ 41 w 71"/>
                  <a:gd name="T47" fmla="*/ 63 h 71"/>
                  <a:gd name="T48" fmla="*/ 33 w 71"/>
                  <a:gd name="T49" fmla="*/ 69 h 71"/>
                  <a:gd name="T50" fmla="*/ 30 w 71"/>
                  <a:gd name="T51" fmla="*/ 62 h 71"/>
                  <a:gd name="T52" fmla="*/ 22 w 71"/>
                  <a:gd name="T53" fmla="*/ 58 h 71"/>
                  <a:gd name="T54" fmla="*/ 17 w 71"/>
                  <a:gd name="T55" fmla="*/ 61 h 71"/>
                  <a:gd name="T56" fmla="*/ 11 w 71"/>
                  <a:gd name="T57" fmla="*/ 54 h 71"/>
                  <a:gd name="T58" fmla="*/ 13 w 71"/>
                  <a:gd name="T59" fmla="*/ 50 h 71"/>
                  <a:gd name="T60" fmla="*/ 9 w 71"/>
                  <a:gd name="T61" fmla="*/ 41 h 71"/>
                  <a:gd name="T62" fmla="*/ 3 w 71"/>
                  <a:gd name="T63" fmla="*/ 33 h 71"/>
                  <a:gd name="T64" fmla="*/ 10 w 71"/>
                  <a:gd name="T65" fmla="*/ 30 h 71"/>
                  <a:gd name="T66" fmla="*/ 13 w 71"/>
                  <a:gd name="T67" fmla="*/ 22 h 71"/>
                  <a:gd name="T68" fmla="*/ 10 w 71"/>
                  <a:gd name="T69" fmla="*/ 16 h 71"/>
                  <a:gd name="T70" fmla="*/ 17 w 71"/>
                  <a:gd name="T71" fmla="*/ 11 h 71"/>
                  <a:gd name="T72" fmla="*/ 22 w 71"/>
                  <a:gd name="T73" fmla="*/ 14 h 71"/>
                  <a:gd name="T74" fmla="*/ 31 w 71"/>
                  <a:gd name="T75" fmla="*/ 9 h 71"/>
                  <a:gd name="T76" fmla="*/ 38 w 71"/>
                  <a:gd name="T77" fmla="*/ 3 h 71"/>
                  <a:gd name="T78" fmla="*/ 41 w 71"/>
                  <a:gd name="T79" fmla="*/ 9 h 71"/>
                  <a:gd name="T80" fmla="*/ 41 w 71"/>
                  <a:gd name="T81" fmla="*/ 9 h 71"/>
                  <a:gd name="T82" fmla="*/ 41 w 71"/>
                  <a:gd name="T83" fmla="*/ 10 h 71"/>
                  <a:gd name="T84" fmla="*/ 41 w 71"/>
                  <a:gd name="T85" fmla="*/ 10 h 71"/>
                  <a:gd name="T86" fmla="*/ 41 w 71"/>
                  <a:gd name="T87" fmla="*/ 10 h 71"/>
                  <a:gd name="T88" fmla="*/ 52 w 71"/>
                  <a:gd name="T89" fmla="*/ 13 h 71"/>
                  <a:gd name="T90" fmla="*/ 61 w 71"/>
                  <a:gd name="T91" fmla="*/ 14 h 71"/>
                  <a:gd name="T92" fmla="*/ 58 w 71"/>
                  <a:gd name="T93" fmla="*/ 20 h 71"/>
                  <a:gd name="T94" fmla="*/ 58 w 71"/>
                  <a:gd name="T95" fmla="*/ 20 h 71"/>
                  <a:gd name="T96" fmla="*/ 58 w 71"/>
                  <a:gd name="T97" fmla="*/ 21 h 71"/>
                  <a:gd name="T98" fmla="*/ 58 w 71"/>
                  <a:gd name="T99" fmla="*/ 21 h 71"/>
                  <a:gd name="T100" fmla="*/ 63 w 71"/>
                  <a:gd name="T101" fmla="*/ 31 h 71"/>
                  <a:gd name="T102" fmla="*/ 69 w 71"/>
                  <a:gd name="T103"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71">
                    <a:moveTo>
                      <a:pt x="67" y="29"/>
                    </a:moveTo>
                    <a:cubicBezTo>
                      <a:pt x="64" y="29"/>
                      <a:pt x="64" y="29"/>
                      <a:pt x="64" y="29"/>
                    </a:cubicBezTo>
                    <a:cubicBezTo>
                      <a:pt x="63" y="26"/>
                      <a:pt x="62" y="23"/>
                      <a:pt x="61" y="21"/>
                    </a:cubicBezTo>
                    <a:cubicBezTo>
                      <a:pt x="63" y="19"/>
                      <a:pt x="63" y="19"/>
                      <a:pt x="63" y="19"/>
                    </a:cubicBezTo>
                    <a:cubicBezTo>
                      <a:pt x="64" y="18"/>
                      <a:pt x="64" y="17"/>
                      <a:pt x="64" y="16"/>
                    </a:cubicBezTo>
                    <a:cubicBezTo>
                      <a:pt x="64" y="15"/>
                      <a:pt x="64" y="13"/>
                      <a:pt x="63" y="12"/>
                    </a:cubicBezTo>
                    <a:cubicBezTo>
                      <a:pt x="59" y="9"/>
                      <a:pt x="59" y="9"/>
                      <a:pt x="59" y="9"/>
                    </a:cubicBezTo>
                    <a:cubicBezTo>
                      <a:pt x="57" y="7"/>
                      <a:pt x="54" y="7"/>
                      <a:pt x="52" y="9"/>
                    </a:cubicBezTo>
                    <a:cubicBezTo>
                      <a:pt x="51" y="11"/>
                      <a:pt x="51" y="11"/>
                      <a:pt x="51" y="11"/>
                    </a:cubicBezTo>
                    <a:cubicBezTo>
                      <a:pt x="48" y="10"/>
                      <a:pt x="46" y="8"/>
                      <a:pt x="43" y="8"/>
                    </a:cubicBezTo>
                    <a:cubicBezTo>
                      <a:pt x="43" y="5"/>
                      <a:pt x="43" y="5"/>
                      <a:pt x="43" y="5"/>
                    </a:cubicBezTo>
                    <a:cubicBezTo>
                      <a:pt x="43" y="2"/>
                      <a:pt x="41" y="0"/>
                      <a:pt x="38" y="0"/>
                    </a:cubicBezTo>
                    <a:cubicBezTo>
                      <a:pt x="33" y="0"/>
                      <a:pt x="33" y="0"/>
                      <a:pt x="33" y="0"/>
                    </a:cubicBezTo>
                    <a:cubicBezTo>
                      <a:pt x="31" y="0"/>
                      <a:pt x="29" y="2"/>
                      <a:pt x="29" y="5"/>
                    </a:cubicBezTo>
                    <a:cubicBezTo>
                      <a:pt x="29" y="8"/>
                      <a:pt x="29" y="8"/>
                      <a:pt x="29" y="8"/>
                    </a:cubicBezTo>
                    <a:cubicBezTo>
                      <a:pt x="26" y="8"/>
                      <a:pt x="23" y="10"/>
                      <a:pt x="21" y="11"/>
                    </a:cubicBezTo>
                    <a:cubicBezTo>
                      <a:pt x="19" y="9"/>
                      <a:pt x="19" y="9"/>
                      <a:pt x="19" y="9"/>
                    </a:cubicBezTo>
                    <a:cubicBezTo>
                      <a:pt x="17" y="7"/>
                      <a:pt x="14" y="7"/>
                      <a:pt x="12" y="9"/>
                    </a:cubicBezTo>
                    <a:cubicBezTo>
                      <a:pt x="9" y="12"/>
                      <a:pt x="9" y="12"/>
                      <a:pt x="9" y="12"/>
                    </a:cubicBezTo>
                    <a:cubicBezTo>
                      <a:pt x="8" y="13"/>
                      <a:pt x="8" y="15"/>
                      <a:pt x="8" y="16"/>
                    </a:cubicBezTo>
                    <a:cubicBezTo>
                      <a:pt x="8" y="17"/>
                      <a:pt x="8" y="18"/>
                      <a:pt x="9" y="19"/>
                    </a:cubicBezTo>
                    <a:cubicBezTo>
                      <a:pt x="11" y="21"/>
                      <a:pt x="11" y="21"/>
                      <a:pt x="11" y="21"/>
                    </a:cubicBezTo>
                    <a:cubicBezTo>
                      <a:pt x="9" y="23"/>
                      <a:pt x="8" y="26"/>
                      <a:pt x="8" y="29"/>
                    </a:cubicBezTo>
                    <a:cubicBezTo>
                      <a:pt x="5" y="29"/>
                      <a:pt x="5" y="29"/>
                      <a:pt x="5" y="29"/>
                    </a:cubicBezTo>
                    <a:cubicBezTo>
                      <a:pt x="2" y="29"/>
                      <a:pt x="0" y="31"/>
                      <a:pt x="0" y="33"/>
                    </a:cubicBezTo>
                    <a:cubicBezTo>
                      <a:pt x="0" y="38"/>
                      <a:pt x="0" y="38"/>
                      <a:pt x="0" y="38"/>
                    </a:cubicBezTo>
                    <a:cubicBezTo>
                      <a:pt x="0" y="41"/>
                      <a:pt x="2" y="43"/>
                      <a:pt x="5" y="43"/>
                    </a:cubicBezTo>
                    <a:cubicBezTo>
                      <a:pt x="8" y="43"/>
                      <a:pt x="8" y="43"/>
                      <a:pt x="8" y="43"/>
                    </a:cubicBezTo>
                    <a:cubicBezTo>
                      <a:pt x="8" y="46"/>
                      <a:pt x="9" y="48"/>
                      <a:pt x="11" y="51"/>
                    </a:cubicBezTo>
                    <a:cubicBezTo>
                      <a:pt x="9" y="53"/>
                      <a:pt x="9" y="53"/>
                      <a:pt x="9" y="53"/>
                    </a:cubicBezTo>
                    <a:cubicBezTo>
                      <a:pt x="7" y="54"/>
                      <a:pt x="7" y="57"/>
                      <a:pt x="9" y="59"/>
                    </a:cubicBezTo>
                    <a:cubicBezTo>
                      <a:pt x="12" y="63"/>
                      <a:pt x="12" y="63"/>
                      <a:pt x="12" y="63"/>
                    </a:cubicBezTo>
                    <a:cubicBezTo>
                      <a:pt x="13" y="64"/>
                      <a:pt x="15" y="64"/>
                      <a:pt x="16" y="64"/>
                    </a:cubicBezTo>
                    <a:cubicBezTo>
                      <a:pt x="17" y="64"/>
                      <a:pt x="18" y="64"/>
                      <a:pt x="19" y="63"/>
                    </a:cubicBezTo>
                    <a:cubicBezTo>
                      <a:pt x="21" y="61"/>
                      <a:pt x="21" y="61"/>
                      <a:pt x="21" y="61"/>
                    </a:cubicBezTo>
                    <a:cubicBezTo>
                      <a:pt x="23" y="62"/>
                      <a:pt x="26" y="63"/>
                      <a:pt x="29" y="64"/>
                    </a:cubicBezTo>
                    <a:cubicBezTo>
                      <a:pt x="29" y="67"/>
                      <a:pt x="29" y="67"/>
                      <a:pt x="29" y="67"/>
                    </a:cubicBezTo>
                    <a:cubicBezTo>
                      <a:pt x="29" y="69"/>
                      <a:pt x="31" y="71"/>
                      <a:pt x="33" y="71"/>
                    </a:cubicBezTo>
                    <a:cubicBezTo>
                      <a:pt x="38" y="71"/>
                      <a:pt x="38" y="71"/>
                      <a:pt x="38" y="71"/>
                    </a:cubicBezTo>
                    <a:cubicBezTo>
                      <a:pt x="41" y="71"/>
                      <a:pt x="43" y="69"/>
                      <a:pt x="43" y="67"/>
                    </a:cubicBezTo>
                    <a:cubicBezTo>
                      <a:pt x="43" y="64"/>
                      <a:pt x="43" y="64"/>
                      <a:pt x="43" y="64"/>
                    </a:cubicBezTo>
                    <a:cubicBezTo>
                      <a:pt x="46" y="63"/>
                      <a:pt x="48" y="62"/>
                      <a:pt x="51" y="61"/>
                    </a:cubicBezTo>
                    <a:cubicBezTo>
                      <a:pt x="52" y="63"/>
                      <a:pt x="52" y="63"/>
                      <a:pt x="52" y="63"/>
                    </a:cubicBezTo>
                    <a:cubicBezTo>
                      <a:pt x="53" y="64"/>
                      <a:pt x="55" y="64"/>
                      <a:pt x="56" y="64"/>
                    </a:cubicBezTo>
                    <a:cubicBezTo>
                      <a:pt x="57" y="64"/>
                      <a:pt x="58" y="64"/>
                      <a:pt x="59" y="63"/>
                    </a:cubicBezTo>
                    <a:cubicBezTo>
                      <a:pt x="63" y="59"/>
                      <a:pt x="63" y="59"/>
                      <a:pt x="63" y="59"/>
                    </a:cubicBezTo>
                    <a:cubicBezTo>
                      <a:pt x="64" y="57"/>
                      <a:pt x="64" y="54"/>
                      <a:pt x="63" y="53"/>
                    </a:cubicBezTo>
                    <a:cubicBezTo>
                      <a:pt x="61" y="51"/>
                      <a:pt x="61" y="51"/>
                      <a:pt x="61" y="51"/>
                    </a:cubicBezTo>
                    <a:cubicBezTo>
                      <a:pt x="62" y="48"/>
                      <a:pt x="63" y="46"/>
                      <a:pt x="64" y="43"/>
                    </a:cubicBezTo>
                    <a:cubicBezTo>
                      <a:pt x="67" y="43"/>
                      <a:pt x="67" y="43"/>
                      <a:pt x="67" y="43"/>
                    </a:cubicBezTo>
                    <a:cubicBezTo>
                      <a:pt x="69" y="43"/>
                      <a:pt x="71" y="41"/>
                      <a:pt x="71" y="38"/>
                    </a:cubicBezTo>
                    <a:cubicBezTo>
                      <a:pt x="71" y="33"/>
                      <a:pt x="71" y="33"/>
                      <a:pt x="71" y="33"/>
                    </a:cubicBezTo>
                    <a:cubicBezTo>
                      <a:pt x="71" y="31"/>
                      <a:pt x="69" y="29"/>
                      <a:pt x="67" y="29"/>
                    </a:cubicBezTo>
                    <a:close/>
                    <a:moveTo>
                      <a:pt x="69" y="38"/>
                    </a:moveTo>
                    <a:cubicBezTo>
                      <a:pt x="69" y="40"/>
                      <a:pt x="68" y="41"/>
                      <a:pt x="67" y="41"/>
                    </a:cubicBezTo>
                    <a:cubicBezTo>
                      <a:pt x="63" y="41"/>
                      <a:pt x="63" y="41"/>
                      <a:pt x="63" y="41"/>
                    </a:cubicBezTo>
                    <a:cubicBezTo>
                      <a:pt x="62" y="41"/>
                      <a:pt x="62" y="41"/>
                      <a:pt x="62" y="42"/>
                    </a:cubicBezTo>
                    <a:cubicBezTo>
                      <a:pt x="62" y="42"/>
                      <a:pt x="62" y="42"/>
                      <a:pt x="62" y="42"/>
                    </a:cubicBezTo>
                    <a:cubicBezTo>
                      <a:pt x="61" y="45"/>
                      <a:pt x="60" y="47"/>
                      <a:pt x="58" y="50"/>
                    </a:cubicBezTo>
                    <a:cubicBezTo>
                      <a:pt x="58" y="50"/>
                      <a:pt x="58" y="50"/>
                      <a:pt x="58" y="50"/>
                    </a:cubicBezTo>
                    <a:cubicBezTo>
                      <a:pt x="58" y="51"/>
                      <a:pt x="58" y="51"/>
                      <a:pt x="58" y="52"/>
                    </a:cubicBezTo>
                    <a:cubicBezTo>
                      <a:pt x="61" y="54"/>
                      <a:pt x="61" y="54"/>
                      <a:pt x="61" y="54"/>
                    </a:cubicBezTo>
                    <a:cubicBezTo>
                      <a:pt x="62" y="55"/>
                      <a:pt x="62" y="57"/>
                      <a:pt x="61" y="57"/>
                    </a:cubicBezTo>
                    <a:cubicBezTo>
                      <a:pt x="57" y="61"/>
                      <a:pt x="57" y="61"/>
                      <a:pt x="57" y="61"/>
                    </a:cubicBezTo>
                    <a:cubicBezTo>
                      <a:pt x="57" y="62"/>
                      <a:pt x="55" y="62"/>
                      <a:pt x="54" y="61"/>
                    </a:cubicBezTo>
                    <a:cubicBezTo>
                      <a:pt x="52" y="58"/>
                      <a:pt x="52" y="58"/>
                      <a:pt x="52" y="58"/>
                    </a:cubicBezTo>
                    <a:cubicBezTo>
                      <a:pt x="51" y="58"/>
                      <a:pt x="51" y="58"/>
                      <a:pt x="50" y="58"/>
                    </a:cubicBezTo>
                    <a:cubicBezTo>
                      <a:pt x="50" y="58"/>
                      <a:pt x="50" y="58"/>
                      <a:pt x="50" y="58"/>
                    </a:cubicBezTo>
                    <a:cubicBezTo>
                      <a:pt x="47" y="60"/>
                      <a:pt x="45" y="61"/>
                      <a:pt x="41" y="62"/>
                    </a:cubicBezTo>
                    <a:cubicBezTo>
                      <a:pt x="41" y="62"/>
                      <a:pt x="41" y="62"/>
                      <a:pt x="41" y="62"/>
                    </a:cubicBezTo>
                    <a:cubicBezTo>
                      <a:pt x="41" y="62"/>
                      <a:pt x="41" y="62"/>
                      <a:pt x="41" y="62"/>
                    </a:cubicBezTo>
                    <a:cubicBezTo>
                      <a:pt x="41" y="62"/>
                      <a:pt x="41" y="62"/>
                      <a:pt x="41" y="63"/>
                    </a:cubicBezTo>
                    <a:cubicBezTo>
                      <a:pt x="41" y="67"/>
                      <a:pt x="41" y="67"/>
                      <a:pt x="41" y="67"/>
                    </a:cubicBezTo>
                    <a:cubicBezTo>
                      <a:pt x="41" y="68"/>
                      <a:pt x="39" y="69"/>
                      <a:pt x="38" y="69"/>
                    </a:cubicBezTo>
                    <a:cubicBezTo>
                      <a:pt x="33" y="69"/>
                      <a:pt x="33" y="69"/>
                      <a:pt x="33" y="69"/>
                    </a:cubicBezTo>
                    <a:cubicBezTo>
                      <a:pt x="32" y="69"/>
                      <a:pt x="31" y="68"/>
                      <a:pt x="31" y="67"/>
                    </a:cubicBezTo>
                    <a:cubicBezTo>
                      <a:pt x="31" y="63"/>
                      <a:pt x="31" y="63"/>
                      <a:pt x="31" y="63"/>
                    </a:cubicBezTo>
                    <a:cubicBezTo>
                      <a:pt x="31" y="62"/>
                      <a:pt x="31" y="62"/>
                      <a:pt x="30" y="62"/>
                    </a:cubicBezTo>
                    <a:cubicBezTo>
                      <a:pt x="30" y="62"/>
                      <a:pt x="30" y="62"/>
                      <a:pt x="30" y="62"/>
                    </a:cubicBezTo>
                    <a:cubicBezTo>
                      <a:pt x="30" y="62"/>
                      <a:pt x="30" y="62"/>
                      <a:pt x="30" y="62"/>
                    </a:cubicBezTo>
                    <a:cubicBezTo>
                      <a:pt x="27" y="61"/>
                      <a:pt x="24" y="60"/>
                      <a:pt x="22" y="58"/>
                    </a:cubicBezTo>
                    <a:cubicBezTo>
                      <a:pt x="21" y="58"/>
                      <a:pt x="21" y="58"/>
                      <a:pt x="21" y="58"/>
                    </a:cubicBezTo>
                    <a:cubicBezTo>
                      <a:pt x="21" y="58"/>
                      <a:pt x="20" y="58"/>
                      <a:pt x="20" y="58"/>
                    </a:cubicBezTo>
                    <a:cubicBezTo>
                      <a:pt x="17" y="61"/>
                      <a:pt x="17" y="61"/>
                      <a:pt x="17" y="61"/>
                    </a:cubicBezTo>
                    <a:cubicBezTo>
                      <a:pt x="16" y="62"/>
                      <a:pt x="15" y="62"/>
                      <a:pt x="14" y="61"/>
                    </a:cubicBezTo>
                    <a:cubicBezTo>
                      <a:pt x="11" y="57"/>
                      <a:pt x="11" y="57"/>
                      <a:pt x="11" y="57"/>
                    </a:cubicBezTo>
                    <a:cubicBezTo>
                      <a:pt x="10" y="57"/>
                      <a:pt x="10" y="55"/>
                      <a:pt x="11" y="54"/>
                    </a:cubicBezTo>
                    <a:cubicBezTo>
                      <a:pt x="13" y="52"/>
                      <a:pt x="13" y="52"/>
                      <a:pt x="13" y="52"/>
                    </a:cubicBezTo>
                    <a:cubicBezTo>
                      <a:pt x="14" y="51"/>
                      <a:pt x="14" y="51"/>
                      <a:pt x="13" y="50"/>
                    </a:cubicBezTo>
                    <a:cubicBezTo>
                      <a:pt x="13" y="50"/>
                      <a:pt x="13" y="50"/>
                      <a:pt x="13" y="50"/>
                    </a:cubicBezTo>
                    <a:cubicBezTo>
                      <a:pt x="12" y="47"/>
                      <a:pt x="11" y="45"/>
                      <a:pt x="10" y="42"/>
                    </a:cubicBezTo>
                    <a:cubicBezTo>
                      <a:pt x="10" y="42"/>
                      <a:pt x="10" y="42"/>
                      <a:pt x="10" y="42"/>
                    </a:cubicBezTo>
                    <a:cubicBezTo>
                      <a:pt x="10" y="41"/>
                      <a:pt x="9" y="41"/>
                      <a:pt x="9" y="41"/>
                    </a:cubicBezTo>
                    <a:cubicBezTo>
                      <a:pt x="5" y="41"/>
                      <a:pt x="5" y="41"/>
                      <a:pt x="5" y="41"/>
                    </a:cubicBezTo>
                    <a:cubicBezTo>
                      <a:pt x="4" y="41"/>
                      <a:pt x="3" y="40"/>
                      <a:pt x="3" y="38"/>
                    </a:cubicBezTo>
                    <a:cubicBezTo>
                      <a:pt x="3" y="33"/>
                      <a:pt x="3" y="33"/>
                      <a:pt x="3" y="33"/>
                    </a:cubicBezTo>
                    <a:cubicBezTo>
                      <a:pt x="3" y="32"/>
                      <a:pt x="4" y="31"/>
                      <a:pt x="5" y="31"/>
                    </a:cubicBezTo>
                    <a:cubicBezTo>
                      <a:pt x="9" y="31"/>
                      <a:pt x="9" y="31"/>
                      <a:pt x="9" y="31"/>
                    </a:cubicBezTo>
                    <a:cubicBezTo>
                      <a:pt x="9" y="31"/>
                      <a:pt x="10" y="31"/>
                      <a:pt x="10" y="30"/>
                    </a:cubicBezTo>
                    <a:cubicBezTo>
                      <a:pt x="10" y="30"/>
                      <a:pt x="10" y="30"/>
                      <a:pt x="10" y="30"/>
                    </a:cubicBezTo>
                    <a:cubicBezTo>
                      <a:pt x="11" y="27"/>
                      <a:pt x="12" y="24"/>
                      <a:pt x="13" y="22"/>
                    </a:cubicBezTo>
                    <a:cubicBezTo>
                      <a:pt x="13" y="22"/>
                      <a:pt x="13" y="22"/>
                      <a:pt x="13" y="22"/>
                    </a:cubicBezTo>
                    <a:cubicBezTo>
                      <a:pt x="14" y="21"/>
                      <a:pt x="14" y="20"/>
                      <a:pt x="13" y="20"/>
                    </a:cubicBezTo>
                    <a:cubicBezTo>
                      <a:pt x="11" y="17"/>
                      <a:pt x="11" y="17"/>
                      <a:pt x="11" y="17"/>
                    </a:cubicBezTo>
                    <a:cubicBezTo>
                      <a:pt x="10" y="17"/>
                      <a:pt x="10" y="16"/>
                      <a:pt x="10" y="16"/>
                    </a:cubicBezTo>
                    <a:cubicBezTo>
                      <a:pt x="10" y="15"/>
                      <a:pt x="10" y="15"/>
                      <a:pt x="11" y="14"/>
                    </a:cubicBezTo>
                    <a:cubicBezTo>
                      <a:pt x="14" y="11"/>
                      <a:pt x="14" y="11"/>
                      <a:pt x="14" y="11"/>
                    </a:cubicBezTo>
                    <a:cubicBezTo>
                      <a:pt x="15" y="10"/>
                      <a:pt x="16" y="10"/>
                      <a:pt x="17" y="11"/>
                    </a:cubicBezTo>
                    <a:cubicBezTo>
                      <a:pt x="20" y="13"/>
                      <a:pt x="20" y="13"/>
                      <a:pt x="20" y="13"/>
                    </a:cubicBezTo>
                    <a:cubicBezTo>
                      <a:pt x="20" y="14"/>
                      <a:pt x="21" y="14"/>
                      <a:pt x="21" y="13"/>
                    </a:cubicBezTo>
                    <a:cubicBezTo>
                      <a:pt x="22" y="14"/>
                      <a:pt x="22" y="14"/>
                      <a:pt x="22" y="14"/>
                    </a:cubicBezTo>
                    <a:cubicBezTo>
                      <a:pt x="24" y="12"/>
                      <a:pt x="27" y="11"/>
                      <a:pt x="30" y="10"/>
                    </a:cubicBezTo>
                    <a:cubicBezTo>
                      <a:pt x="30" y="10"/>
                      <a:pt x="30" y="10"/>
                      <a:pt x="30" y="10"/>
                    </a:cubicBezTo>
                    <a:cubicBezTo>
                      <a:pt x="31" y="10"/>
                      <a:pt x="31" y="9"/>
                      <a:pt x="31" y="9"/>
                    </a:cubicBezTo>
                    <a:cubicBezTo>
                      <a:pt x="31" y="5"/>
                      <a:pt x="31" y="5"/>
                      <a:pt x="31" y="5"/>
                    </a:cubicBezTo>
                    <a:cubicBezTo>
                      <a:pt x="31" y="4"/>
                      <a:pt x="32" y="3"/>
                      <a:pt x="33" y="3"/>
                    </a:cubicBezTo>
                    <a:cubicBezTo>
                      <a:pt x="38" y="3"/>
                      <a:pt x="38" y="3"/>
                      <a:pt x="38" y="3"/>
                    </a:cubicBezTo>
                    <a:cubicBezTo>
                      <a:pt x="39" y="3"/>
                      <a:pt x="41" y="4"/>
                      <a:pt x="41" y="5"/>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5" y="11"/>
                      <a:pt x="47" y="12"/>
                      <a:pt x="50" y="14"/>
                    </a:cubicBezTo>
                    <a:cubicBezTo>
                      <a:pt x="51" y="14"/>
                      <a:pt x="51" y="14"/>
                      <a:pt x="52" y="13"/>
                    </a:cubicBezTo>
                    <a:cubicBezTo>
                      <a:pt x="54" y="11"/>
                      <a:pt x="54" y="11"/>
                      <a:pt x="54" y="11"/>
                    </a:cubicBezTo>
                    <a:cubicBezTo>
                      <a:pt x="55" y="10"/>
                      <a:pt x="57" y="10"/>
                      <a:pt x="57" y="11"/>
                    </a:cubicBezTo>
                    <a:cubicBezTo>
                      <a:pt x="61" y="14"/>
                      <a:pt x="61" y="14"/>
                      <a:pt x="61" y="14"/>
                    </a:cubicBezTo>
                    <a:cubicBezTo>
                      <a:pt x="61" y="15"/>
                      <a:pt x="62" y="15"/>
                      <a:pt x="62" y="16"/>
                    </a:cubicBezTo>
                    <a:cubicBezTo>
                      <a:pt x="62" y="16"/>
                      <a:pt x="61" y="17"/>
                      <a:pt x="61" y="17"/>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1"/>
                      <a:pt x="58" y="21"/>
                      <a:pt x="58" y="21"/>
                    </a:cubicBezTo>
                    <a:cubicBezTo>
                      <a:pt x="58" y="21"/>
                      <a:pt x="58" y="21"/>
                      <a:pt x="58" y="21"/>
                    </a:cubicBezTo>
                    <a:cubicBezTo>
                      <a:pt x="58" y="21"/>
                      <a:pt x="58" y="21"/>
                      <a:pt x="58" y="21"/>
                    </a:cubicBezTo>
                    <a:cubicBezTo>
                      <a:pt x="58" y="21"/>
                      <a:pt x="58" y="21"/>
                      <a:pt x="58" y="21"/>
                    </a:cubicBezTo>
                    <a:cubicBezTo>
                      <a:pt x="58" y="21"/>
                      <a:pt x="58" y="22"/>
                      <a:pt x="58" y="22"/>
                    </a:cubicBezTo>
                    <a:cubicBezTo>
                      <a:pt x="60" y="24"/>
                      <a:pt x="61" y="27"/>
                      <a:pt x="62" y="30"/>
                    </a:cubicBezTo>
                    <a:cubicBezTo>
                      <a:pt x="62" y="31"/>
                      <a:pt x="62" y="31"/>
                      <a:pt x="63" y="31"/>
                    </a:cubicBezTo>
                    <a:cubicBezTo>
                      <a:pt x="67" y="31"/>
                      <a:pt x="67" y="31"/>
                      <a:pt x="67" y="31"/>
                    </a:cubicBezTo>
                    <a:cubicBezTo>
                      <a:pt x="68" y="31"/>
                      <a:pt x="69" y="32"/>
                      <a:pt x="69" y="33"/>
                    </a:cubicBezTo>
                    <a:lnTo>
                      <a:pt x="6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1" name="Freeform 82">
                <a:extLst>
                  <a:ext uri="{FF2B5EF4-FFF2-40B4-BE49-F238E27FC236}">
                    <a16:creationId xmlns:a16="http://schemas.microsoft.com/office/drawing/2014/main" id="{6B59E2BE-A30D-4475-9528-5A4FD7D70D5B}"/>
                  </a:ext>
                </a:extLst>
              </p:cNvPr>
              <p:cNvSpPr>
                <a:spLocks noEditPoints="1"/>
              </p:cNvSpPr>
              <p:nvPr/>
            </p:nvSpPr>
            <p:spPr bwMode="auto">
              <a:xfrm>
                <a:off x="21324888" y="3444711"/>
                <a:ext cx="428625" cy="430213"/>
              </a:xfrm>
              <a:custGeom>
                <a:avLst/>
                <a:gdLst>
                  <a:gd name="T0" fmla="*/ 23 w 45"/>
                  <a:gd name="T1" fmla="*/ 0 h 45"/>
                  <a:gd name="T2" fmla="*/ 0 w 45"/>
                  <a:gd name="T3" fmla="*/ 23 h 45"/>
                  <a:gd name="T4" fmla="*/ 23 w 45"/>
                  <a:gd name="T5" fmla="*/ 45 h 45"/>
                  <a:gd name="T6" fmla="*/ 45 w 45"/>
                  <a:gd name="T7" fmla="*/ 23 h 45"/>
                  <a:gd name="T8" fmla="*/ 23 w 45"/>
                  <a:gd name="T9" fmla="*/ 0 h 45"/>
                  <a:gd name="T10" fmla="*/ 23 w 45"/>
                  <a:gd name="T11" fmla="*/ 43 h 45"/>
                  <a:gd name="T12" fmla="*/ 3 w 45"/>
                  <a:gd name="T13" fmla="*/ 23 h 45"/>
                  <a:gd name="T14" fmla="*/ 23 w 45"/>
                  <a:gd name="T15" fmla="*/ 3 h 45"/>
                  <a:gd name="T16" fmla="*/ 43 w 45"/>
                  <a:gd name="T17" fmla="*/ 23 h 45"/>
                  <a:gd name="T18" fmla="*/ 23 w 45"/>
                  <a:gd name="T19"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0"/>
                    </a:moveTo>
                    <a:cubicBezTo>
                      <a:pt x="10" y="0"/>
                      <a:pt x="0" y="11"/>
                      <a:pt x="0" y="23"/>
                    </a:cubicBezTo>
                    <a:cubicBezTo>
                      <a:pt x="0" y="35"/>
                      <a:pt x="10" y="45"/>
                      <a:pt x="23" y="45"/>
                    </a:cubicBezTo>
                    <a:cubicBezTo>
                      <a:pt x="35" y="45"/>
                      <a:pt x="45" y="35"/>
                      <a:pt x="45" y="23"/>
                    </a:cubicBezTo>
                    <a:cubicBezTo>
                      <a:pt x="45" y="11"/>
                      <a:pt x="35" y="0"/>
                      <a:pt x="23" y="0"/>
                    </a:cubicBezTo>
                    <a:close/>
                    <a:moveTo>
                      <a:pt x="23" y="43"/>
                    </a:moveTo>
                    <a:cubicBezTo>
                      <a:pt x="12" y="43"/>
                      <a:pt x="3" y="34"/>
                      <a:pt x="3" y="23"/>
                    </a:cubicBezTo>
                    <a:cubicBezTo>
                      <a:pt x="3" y="12"/>
                      <a:pt x="12" y="3"/>
                      <a:pt x="23" y="3"/>
                    </a:cubicBezTo>
                    <a:cubicBezTo>
                      <a:pt x="34" y="3"/>
                      <a:pt x="43" y="12"/>
                      <a:pt x="43" y="23"/>
                    </a:cubicBezTo>
                    <a:cubicBezTo>
                      <a:pt x="43" y="34"/>
                      <a:pt x="34" y="43"/>
                      <a:pt x="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grpSp>
        <p:nvGrpSpPr>
          <p:cNvPr id="62" name="Group 61">
            <a:extLst>
              <a:ext uri="{FF2B5EF4-FFF2-40B4-BE49-F238E27FC236}">
                <a16:creationId xmlns:a16="http://schemas.microsoft.com/office/drawing/2014/main" id="{977C018A-0610-48E5-AC53-1F075BA33EF0}"/>
              </a:ext>
            </a:extLst>
          </p:cNvPr>
          <p:cNvGrpSpPr/>
          <p:nvPr/>
        </p:nvGrpSpPr>
        <p:grpSpPr>
          <a:xfrm>
            <a:off x="9733176" y="3193055"/>
            <a:ext cx="642413" cy="642413"/>
            <a:chOff x="8111593" y="4949991"/>
            <a:chExt cx="642413" cy="642413"/>
          </a:xfrm>
        </p:grpSpPr>
        <p:sp>
          <p:nvSpPr>
            <p:cNvPr id="63" name="Oval 62">
              <a:extLst>
                <a:ext uri="{FF2B5EF4-FFF2-40B4-BE49-F238E27FC236}">
                  <a16:creationId xmlns:a16="http://schemas.microsoft.com/office/drawing/2014/main" id="{754C9B6C-00A3-449F-A539-7677B62E3339}"/>
                </a:ext>
              </a:extLst>
            </p:cNvPr>
            <p:cNvSpPr/>
            <p:nvPr/>
          </p:nvSpPr>
          <p:spPr>
            <a:xfrm>
              <a:off x="8111593" y="4949991"/>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075D873-0C8B-443E-96D3-ECBD0C73EB21}"/>
                </a:ext>
              </a:extLst>
            </p:cNvPr>
            <p:cNvSpPr/>
            <p:nvPr/>
          </p:nvSpPr>
          <p:spPr>
            <a:xfrm>
              <a:off x="8178164" y="5014551"/>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65" name="กลุ่ม 266">
              <a:extLst>
                <a:ext uri="{FF2B5EF4-FFF2-40B4-BE49-F238E27FC236}">
                  <a16:creationId xmlns:a16="http://schemas.microsoft.com/office/drawing/2014/main" id="{3A40BB20-2C15-4ED5-88FA-E70E2622BC53}"/>
                </a:ext>
              </a:extLst>
            </p:cNvPr>
            <p:cNvGrpSpPr/>
            <p:nvPr/>
          </p:nvGrpSpPr>
          <p:grpSpPr>
            <a:xfrm>
              <a:off x="8361442" y="5148029"/>
              <a:ext cx="165004" cy="246335"/>
              <a:chOff x="9260948" y="10553700"/>
              <a:chExt cx="447675" cy="668338"/>
            </a:xfrm>
            <a:solidFill>
              <a:schemeClr val="bg1"/>
            </a:solidFill>
          </p:grpSpPr>
          <p:sp>
            <p:nvSpPr>
              <p:cNvPr id="66" name="Freeform 220">
                <a:extLst>
                  <a:ext uri="{FF2B5EF4-FFF2-40B4-BE49-F238E27FC236}">
                    <a16:creationId xmlns:a16="http://schemas.microsoft.com/office/drawing/2014/main" id="{1F676458-79D8-418A-94D3-961B43856EBE}"/>
                  </a:ext>
                </a:extLst>
              </p:cNvPr>
              <p:cNvSpPr>
                <a:spLocks noEditPoints="1"/>
              </p:cNvSpPr>
              <p:nvPr/>
            </p:nvSpPr>
            <p:spPr bwMode="auto">
              <a:xfrm>
                <a:off x="9260948" y="10553700"/>
                <a:ext cx="447675" cy="668338"/>
              </a:xfrm>
              <a:custGeom>
                <a:avLst/>
                <a:gdLst>
                  <a:gd name="T0" fmla="*/ 43 w 47"/>
                  <a:gd name="T1" fmla="*/ 12 h 70"/>
                  <a:gd name="T2" fmla="*/ 47 w 47"/>
                  <a:gd name="T3" fmla="*/ 10 h 70"/>
                  <a:gd name="T4" fmla="*/ 45 w 47"/>
                  <a:gd name="T5" fmla="*/ 0 h 70"/>
                  <a:gd name="T6" fmla="*/ 0 w 47"/>
                  <a:gd name="T7" fmla="*/ 2 h 70"/>
                  <a:gd name="T8" fmla="*/ 1 w 47"/>
                  <a:gd name="T9" fmla="*/ 12 h 70"/>
                  <a:gd name="T10" fmla="*/ 4 w 47"/>
                  <a:gd name="T11" fmla="*/ 14 h 70"/>
                  <a:gd name="T12" fmla="*/ 17 w 47"/>
                  <a:gd name="T13" fmla="*/ 36 h 70"/>
                  <a:gd name="T14" fmla="*/ 4 w 47"/>
                  <a:gd name="T15" fmla="*/ 59 h 70"/>
                  <a:gd name="T16" fmla="*/ 0 w 47"/>
                  <a:gd name="T17" fmla="*/ 60 h 70"/>
                  <a:gd name="T18" fmla="*/ 1 w 47"/>
                  <a:gd name="T19" fmla="*/ 70 h 70"/>
                  <a:gd name="T20" fmla="*/ 47 w 47"/>
                  <a:gd name="T21" fmla="*/ 69 h 70"/>
                  <a:gd name="T22" fmla="*/ 45 w 47"/>
                  <a:gd name="T23" fmla="*/ 59 h 70"/>
                  <a:gd name="T24" fmla="*/ 43 w 47"/>
                  <a:gd name="T25" fmla="*/ 56 h 70"/>
                  <a:gd name="T26" fmla="*/ 30 w 47"/>
                  <a:gd name="T27" fmla="*/ 35 h 70"/>
                  <a:gd name="T28" fmla="*/ 3 w 47"/>
                  <a:gd name="T29" fmla="*/ 8 h 70"/>
                  <a:gd name="T30" fmla="*/ 43 w 47"/>
                  <a:gd name="T31" fmla="*/ 3 h 70"/>
                  <a:gd name="T32" fmla="*/ 3 w 47"/>
                  <a:gd name="T33" fmla="*/ 8 h 70"/>
                  <a:gd name="T34" fmla="*/ 43 w 47"/>
                  <a:gd name="T35" fmla="*/ 62 h 70"/>
                  <a:gd name="T36" fmla="*/ 3 w 47"/>
                  <a:gd name="T37" fmla="*/ 67 h 70"/>
                  <a:gd name="T38" fmla="*/ 6 w 47"/>
                  <a:gd name="T39" fmla="*/ 62 h 70"/>
                  <a:gd name="T40" fmla="*/ 41 w 47"/>
                  <a:gd name="T41" fmla="*/ 62 h 70"/>
                  <a:gd name="T42" fmla="*/ 39 w 47"/>
                  <a:gd name="T43" fmla="*/ 56 h 70"/>
                  <a:gd name="T44" fmla="*/ 7 w 47"/>
                  <a:gd name="T45" fmla="*/ 59 h 70"/>
                  <a:gd name="T46" fmla="*/ 8 w 47"/>
                  <a:gd name="T47" fmla="*/ 51 h 70"/>
                  <a:gd name="T48" fmla="*/ 39 w 47"/>
                  <a:gd name="T49" fmla="*/ 56 h 70"/>
                  <a:gd name="T50" fmla="*/ 37 w 47"/>
                  <a:gd name="T51" fmla="*/ 48 h 70"/>
                  <a:gd name="T52" fmla="*/ 19 w 47"/>
                  <a:gd name="T53" fmla="*/ 39 h 70"/>
                  <a:gd name="T54" fmla="*/ 20 w 47"/>
                  <a:gd name="T55" fmla="*/ 33 h 70"/>
                  <a:gd name="T56" fmla="*/ 7 w 47"/>
                  <a:gd name="T57" fmla="*/ 14 h 70"/>
                  <a:gd name="T58" fmla="*/ 9 w 47"/>
                  <a:gd name="T59" fmla="*/ 12 h 70"/>
                  <a:gd name="T60" fmla="*/ 38 w 47"/>
                  <a:gd name="T61" fmla="*/ 12 h 70"/>
                  <a:gd name="T62" fmla="*/ 39 w 47"/>
                  <a:gd name="T63" fmla="*/ 14 h 70"/>
                  <a:gd name="T64" fmla="*/ 27 w 47"/>
                  <a:gd name="T65" fmla="*/ 33 h 70"/>
                  <a:gd name="T66" fmla="*/ 28 w 47"/>
                  <a:gd name="T67"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70">
                    <a:moveTo>
                      <a:pt x="43" y="14"/>
                    </a:moveTo>
                    <a:cubicBezTo>
                      <a:pt x="43" y="12"/>
                      <a:pt x="43" y="12"/>
                      <a:pt x="43" y="12"/>
                    </a:cubicBezTo>
                    <a:cubicBezTo>
                      <a:pt x="45" y="12"/>
                      <a:pt x="45" y="12"/>
                      <a:pt x="45" y="12"/>
                    </a:cubicBezTo>
                    <a:cubicBezTo>
                      <a:pt x="46" y="12"/>
                      <a:pt x="47" y="11"/>
                      <a:pt x="47" y="10"/>
                    </a:cubicBezTo>
                    <a:cubicBezTo>
                      <a:pt x="47" y="2"/>
                      <a:pt x="47" y="2"/>
                      <a:pt x="47" y="2"/>
                    </a:cubicBezTo>
                    <a:cubicBezTo>
                      <a:pt x="47" y="1"/>
                      <a:pt x="46" y="0"/>
                      <a:pt x="45" y="0"/>
                    </a:cubicBezTo>
                    <a:cubicBezTo>
                      <a:pt x="1" y="0"/>
                      <a:pt x="1" y="0"/>
                      <a:pt x="1" y="0"/>
                    </a:cubicBezTo>
                    <a:cubicBezTo>
                      <a:pt x="1" y="0"/>
                      <a:pt x="0" y="1"/>
                      <a:pt x="0" y="2"/>
                    </a:cubicBezTo>
                    <a:cubicBezTo>
                      <a:pt x="0" y="10"/>
                      <a:pt x="0" y="10"/>
                      <a:pt x="0" y="10"/>
                    </a:cubicBezTo>
                    <a:cubicBezTo>
                      <a:pt x="0" y="11"/>
                      <a:pt x="1" y="12"/>
                      <a:pt x="1" y="12"/>
                    </a:cubicBezTo>
                    <a:cubicBezTo>
                      <a:pt x="4" y="12"/>
                      <a:pt x="4" y="12"/>
                      <a:pt x="4" y="12"/>
                    </a:cubicBezTo>
                    <a:cubicBezTo>
                      <a:pt x="4" y="14"/>
                      <a:pt x="4" y="14"/>
                      <a:pt x="4" y="14"/>
                    </a:cubicBezTo>
                    <a:cubicBezTo>
                      <a:pt x="4" y="23"/>
                      <a:pt x="9" y="31"/>
                      <a:pt x="17" y="35"/>
                    </a:cubicBezTo>
                    <a:cubicBezTo>
                      <a:pt x="17" y="36"/>
                      <a:pt x="17" y="36"/>
                      <a:pt x="17" y="36"/>
                    </a:cubicBezTo>
                    <a:cubicBezTo>
                      <a:pt x="9" y="40"/>
                      <a:pt x="4" y="48"/>
                      <a:pt x="4" y="56"/>
                    </a:cubicBezTo>
                    <a:cubicBezTo>
                      <a:pt x="4" y="59"/>
                      <a:pt x="4" y="59"/>
                      <a:pt x="4" y="59"/>
                    </a:cubicBezTo>
                    <a:cubicBezTo>
                      <a:pt x="1" y="59"/>
                      <a:pt x="1" y="59"/>
                      <a:pt x="1" y="59"/>
                    </a:cubicBezTo>
                    <a:cubicBezTo>
                      <a:pt x="1" y="59"/>
                      <a:pt x="0" y="59"/>
                      <a:pt x="0" y="60"/>
                    </a:cubicBezTo>
                    <a:cubicBezTo>
                      <a:pt x="0" y="69"/>
                      <a:pt x="0" y="69"/>
                      <a:pt x="0" y="69"/>
                    </a:cubicBezTo>
                    <a:cubicBezTo>
                      <a:pt x="0" y="70"/>
                      <a:pt x="1" y="70"/>
                      <a:pt x="1" y="70"/>
                    </a:cubicBezTo>
                    <a:cubicBezTo>
                      <a:pt x="45" y="70"/>
                      <a:pt x="45" y="70"/>
                      <a:pt x="45" y="70"/>
                    </a:cubicBezTo>
                    <a:cubicBezTo>
                      <a:pt x="46" y="70"/>
                      <a:pt x="47" y="70"/>
                      <a:pt x="47" y="69"/>
                    </a:cubicBezTo>
                    <a:cubicBezTo>
                      <a:pt x="47" y="60"/>
                      <a:pt x="47" y="60"/>
                      <a:pt x="47" y="60"/>
                    </a:cubicBezTo>
                    <a:cubicBezTo>
                      <a:pt x="47" y="59"/>
                      <a:pt x="46" y="59"/>
                      <a:pt x="45" y="59"/>
                    </a:cubicBezTo>
                    <a:cubicBezTo>
                      <a:pt x="43" y="59"/>
                      <a:pt x="43" y="59"/>
                      <a:pt x="43" y="59"/>
                    </a:cubicBezTo>
                    <a:cubicBezTo>
                      <a:pt x="43" y="56"/>
                      <a:pt x="43" y="56"/>
                      <a:pt x="43" y="56"/>
                    </a:cubicBezTo>
                    <a:cubicBezTo>
                      <a:pt x="43" y="48"/>
                      <a:pt x="38" y="40"/>
                      <a:pt x="30" y="36"/>
                    </a:cubicBezTo>
                    <a:cubicBezTo>
                      <a:pt x="30" y="35"/>
                      <a:pt x="30" y="35"/>
                      <a:pt x="30" y="35"/>
                    </a:cubicBezTo>
                    <a:cubicBezTo>
                      <a:pt x="38" y="31"/>
                      <a:pt x="43" y="23"/>
                      <a:pt x="43" y="14"/>
                    </a:cubicBezTo>
                    <a:close/>
                    <a:moveTo>
                      <a:pt x="3" y="8"/>
                    </a:moveTo>
                    <a:cubicBezTo>
                      <a:pt x="3" y="3"/>
                      <a:pt x="3" y="3"/>
                      <a:pt x="3" y="3"/>
                    </a:cubicBezTo>
                    <a:cubicBezTo>
                      <a:pt x="43" y="3"/>
                      <a:pt x="43" y="3"/>
                      <a:pt x="43" y="3"/>
                    </a:cubicBezTo>
                    <a:cubicBezTo>
                      <a:pt x="43" y="8"/>
                      <a:pt x="43" y="8"/>
                      <a:pt x="43" y="8"/>
                    </a:cubicBezTo>
                    <a:lnTo>
                      <a:pt x="3" y="8"/>
                    </a:lnTo>
                    <a:close/>
                    <a:moveTo>
                      <a:pt x="41" y="62"/>
                    </a:moveTo>
                    <a:cubicBezTo>
                      <a:pt x="43" y="62"/>
                      <a:pt x="43" y="62"/>
                      <a:pt x="43" y="62"/>
                    </a:cubicBezTo>
                    <a:cubicBezTo>
                      <a:pt x="43" y="67"/>
                      <a:pt x="43" y="67"/>
                      <a:pt x="43" y="67"/>
                    </a:cubicBezTo>
                    <a:cubicBezTo>
                      <a:pt x="3" y="67"/>
                      <a:pt x="3" y="67"/>
                      <a:pt x="3" y="67"/>
                    </a:cubicBezTo>
                    <a:cubicBezTo>
                      <a:pt x="3" y="62"/>
                      <a:pt x="3" y="62"/>
                      <a:pt x="3" y="62"/>
                    </a:cubicBezTo>
                    <a:cubicBezTo>
                      <a:pt x="6" y="62"/>
                      <a:pt x="6" y="62"/>
                      <a:pt x="6" y="62"/>
                    </a:cubicBezTo>
                    <a:cubicBezTo>
                      <a:pt x="6" y="62"/>
                      <a:pt x="6" y="62"/>
                      <a:pt x="6" y="62"/>
                    </a:cubicBezTo>
                    <a:cubicBezTo>
                      <a:pt x="41" y="62"/>
                      <a:pt x="41" y="62"/>
                      <a:pt x="41" y="62"/>
                    </a:cubicBezTo>
                    <a:cubicBezTo>
                      <a:pt x="41" y="62"/>
                      <a:pt x="41" y="62"/>
                      <a:pt x="41" y="62"/>
                    </a:cubicBezTo>
                    <a:close/>
                    <a:moveTo>
                      <a:pt x="39" y="56"/>
                    </a:moveTo>
                    <a:cubicBezTo>
                      <a:pt x="39" y="59"/>
                      <a:pt x="39" y="59"/>
                      <a:pt x="39" y="59"/>
                    </a:cubicBezTo>
                    <a:cubicBezTo>
                      <a:pt x="7" y="59"/>
                      <a:pt x="7" y="59"/>
                      <a:pt x="7" y="59"/>
                    </a:cubicBezTo>
                    <a:cubicBezTo>
                      <a:pt x="7" y="56"/>
                      <a:pt x="7" y="56"/>
                      <a:pt x="7" y="56"/>
                    </a:cubicBezTo>
                    <a:cubicBezTo>
                      <a:pt x="7" y="55"/>
                      <a:pt x="8" y="53"/>
                      <a:pt x="8" y="51"/>
                    </a:cubicBezTo>
                    <a:cubicBezTo>
                      <a:pt x="39" y="51"/>
                      <a:pt x="39" y="51"/>
                      <a:pt x="39" y="51"/>
                    </a:cubicBezTo>
                    <a:cubicBezTo>
                      <a:pt x="39" y="53"/>
                      <a:pt x="39" y="55"/>
                      <a:pt x="39" y="56"/>
                    </a:cubicBezTo>
                    <a:close/>
                    <a:moveTo>
                      <a:pt x="28" y="39"/>
                    </a:moveTo>
                    <a:cubicBezTo>
                      <a:pt x="32" y="40"/>
                      <a:pt x="35" y="44"/>
                      <a:pt x="37" y="48"/>
                    </a:cubicBezTo>
                    <a:cubicBezTo>
                      <a:pt x="9" y="48"/>
                      <a:pt x="9" y="48"/>
                      <a:pt x="9" y="48"/>
                    </a:cubicBezTo>
                    <a:cubicBezTo>
                      <a:pt x="11" y="44"/>
                      <a:pt x="15" y="40"/>
                      <a:pt x="19" y="39"/>
                    </a:cubicBezTo>
                    <a:cubicBezTo>
                      <a:pt x="20" y="38"/>
                      <a:pt x="20" y="38"/>
                      <a:pt x="20" y="37"/>
                    </a:cubicBezTo>
                    <a:cubicBezTo>
                      <a:pt x="20" y="33"/>
                      <a:pt x="20" y="33"/>
                      <a:pt x="20" y="33"/>
                    </a:cubicBezTo>
                    <a:cubicBezTo>
                      <a:pt x="20" y="33"/>
                      <a:pt x="20" y="32"/>
                      <a:pt x="19" y="32"/>
                    </a:cubicBezTo>
                    <a:cubicBezTo>
                      <a:pt x="12" y="29"/>
                      <a:pt x="7" y="22"/>
                      <a:pt x="7" y="14"/>
                    </a:cubicBezTo>
                    <a:cubicBezTo>
                      <a:pt x="7" y="12"/>
                      <a:pt x="7" y="12"/>
                      <a:pt x="7" y="12"/>
                    </a:cubicBezTo>
                    <a:cubicBezTo>
                      <a:pt x="9" y="12"/>
                      <a:pt x="9" y="12"/>
                      <a:pt x="9" y="12"/>
                    </a:cubicBezTo>
                    <a:cubicBezTo>
                      <a:pt x="38" y="12"/>
                      <a:pt x="38" y="12"/>
                      <a:pt x="38" y="12"/>
                    </a:cubicBezTo>
                    <a:cubicBezTo>
                      <a:pt x="38" y="12"/>
                      <a:pt x="38" y="12"/>
                      <a:pt x="38" y="12"/>
                    </a:cubicBezTo>
                    <a:cubicBezTo>
                      <a:pt x="39" y="12"/>
                      <a:pt x="39" y="12"/>
                      <a:pt x="39" y="12"/>
                    </a:cubicBezTo>
                    <a:cubicBezTo>
                      <a:pt x="39" y="14"/>
                      <a:pt x="39" y="14"/>
                      <a:pt x="39" y="14"/>
                    </a:cubicBezTo>
                    <a:cubicBezTo>
                      <a:pt x="39" y="22"/>
                      <a:pt x="35" y="29"/>
                      <a:pt x="28" y="32"/>
                    </a:cubicBezTo>
                    <a:cubicBezTo>
                      <a:pt x="27" y="32"/>
                      <a:pt x="27" y="33"/>
                      <a:pt x="27" y="33"/>
                    </a:cubicBezTo>
                    <a:cubicBezTo>
                      <a:pt x="27" y="37"/>
                      <a:pt x="27" y="37"/>
                      <a:pt x="27" y="37"/>
                    </a:cubicBezTo>
                    <a:cubicBezTo>
                      <a:pt x="27" y="38"/>
                      <a:pt x="27" y="38"/>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7" name="Oval 221">
                <a:extLst>
                  <a:ext uri="{FF2B5EF4-FFF2-40B4-BE49-F238E27FC236}">
                    <a16:creationId xmlns:a16="http://schemas.microsoft.com/office/drawing/2014/main" id="{634E5CD2-A0E0-407B-9E70-10A1A042619D}"/>
                  </a:ext>
                </a:extLst>
              </p:cNvPr>
              <p:cNvSpPr>
                <a:spLocks noChangeArrowheads="1"/>
              </p:cNvSpPr>
              <p:nvPr/>
            </p:nvSpPr>
            <p:spPr bwMode="auto">
              <a:xfrm>
                <a:off x="9508598" y="10726737"/>
                <a:ext cx="6667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8" name="Oval 222">
                <a:extLst>
                  <a:ext uri="{FF2B5EF4-FFF2-40B4-BE49-F238E27FC236}">
                    <a16:creationId xmlns:a16="http://schemas.microsoft.com/office/drawing/2014/main" id="{F7A03ACE-6E02-452B-B942-8FECD34F2135}"/>
                  </a:ext>
                </a:extLst>
              </p:cNvPr>
              <p:cNvSpPr>
                <a:spLocks noChangeArrowheads="1"/>
              </p:cNvSpPr>
              <p:nvPr/>
            </p:nvSpPr>
            <p:spPr bwMode="auto">
              <a:xfrm>
                <a:off x="9480023" y="10793412"/>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9" name="Oval 223">
                <a:extLst>
                  <a:ext uri="{FF2B5EF4-FFF2-40B4-BE49-F238E27FC236}">
                    <a16:creationId xmlns:a16="http://schemas.microsoft.com/office/drawing/2014/main" id="{843DF81D-D1A2-4DD3-B9E2-A76C0AF9DA56}"/>
                  </a:ext>
                </a:extLst>
              </p:cNvPr>
              <p:cNvSpPr>
                <a:spLocks noChangeArrowheads="1"/>
              </p:cNvSpPr>
              <p:nvPr/>
            </p:nvSpPr>
            <p:spPr bwMode="auto">
              <a:xfrm>
                <a:off x="9499073" y="10936287"/>
                <a:ext cx="285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spTree>
    <p:extLst>
      <p:ext uri="{BB962C8B-B14F-4D97-AF65-F5344CB8AC3E}">
        <p14:creationId xmlns:p14="http://schemas.microsoft.com/office/powerpoint/2010/main" val="407616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53730F-2BEE-4C58-8FDC-7FA1850728E9}"/>
              </a:ext>
            </a:extLst>
          </p:cNvPr>
          <p:cNvSpPr txBox="1"/>
          <p:nvPr/>
        </p:nvSpPr>
        <p:spPr>
          <a:xfrm>
            <a:off x="6686524" y="2793016"/>
            <a:ext cx="2152194" cy="550920"/>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SWOT Analysis  </a:t>
            </a:r>
          </a:p>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Strategizing Mix 4 P’s  </a:t>
            </a:r>
          </a:p>
        </p:txBody>
      </p:sp>
      <p:sp>
        <p:nvSpPr>
          <p:cNvPr id="13" name="TextBox 12">
            <a:extLst>
              <a:ext uri="{FF2B5EF4-FFF2-40B4-BE49-F238E27FC236}">
                <a16:creationId xmlns:a16="http://schemas.microsoft.com/office/drawing/2014/main" id="{DB1EF305-1BAD-4A95-AFC5-82D69E4935AE}"/>
              </a:ext>
            </a:extLst>
          </p:cNvPr>
          <p:cNvSpPr txBox="1"/>
          <p:nvPr/>
        </p:nvSpPr>
        <p:spPr>
          <a:xfrm>
            <a:off x="6686524" y="2536269"/>
            <a:ext cx="2152193" cy="276999"/>
          </a:xfrm>
          <a:prstGeom prst="rect">
            <a:avLst/>
          </a:prstGeom>
          <a:noFill/>
        </p:spPr>
        <p:txBody>
          <a:bodyPr wrap="square" rtlCol="0">
            <a:spAutoFit/>
          </a:bodyPr>
          <a:lstStyle/>
          <a:p>
            <a:r>
              <a:rPr lang="en-US" sz="1200" dirty="0">
                <a:solidFill>
                  <a:srgbClr val="21225F"/>
                </a:solidFill>
                <a:latin typeface="+mj-lt"/>
                <a:ea typeface="Roboto" panose="02000000000000000000" pitchFamily="2" charset="0"/>
                <a:cs typeface="Poppins SemiBold" panose="00000700000000000000" pitchFamily="2" charset="0"/>
              </a:rPr>
              <a:t>Strategy Models </a:t>
            </a:r>
          </a:p>
        </p:txBody>
      </p:sp>
      <p:sp>
        <p:nvSpPr>
          <p:cNvPr id="6" name="TextBox 5">
            <a:extLst>
              <a:ext uri="{FF2B5EF4-FFF2-40B4-BE49-F238E27FC236}">
                <a16:creationId xmlns:a16="http://schemas.microsoft.com/office/drawing/2014/main" id="{09B9DE17-6932-4474-8DF1-BFDCFA5185C1}"/>
              </a:ext>
            </a:extLst>
          </p:cNvPr>
          <p:cNvSpPr txBox="1"/>
          <p:nvPr/>
        </p:nvSpPr>
        <p:spPr>
          <a:xfrm>
            <a:off x="6686524" y="3793931"/>
            <a:ext cx="3325694" cy="795602"/>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Competitive Analysis </a:t>
            </a:r>
          </a:p>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Competitive Advantage </a:t>
            </a:r>
          </a:p>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Competitive Positioning</a:t>
            </a:r>
          </a:p>
        </p:txBody>
      </p:sp>
      <p:sp>
        <p:nvSpPr>
          <p:cNvPr id="12" name="TextBox 11">
            <a:extLst>
              <a:ext uri="{FF2B5EF4-FFF2-40B4-BE49-F238E27FC236}">
                <a16:creationId xmlns:a16="http://schemas.microsoft.com/office/drawing/2014/main" id="{ED3E0855-870C-47DA-A7AF-7BBC9C53A14F}"/>
              </a:ext>
            </a:extLst>
          </p:cNvPr>
          <p:cNvSpPr txBox="1"/>
          <p:nvPr/>
        </p:nvSpPr>
        <p:spPr>
          <a:xfrm>
            <a:off x="6686524" y="3537184"/>
            <a:ext cx="2152193" cy="276999"/>
          </a:xfrm>
          <a:prstGeom prst="rect">
            <a:avLst/>
          </a:prstGeom>
          <a:noFill/>
        </p:spPr>
        <p:txBody>
          <a:bodyPr wrap="square" rtlCol="0">
            <a:spAutoFit/>
          </a:bodyPr>
          <a:lstStyle/>
          <a:p>
            <a:r>
              <a:rPr lang="en-US" sz="1200">
                <a:solidFill>
                  <a:srgbClr val="21225F"/>
                </a:solidFill>
                <a:latin typeface="+mj-lt"/>
                <a:ea typeface="Roboto" panose="02000000000000000000" pitchFamily="2" charset="0"/>
                <a:cs typeface="Poppins SemiBold" panose="00000700000000000000" pitchFamily="2" charset="0"/>
              </a:rPr>
              <a:t>Competition Strategy</a:t>
            </a:r>
          </a:p>
        </p:txBody>
      </p:sp>
      <p:sp>
        <p:nvSpPr>
          <p:cNvPr id="8" name="TextBox 7">
            <a:extLst>
              <a:ext uri="{FF2B5EF4-FFF2-40B4-BE49-F238E27FC236}">
                <a16:creationId xmlns:a16="http://schemas.microsoft.com/office/drawing/2014/main" id="{02B743FA-4A41-4509-98A9-42628EEE215B}"/>
              </a:ext>
            </a:extLst>
          </p:cNvPr>
          <p:cNvSpPr txBox="1"/>
          <p:nvPr/>
        </p:nvSpPr>
        <p:spPr>
          <a:xfrm>
            <a:off x="6686525" y="5008072"/>
            <a:ext cx="3898348" cy="795602"/>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Promotion Strategy </a:t>
            </a:r>
          </a:p>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Pricing Strategy </a:t>
            </a:r>
          </a:p>
          <a:p>
            <a:pPr marL="171450" indent="-171450">
              <a:lnSpc>
                <a:spcPct val="130000"/>
              </a:lnSpc>
              <a:buFont typeface="Arial" panose="020B0604020202020204" pitchFamily="34" charset="0"/>
              <a:buChar char="•"/>
            </a:pPr>
            <a:r>
              <a:rPr lang="en-US" sz="1200" dirty="0">
                <a:solidFill>
                  <a:schemeClr val="tx1">
                    <a:lumMod val="65000"/>
                    <a:lumOff val="35000"/>
                  </a:schemeClr>
                </a:solidFill>
                <a:latin typeface="+mj-lt"/>
                <a:ea typeface="Roboto" panose="02000000000000000000" pitchFamily="2" charset="0"/>
                <a:cs typeface="Poppins" panose="00000500000000000000" pitchFamily="2" charset="0"/>
              </a:rPr>
              <a:t>Communication Strategy</a:t>
            </a:r>
          </a:p>
        </p:txBody>
      </p:sp>
      <p:sp>
        <p:nvSpPr>
          <p:cNvPr id="14" name="TextBox 13">
            <a:extLst>
              <a:ext uri="{FF2B5EF4-FFF2-40B4-BE49-F238E27FC236}">
                <a16:creationId xmlns:a16="http://schemas.microsoft.com/office/drawing/2014/main" id="{2757CE82-2C65-4E99-875E-B910FA981BA0}"/>
              </a:ext>
            </a:extLst>
          </p:cNvPr>
          <p:cNvSpPr txBox="1"/>
          <p:nvPr/>
        </p:nvSpPr>
        <p:spPr>
          <a:xfrm>
            <a:off x="6686524" y="4778164"/>
            <a:ext cx="2152193" cy="276999"/>
          </a:xfrm>
          <a:prstGeom prst="rect">
            <a:avLst/>
          </a:prstGeom>
          <a:noFill/>
        </p:spPr>
        <p:txBody>
          <a:bodyPr wrap="square" rtlCol="0">
            <a:spAutoFit/>
          </a:bodyPr>
          <a:lstStyle/>
          <a:p>
            <a:r>
              <a:rPr lang="en-US" sz="1200" dirty="0">
                <a:solidFill>
                  <a:srgbClr val="21225F"/>
                </a:solidFill>
                <a:latin typeface="+mj-lt"/>
                <a:ea typeface="Roboto" panose="02000000000000000000" pitchFamily="2" charset="0"/>
                <a:cs typeface="Poppins SemiBold" panose="00000700000000000000" pitchFamily="2" charset="0"/>
              </a:rPr>
              <a:t>Marketing Strategy </a:t>
            </a:r>
          </a:p>
        </p:txBody>
      </p:sp>
      <p:sp>
        <p:nvSpPr>
          <p:cNvPr id="3" name="TextBox 2">
            <a:extLst>
              <a:ext uri="{FF2B5EF4-FFF2-40B4-BE49-F238E27FC236}">
                <a16:creationId xmlns:a16="http://schemas.microsoft.com/office/drawing/2014/main" id="{6A797D2B-1C8E-4A13-92F7-696F2135712C}"/>
              </a:ext>
            </a:extLst>
          </p:cNvPr>
          <p:cNvSpPr txBox="1"/>
          <p:nvPr/>
        </p:nvSpPr>
        <p:spPr>
          <a:xfrm>
            <a:off x="6651903" y="879655"/>
            <a:ext cx="2408246" cy="954107"/>
          </a:xfrm>
          <a:prstGeom prst="rect">
            <a:avLst/>
          </a:prstGeom>
          <a:noFill/>
        </p:spPr>
        <p:txBody>
          <a:bodyPr wrap="square" rtlCol="0">
            <a:spAutoFit/>
          </a:bodyPr>
          <a:lstStyle/>
          <a:p>
            <a:r>
              <a:rPr lang="en-US" sz="2800" spc="200">
                <a:solidFill>
                  <a:schemeClr val="accent5"/>
                </a:solidFill>
                <a:latin typeface="+mj-lt"/>
                <a:cs typeface="Poppins SemiBold" panose="00000700000000000000" pitchFamily="2" charset="0"/>
              </a:rPr>
              <a:t>TABLE OF </a:t>
            </a:r>
            <a:r>
              <a:rPr lang="en-US" sz="2800" spc="200">
                <a:solidFill>
                  <a:schemeClr val="accent1"/>
                </a:solidFill>
                <a:latin typeface="+mj-lt"/>
                <a:cs typeface="Poppins SemiBold" panose="00000700000000000000" pitchFamily="2" charset="0"/>
              </a:rPr>
              <a:t>CONTENTS </a:t>
            </a:r>
          </a:p>
        </p:txBody>
      </p:sp>
      <p:cxnSp>
        <p:nvCxnSpPr>
          <p:cNvPr id="46" name="Straight Connector 45">
            <a:extLst>
              <a:ext uri="{FF2B5EF4-FFF2-40B4-BE49-F238E27FC236}">
                <a16:creationId xmlns:a16="http://schemas.microsoft.com/office/drawing/2014/main" id="{95635A5E-884F-467A-990A-10CDFDE660E4}"/>
              </a:ext>
            </a:extLst>
          </p:cNvPr>
          <p:cNvCxnSpPr>
            <a:cxnSpLocks/>
          </p:cNvCxnSpPr>
          <p:nvPr/>
        </p:nvCxnSpPr>
        <p:spPr>
          <a:xfrm>
            <a:off x="6775728" y="2009796"/>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5" name="Graphic 1023">
            <a:extLst>
              <a:ext uri="{FF2B5EF4-FFF2-40B4-BE49-F238E27FC236}">
                <a16:creationId xmlns:a16="http://schemas.microsoft.com/office/drawing/2014/main" id="{F3A13AEF-AADC-44CB-9610-B801E7E1A30D}"/>
              </a:ext>
            </a:extLst>
          </p:cNvPr>
          <p:cNvSpPr/>
          <p:nvPr/>
        </p:nvSpPr>
        <p:spPr>
          <a:xfrm>
            <a:off x="4922624" y="2990199"/>
            <a:ext cx="411376" cy="877602"/>
          </a:xfrm>
          <a:custGeom>
            <a:avLst/>
            <a:gdLst>
              <a:gd name="connsiteX0" fmla="*/ 85725 w 85725"/>
              <a:gd name="connsiteY0" fmla="*/ 0 h 182880"/>
              <a:gd name="connsiteX1" fmla="*/ 85725 w 85725"/>
              <a:gd name="connsiteY1" fmla="*/ 182880 h 182880"/>
              <a:gd name="connsiteX2" fmla="*/ 0 w 85725"/>
              <a:gd name="connsiteY2" fmla="*/ 91440 h 182880"/>
              <a:gd name="connsiteX3" fmla="*/ 85725 w 85725"/>
              <a:gd name="connsiteY3" fmla="*/ 0 h 182880"/>
            </a:gdLst>
            <a:ahLst/>
            <a:cxnLst>
              <a:cxn ang="0">
                <a:pos x="connsiteX0" y="connsiteY0"/>
              </a:cxn>
              <a:cxn ang="0">
                <a:pos x="connsiteX1" y="connsiteY1"/>
              </a:cxn>
              <a:cxn ang="0">
                <a:pos x="connsiteX2" y="connsiteY2"/>
              </a:cxn>
              <a:cxn ang="0">
                <a:pos x="connsiteX3" y="connsiteY3"/>
              </a:cxn>
            </a:cxnLst>
            <a:rect l="l" t="t" r="r" b="b"/>
            <a:pathLst>
              <a:path w="85725" h="182880">
                <a:moveTo>
                  <a:pt x="85725" y="0"/>
                </a:moveTo>
                <a:lnTo>
                  <a:pt x="85725" y="182880"/>
                </a:lnTo>
                <a:cubicBezTo>
                  <a:pt x="37148" y="175260"/>
                  <a:pt x="0" y="137160"/>
                  <a:pt x="0" y="91440"/>
                </a:cubicBezTo>
                <a:cubicBezTo>
                  <a:pt x="0" y="45720"/>
                  <a:pt x="37148" y="7620"/>
                  <a:pt x="85725" y="0"/>
                </a:cubicBezTo>
                <a:close/>
              </a:path>
            </a:pathLst>
          </a:custGeom>
          <a:solidFill>
            <a:schemeClr val="bg1"/>
          </a:solidFill>
          <a:ln w="9525" cap="flat">
            <a:noFill/>
            <a:prstDash val="solid"/>
            <a:miter/>
          </a:ln>
        </p:spPr>
        <p:txBody>
          <a:bodyPr rtlCol="0" anchor="ctr"/>
          <a:lstStyle/>
          <a:p>
            <a:endParaRPr lang="en-US">
              <a:latin typeface="+mj-lt"/>
            </a:endParaRPr>
          </a:p>
        </p:txBody>
      </p:sp>
      <p:pic>
        <p:nvPicPr>
          <p:cNvPr id="4" name="Picture Placeholder 3">
            <a:extLst>
              <a:ext uri="{FF2B5EF4-FFF2-40B4-BE49-F238E27FC236}">
                <a16:creationId xmlns:a16="http://schemas.microsoft.com/office/drawing/2014/main" id="{11D7B264-620C-4425-8AC7-C00FF641E32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071" r="24071"/>
          <a:stretch>
            <a:fillRect/>
          </a:stretch>
        </p:blipFill>
        <p:spPr/>
      </p:pic>
    </p:spTree>
    <p:extLst>
      <p:ext uri="{BB962C8B-B14F-4D97-AF65-F5344CB8AC3E}">
        <p14:creationId xmlns:p14="http://schemas.microsoft.com/office/powerpoint/2010/main" val="119924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42F7FA2-B491-4BC8-B4A9-34550BD934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1" b="111"/>
          <a:stretch>
            <a:fillRect/>
          </a:stretch>
        </p:blipFill>
        <p:spPr/>
      </p:pic>
      <p:sp>
        <p:nvSpPr>
          <p:cNvPr id="61" name="Freeform: Shape 60">
            <a:extLst>
              <a:ext uri="{FF2B5EF4-FFF2-40B4-BE49-F238E27FC236}">
                <a16:creationId xmlns:a16="http://schemas.microsoft.com/office/drawing/2014/main" id="{E8ABAA80-DE75-4E02-9EA1-9ECC4A1E38BF}"/>
              </a:ext>
            </a:extLst>
          </p:cNvPr>
          <p:cNvSpPr/>
          <p:nvPr/>
        </p:nvSpPr>
        <p:spPr>
          <a:xfrm rot="1749625">
            <a:off x="4622137" y="-1334954"/>
            <a:ext cx="9046869" cy="5028082"/>
          </a:xfrm>
          <a:custGeom>
            <a:avLst/>
            <a:gdLst>
              <a:gd name="connsiteX0" fmla="*/ 0 w 9046869"/>
              <a:gd name="connsiteY0" fmla="*/ 3687789 h 5028082"/>
              <a:gd name="connsiteX1" fmla="*/ 6609240 w 9046869"/>
              <a:gd name="connsiteY1" fmla="*/ 0 h 5028082"/>
              <a:gd name="connsiteX2" fmla="*/ 9046869 w 9046869"/>
              <a:gd name="connsiteY2" fmla="*/ 4368708 h 5028082"/>
              <a:gd name="connsiteX3" fmla="*/ 8869847 w 9046869"/>
              <a:gd name="connsiteY3" fmla="*/ 4433419 h 5028082"/>
              <a:gd name="connsiteX4" fmla="*/ 5236676 w 9046869"/>
              <a:gd name="connsiteY4" fmla="*/ 5028082 h 5028082"/>
              <a:gd name="connsiteX5" fmla="*/ 259282 w 9046869"/>
              <a:gd name="connsiteY5" fmla="*/ 3837219 h 502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6869" h="5028082">
                <a:moveTo>
                  <a:pt x="0" y="3687789"/>
                </a:moveTo>
                <a:lnTo>
                  <a:pt x="6609240" y="0"/>
                </a:lnTo>
                <a:lnTo>
                  <a:pt x="9046869" y="4368708"/>
                </a:lnTo>
                <a:lnTo>
                  <a:pt x="8869847" y="4433419"/>
                </a:lnTo>
                <a:cubicBezTo>
                  <a:pt x="7784926" y="4813129"/>
                  <a:pt x="6548644" y="5028082"/>
                  <a:pt x="5236676" y="5028082"/>
                </a:cubicBezTo>
                <a:cubicBezTo>
                  <a:pt x="3344413" y="5028082"/>
                  <a:pt x="1609598" y="4580925"/>
                  <a:pt x="259282" y="3837219"/>
                </a:cubicBez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2" name="Group 61">
            <a:extLst>
              <a:ext uri="{FF2B5EF4-FFF2-40B4-BE49-F238E27FC236}">
                <a16:creationId xmlns:a16="http://schemas.microsoft.com/office/drawing/2014/main" id="{9200A7BA-42EE-4971-8C15-50C32E83DBFB}"/>
              </a:ext>
            </a:extLst>
          </p:cNvPr>
          <p:cNvGrpSpPr/>
          <p:nvPr/>
        </p:nvGrpSpPr>
        <p:grpSpPr>
          <a:xfrm>
            <a:off x="1609057" y="1105281"/>
            <a:ext cx="3864833" cy="699760"/>
            <a:chOff x="1563485" y="1159338"/>
            <a:chExt cx="3864833" cy="699760"/>
          </a:xfrm>
        </p:grpSpPr>
        <p:sp>
          <p:nvSpPr>
            <p:cNvPr id="29" name="TextBox 28">
              <a:extLst>
                <a:ext uri="{FF2B5EF4-FFF2-40B4-BE49-F238E27FC236}">
                  <a16:creationId xmlns:a16="http://schemas.microsoft.com/office/drawing/2014/main" id="{25CC52C1-0E7A-40A2-A3A6-63F55C3D297C}"/>
                </a:ext>
              </a:extLst>
            </p:cNvPr>
            <p:cNvSpPr txBox="1"/>
            <p:nvPr/>
          </p:nvSpPr>
          <p:spPr>
            <a:xfrm>
              <a:off x="1563485" y="1159338"/>
              <a:ext cx="3864833" cy="523220"/>
            </a:xfrm>
            <a:prstGeom prst="rect">
              <a:avLst/>
            </a:prstGeom>
            <a:noFill/>
          </p:spPr>
          <p:txBody>
            <a:bodyPr wrap="square" rtlCol="0">
              <a:spAutoFit/>
            </a:bodyPr>
            <a:lstStyle/>
            <a:p>
              <a:r>
                <a:rPr lang="en-US" sz="2800" spc="100">
                  <a:solidFill>
                    <a:schemeClr val="accent5"/>
                  </a:solidFill>
                  <a:latin typeface="Poppins SemiBold" panose="00000700000000000000" pitchFamily="2" charset="0"/>
                  <a:cs typeface="Poppins SemiBold" panose="00000700000000000000" pitchFamily="2" charset="0"/>
                </a:rPr>
                <a:t>OUR PRICING </a:t>
              </a:r>
              <a:r>
                <a:rPr lang="en-US" sz="2800" spc="100">
                  <a:solidFill>
                    <a:schemeClr val="accent1"/>
                  </a:solidFill>
                  <a:latin typeface="Poppins SemiBold" panose="00000700000000000000" pitchFamily="2" charset="0"/>
                  <a:cs typeface="Poppins SemiBold" panose="00000700000000000000" pitchFamily="2" charset="0"/>
                </a:rPr>
                <a:t>PLAN</a:t>
              </a:r>
            </a:p>
          </p:txBody>
        </p:sp>
        <p:cxnSp>
          <p:nvCxnSpPr>
            <p:cNvPr id="30" name="Straight Connector 29">
              <a:extLst>
                <a:ext uri="{FF2B5EF4-FFF2-40B4-BE49-F238E27FC236}">
                  <a16:creationId xmlns:a16="http://schemas.microsoft.com/office/drawing/2014/main" id="{FE42E5B9-5101-42AC-AD07-B03188BF3455}"/>
                </a:ext>
              </a:extLst>
            </p:cNvPr>
            <p:cNvCxnSpPr>
              <a:cxnSpLocks/>
            </p:cNvCxnSpPr>
            <p:nvPr/>
          </p:nvCxnSpPr>
          <p:spPr>
            <a:xfrm>
              <a:off x="1686507" y="1859098"/>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904F38FE-D913-49C5-8FC2-9CC9ED25FF3E}"/>
              </a:ext>
            </a:extLst>
          </p:cNvPr>
          <p:cNvGrpSpPr/>
          <p:nvPr/>
        </p:nvGrpSpPr>
        <p:grpSpPr>
          <a:xfrm>
            <a:off x="1700201" y="2254287"/>
            <a:ext cx="8882742" cy="3688443"/>
            <a:chOff x="1654629" y="1842599"/>
            <a:chExt cx="8882742" cy="3688443"/>
          </a:xfrm>
        </p:grpSpPr>
        <p:sp>
          <p:nvSpPr>
            <p:cNvPr id="2" name="Rectangle: Rounded Corners 1">
              <a:extLst>
                <a:ext uri="{FF2B5EF4-FFF2-40B4-BE49-F238E27FC236}">
                  <a16:creationId xmlns:a16="http://schemas.microsoft.com/office/drawing/2014/main" id="{4C779C6C-79E8-4C88-B272-4376DF14D517}"/>
                </a:ext>
              </a:extLst>
            </p:cNvPr>
            <p:cNvSpPr/>
            <p:nvPr/>
          </p:nvSpPr>
          <p:spPr>
            <a:xfrm>
              <a:off x="1654629" y="1842599"/>
              <a:ext cx="8882742" cy="3688443"/>
            </a:xfrm>
            <a:prstGeom prst="roundRect">
              <a:avLst>
                <a:gd name="adj" fmla="val 2179"/>
              </a:avLst>
            </a:prstGeom>
            <a:solidFill>
              <a:schemeClr val="bg1"/>
            </a:solidFill>
            <a:ln>
              <a:solidFill>
                <a:schemeClr val="bg1"/>
              </a:solidFill>
            </a:ln>
            <a:effectLst>
              <a:outerShdw blurRad="508000" dist="266700" dir="516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DACEA"/>
                </a:solidFill>
                <a:latin typeface="Poppins Medium" panose="00000600000000000000" pitchFamily="2" charset="0"/>
                <a:cs typeface="Poppins Medium" panose="00000600000000000000" pitchFamily="2" charset="0"/>
              </a:endParaRPr>
            </a:p>
          </p:txBody>
        </p:sp>
        <p:sp>
          <p:nvSpPr>
            <p:cNvPr id="5" name="Persegi Panjang 24">
              <a:extLst>
                <a:ext uri="{FF2B5EF4-FFF2-40B4-BE49-F238E27FC236}">
                  <a16:creationId xmlns:a16="http://schemas.microsoft.com/office/drawing/2014/main" id="{35CB7059-6680-4448-A597-2CBA2D5811FD}"/>
                </a:ext>
              </a:extLst>
            </p:cNvPr>
            <p:cNvSpPr/>
            <p:nvPr/>
          </p:nvSpPr>
          <p:spPr>
            <a:xfrm>
              <a:off x="2492408" y="2289364"/>
              <a:ext cx="1272236" cy="261610"/>
            </a:xfrm>
            <a:prstGeom prst="rect">
              <a:avLst/>
            </a:prstGeom>
          </p:spPr>
          <p:txBody>
            <a:bodyPr wrap="square">
              <a:spAutoFit/>
            </a:bodyPr>
            <a:lstStyle/>
            <a:p>
              <a:pPr algn="ctr"/>
              <a:r>
                <a:rPr lang="en-US" sz="1100">
                  <a:solidFill>
                    <a:schemeClr val="accent5"/>
                  </a:solidFill>
                  <a:latin typeface="Poppins Medium" panose="00000600000000000000" pitchFamily="2" charset="0"/>
                  <a:ea typeface="Roboto" panose="02000000000000000000" pitchFamily="2" charset="0"/>
                  <a:cs typeface="Poppins Medium" panose="00000600000000000000" pitchFamily="2" charset="0"/>
                </a:rPr>
                <a:t>Basic Plan</a:t>
              </a:r>
            </a:p>
          </p:txBody>
        </p:sp>
        <p:cxnSp>
          <p:nvCxnSpPr>
            <p:cNvPr id="6" name="Straight Connector 5">
              <a:extLst>
                <a:ext uri="{FF2B5EF4-FFF2-40B4-BE49-F238E27FC236}">
                  <a16:creationId xmlns:a16="http://schemas.microsoft.com/office/drawing/2014/main" id="{6F813CA1-8E27-4297-8B65-0E79ED2F7B3A}"/>
                </a:ext>
              </a:extLst>
            </p:cNvPr>
            <p:cNvCxnSpPr/>
            <p:nvPr/>
          </p:nvCxnSpPr>
          <p:spPr>
            <a:xfrm>
              <a:off x="4615515" y="2289364"/>
              <a:ext cx="0" cy="2813962"/>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4910D0-D8A7-4111-ADBE-97AB0E2438F8}"/>
                </a:ext>
              </a:extLst>
            </p:cNvPr>
            <p:cNvCxnSpPr/>
            <p:nvPr/>
          </p:nvCxnSpPr>
          <p:spPr>
            <a:xfrm>
              <a:off x="7576423" y="2289364"/>
              <a:ext cx="0" cy="2813962"/>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Persegi Panjang 24">
              <a:extLst>
                <a:ext uri="{FF2B5EF4-FFF2-40B4-BE49-F238E27FC236}">
                  <a16:creationId xmlns:a16="http://schemas.microsoft.com/office/drawing/2014/main" id="{0BE773F7-0BC4-4F79-88C0-AB5063630C3B}"/>
                </a:ext>
              </a:extLst>
            </p:cNvPr>
            <p:cNvSpPr/>
            <p:nvPr/>
          </p:nvSpPr>
          <p:spPr>
            <a:xfrm>
              <a:off x="2492408" y="2570315"/>
              <a:ext cx="1272236" cy="492443"/>
            </a:xfrm>
            <a:prstGeom prst="rect">
              <a:avLst/>
            </a:prstGeom>
          </p:spPr>
          <p:txBody>
            <a:bodyPr wrap="square">
              <a:spAutoFit/>
            </a:bodyPr>
            <a:lstStyle/>
            <a:p>
              <a:pPr algn="ctr"/>
              <a:r>
                <a:rPr lang="en-US" sz="2600" baseline="30000">
                  <a:solidFill>
                    <a:schemeClr val="accent5"/>
                  </a:solidFill>
                  <a:latin typeface="Poppins SemiBold" panose="00000700000000000000" pitchFamily="2" charset="0"/>
                  <a:ea typeface="Roboto" panose="02000000000000000000" pitchFamily="2" charset="0"/>
                  <a:cs typeface="Poppins SemiBold" panose="00000700000000000000" pitchFamily="2" charset="0"/>
                </a:rPr>
                <a:t>$</a:t>
              </a:r>
              <a:r>
                <a:rPr lang="en-US" sz="2600">
                  <a:solidFill>
                    <a:schemeClr val="accent5"/>
                  </a:solidFill>
                  <a:latin typeface="Poppins SemiBold" panose="00000700000000000000" pitchFamily="2" charset="0"/>
                  <a:ea typeface="Roboto" panose="02000000000000000000" pitchFamily="2" charset="0"/>
                  <a:cs typeface="Poppins SemiBold" panose="00000700000000000000" pitchFamily="2" charset="0"/>
                </a:rPr>
                <a:t>300</a:t>
              </a:r>
            </a:p>
          </p:txBody>
        </p:sp>
        <p:sp>
          <p:nvSpPr>
            <p:cNvPr id="10" name="Persegi Panjang 24">
              <a:extLst>
                <a:ext uri="{FF2B5EF4-FFF2-40B4-BE49-F238E27FC236}">
                  <a16:creationId xmlns:a16="http://schemas.microsoft.com/office/drawing/2014/main" id="{38635FCF-B36A-4CDD-B8D0-9C7F2827CDD4}"/>
                </a:ext>
              </a:extLst>
            </p:cNvPr>
            <p:cNvSpPr/>
            <p:nvPr/>
          </p:nvSpPr>
          <p:spPr>
            <a:xfrm>
              <a:off x="2612865" y="2951003"/>
              <a:ext cx="1031324" cy="261610"/>
            </a:xfrm>
            <a:prstGeom prst="rect">
              <a:avLst/>
            </a:prstGeom>
          </p:spPr>
          <p:txBody>
            <a:bodyPr wrap="square">
              <a:spAutoFit/>
            </a:bodyPr>
            <a:lstStyle/>
            <a:p>
              <a:pPr algn="ct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 Month</a:t>
              </a:r>
            </a:p>
          </p:txBody>
        </p:sp>
        <p:cxnSp>
          <p:nvCxnSpPr>
            <p:cNvPr id="12" name="Straight Connector 11">
              <a:extLst>
                <a:ext uri="{FF2B5EF4-FFF2-40B4-BE49-F238E27FC236}">
                  <a16:creationId xmlns:a16="http://schemas.microsoft.com/office/drawing/2014/main" id="{82A17CCE-84C0-4300-9903-BDAD9114C334}"/>
                </a:ext>
              </a:extLst>
            </p:cNvPr>
            <p:cNvCxnSpPr>
              <a:cxnSpLocks/>
            </p:cNvCxnSpPr>
            <p:nvPr/>
          </p:nvCxnSpPr>
          <p:spPr>
            <a:xfrm flipH="1">
              <a:off x="1988014" y="3573544"/>
              <a:ext cx="231909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Persegi Panjang 24">
              <a:extLst>
                <a:ext uri="{FF2B5EF4-FFF2-40B4-BE49-F238E27FC236}">
                  <a16:creationId xmlns:a16="http://schemas.microsoft.com/office/drawing/2014/main" id="{67BF6719-74B4-42B0-8CBF-B0B2689717D4}"/>
                </a:ext>
              </a:extLst>
            </p:cNvPr>
            <p:cNvSpPr/>
            <p:nvPr/>
          </p:nvSpPr>
          <p:spPr>
            <a:xfrm>
              <a:off x="5428318" y="2289364"/>
              <a:ext cx="1272236" cy="261610"/>
            </a:xfrm>
            <a:prstGeom prst="rect">
              <a:avLst/>
            </a:prstGeom>
          </p:spPr>
          <p:txBody>
            <a:bodyPr wrap="square">
              <a:spAutoFit/>
            </a:bodyPr>
            <a:lstStyle/>
            <a:p>
              <a:pPr algn="ctr"/>
              <a:r>
                <a:rPr lang="en-US" sz="1100">
                  <a:solidFill>
                    <a:schemeClr val="accent5"/>
                  </a:solidFill>
                  <a:latin typeface="Poppins Medium" panose="00000600000000000000" pitchFamily="2" charset="0"/>
                  <a:ea typeface="Roboto" panose="02000000000000000000" pitchFamily="2" charset="0"/>
                  <a:cs typeface="Poppins Medium" panose="00000600000000000000" pitchFamily="2" charset="0"/>
                </a:rPr>
                <a:t>Standard Plan </a:t>
              </a:r>
            </a:p>
          </p:txBody>
        </p:sp>
        <p:sp>
          <p:nvSpPr>
            <p:cNvPr id="14" name="Persegi Panjang 24">
              <a:extLst>
                <a:ext uri="{FF2B5EF4-FFF2-40B4-BE49-F238E27FC236}">
                  <a16:creationId xmlns:a16="http://schemas.microsoft.com/office/drawing/2014/main" id="{D2C4B971-0CC4-4A1F-8DF0-F09EEC9C8AE2}"/>
                </a:ext>
              </a:extLst>
            </p:cNvPr>
            <p:cNvSpPr/>
            <p:nvPr/>
          </p:nvSpPr>
          <p:spPr>
            <a:xfrm>
              <a:off x="5428318" y="2570315"/>
              <a:ext cx="1272236" cy="492443"/>
            </a:xfrm>
            <a:prstGeom prst="rect">
              <a:avLst/>
            </a:prstGeom>
          </p:spPr>
          <p:txBody>
            <a:bodyPr wrap="square">
              <a:spAutoFit/>
            </a:bodyPr>
            <a:lstStyle/>
            <a:p>
              <a:pPr algn="ctr"/>
              <a:r>
                <a:rPr lang="en-US" sz="2600" baseline="30000">
                  <a:solidFill>
                    <a:schemeClr val="accent5"/>
                  </a:solidFill>
                  <a:latin typeface="Poppins SemiBold" panose="00000700000000000000" pitchFamily="2" charset="0"/>
                  <a:ea typeface="Roboto" panose="02000000000000000000" pitchFamily="2" charset="0"/>
                  <a:cs typeface="Poppins SemiBold" panose="00000700000000000000" pitchFamily="2" charset="0"/>
                </a:rPr>
                <a:t>$</a:t>
              </a:r>
              <a:r>
                <a:rPr lang="en-US" sz="2600">
                  <a:solidFill>
                    <a:schemeClr val="accent5"/>
                  </a:solidFill>
                  <a:latin typeface="Poppins SemiBold" panose="00000700000000000000" pitchFamily="2" charset="0"/>
                  <a:ea typeface="Roboto" panose="02000000000000000000" pitchFamily="2" charset="0"/>
                  <a:cs typeface="Poppins SemiBold" panose="00000700000000000000" pitchFamily="2" charset="0"/>
                </a:rPr>
                <a:t>500</a:t>
              </a:r>
            </a:p>
          </p:txBody>
        </p:sp>
        <p:sp>
          <p:nvSpPr>
            <p:cNvPr id="16" name="Persegi Panjang 24">
              <a:extLst>
                <a:ext uri="{FF2B5EF4-FFF2-40B4-BE49-F238E27FC236}">
                  <a16:creationId xmlns:a16="http://schemas.microsoft.com/office/drawing/2014/main" id="{D4F2BD7A-4294-4A65-97BA-3D22273F93BD}"/>
                </a:ext>
              </a:extLst>
            </p:cNvPr>
            <p:cNvSpPr/>
            <p:nvPr/>
          </p:nvSpPr>
          <p:spPr>
            <a:xfrm>
              <a:off x="5548775" y="2951003"/>
              <a:ext cx="1031324" cy="261610"/>
            </a:xfrm>
            <a:prstGeom prst="rect">
              <a:avLst/>
            </a:prstGeom>
          </p:spPr>
          <p:txBody>
            <a:bodyPr wrap="square">
              <a:spAutoFit/>
            </a:bodyPr>
            <a:lstStyle/>
            <a:p>
              <a:pPr algn="ct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 Month</a:t>
              </a:r>
            </a:p>
          </p:txBody>
        </p:sp>
        <p:cxnSp>
          <p:nvCxnSpPr>
            <p:cNvPr id="18" name="Straight Connector 17">
              <a:extLst>
                <a:ext uri="{FF2B5EF4-FFF2-40B4-BE49-F238E27FC236}">
                  <a16:creationId xmlns:a16="http://schemas.microsoft.com/office/drawing/2014/main" id="{3D18C587-0E1A-42F7-AA25-962C3E1B395E}"/>
                </a:ext>
              </a:extLst>
            </p:cNvPr>
            <p:cNvCxnSpPr>
              <a:cxnSpLocks/>
            </p:cNvCxnSpPr>
            <p:nvPr/>
          </p:nvCxnSpPr>
          <p:spPr>
            <a:xfrm flipH="1">
              <a:off x="4923924" y="3573544"/>
              <a:ext cx="231909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Persegi Panjang 24">
              <a:extLst>
                <a:ext uri="{FF2B5EF4-FFF2-40B4-BE49-F238E27FC236}">
                  <a16:creationId xmlns:a16="http://schemas.microsoft.com/office/drawing/2014/main" id="{83A7CB89-D58A-4075-8F7C-9078567155F0}"/>
                </a:ext>
              </a:extLst>
            </p:cNvPr>
            <p:cNvSpPr/>
            <p:nvPr/>
          </p:nvSpPr>
          <p:spPr>
            <a:xfrm>
              <a:off x="8179792" y="2289364"/>
              <a:ext cx="1706616" cy="261610"/>
            </a:xfrm>
            <a:prstGeom prst="rect">
              <a:avLst/>
            </a:prstGeom>
          </p:spPr>
          <p:txBody>
            <a:bodyPr wrap="square">
              <a:spAutoFit/>
            </a:bodyPr>
            <a:lstStyle/>
            <a:p>
              <a:pPr algn="ctr"/>
              <a:r>
                <a:rPr lang="en-US" sz="1100">
                  <a:solidFill>
                    <a:schemeClr val="accent5"/>
                  </a:solidFill>
                  <a:latin typeface="Poppins Medium" panose="00000600000000000000" pitchFamily="2" charset="0"/>
                  <a:ea typeface="Roboto" panose="02000000000000000000" pitchFamily="2" charset="0"/>
                  <a:cs typeface="Poppins Medium" panose="00000600000000000000" pitchFamily="2" charset="0"/>
                </a:rPr>
                <a:t>Advanced Plan </a:t>
              </a:r>
            </a:p>
          </p:txBody>
        </p:sp>
        <p:sp>
          <p:nvSpPr>
            <p:cNvPr id="20" name="Persegi Panjang 24">
              <a:extLst>
                <a:ext uri="{FF2B5EF4-FFF2-40B4-BE49-F238E27FC236}">
                  <a16:creationId xmlns:a16="http://schemas.microsoft.com/office/drawing/2014/main" id="{AF6825D2-B83E-45D8-AE25-0C78AF96EDC5}"/>
                </a:ext>
              </a:extLst>
            </p:cNvPr>
            <p:cNvSpPr/>
            <p:nvPr/>
          </p:nvSpPr>
          <p:spPr>
            <a:xfrm>
              <a:off x="8396982" y="2570315"/>
              <a:ext cx="1272236" cy="492443"/>
            </a:xfrm>
            <a:prstGeom prst="rect">
              <a:avLst/>
            </a:prstGeom>
          </p:spPr>
          <p:txBody>
            <a:bodyPr wrap="square">
              <a:spAutoFit/>
            </a:bodyPr>
            <a:lstStyle/>
            <a:p>
              <a:pPr algn="ctr"/>
              <a:r>
                <a:rPr lang="en-US" sz="2600" baseline="30000">
                  <a:solidFill>
                    <a:schemeClr val="accent5"/>
                  </a:solidFill>
                  <a:latin typeface="Poppins SemiBold" panose="00000700000000000000" pitchFamily="2" charset="0"/>
                  <a:ea typeface="Roboto" panose="02000000000000000000" pitchFamily="2" charset="0"/>
                  <a:cs typeface="Poppins SemiBold" panose="00000700000000000000" pitchFamily="2" charset="0"/>
                </a:rPr>
                <a:t>$</a:t>
              </a:r>
              <a:r>
                <a:rPr lang="en-US" sz="2600">
                  <a:solidFill>
                    <a:schemeClr val="accent5"/>
                  </a:solidFill>
                  <a:latin typeface="Poppins SemiBold" panose="00000700000000000000" pitchFamily="2" charset="0"/>
                  <a:ea typeface="Roboto" panose="02000000000000000000" pitchFamily="2" charset="0"/>
                  <a:cs typeface="Poppins SemiBold" panose="00000700000000000000" pitchFamily="2" charset="0"/>
                </a:rPr>
                <a:t>700</a:t>
              </a:r>
            </a:p>
          </p:txBody>
        </p:sp>
        <p:sp>
          <p:nvSpPr>
            <p:cNvPr id="22" name="Persegi Panjang 24">
              <a:extLst>
                <a:ext uri="{FF2B5EF4-FFF2-40B4-BE49-F238E27FC236}">
                  <a16:creationId xmlns:a16="http://schemas.microsoft.com/office/drawing/2014/main" id="{05598EE4-9A71-4794-88C0-65DAC33222B1}"/>
                </a:ext>
              </a:extLst>
            </p:cNvPr>
            <p:cNvSpPr/>
            <p:nvPr/>
          </p:nvSpPr>
          <p:spPr>
            <a:xfrm>
              <a:off x="8517439" y="2951003"/>
              <a:ext cx="1031324" cy="261610"/>
            </a:xfrm>
            <a:prstGeom prst="rect">
              <a:avLst/>
            </a:prstGeom>
          </p:spPr>
          <p:txBody>
            <a:bodyPr wrap="square">
              <a:spAutoFit/>
            </a:bodyPr>
            <a:lstStyle/>
            <a:p>
              <a:pPr algn="ct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 Month</a:t>
              </a:r>
            </a:p>
          </p:txBody>
        </p:sp>
        <p:cxnSp>
          <p:nvCxnSpPr>
            <p:cNvPr id="24" name="Straight Connector 23">
              <a:extLst>
                <a:ext uri="{FF2B5EF4-FFF2-40B4-BE49-F238E27FC236}">
                  <a16:creationId xmlns:a16="http://schemas.microsoft.com/office/drawing/2014/main" id="{6FAFCD07-76AF-4E52-A603-FE76DD36C673}"/>
                </a:ext>
              </a:extLst>
            </p:cNvPr>
            <p:cNvCxnSpPr>
              <a:cxnSpLocks/>
            </p:cNvCxnSpPr>
            <p:nvPr/>
          </p:nvCxnSpPr>
          <p:spPr>
            <a:xfrm flipH="1">
              <a:off x="7892588" y="3573544"/>
              <a:ext cx="231909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D4F49A1-9137-4423-8F28-E1B2B4CC1A20}"/>
                </a:ext>
              </a:extLst>
            </p:cNvPr>
            <p:cNvSpPr txBox="1"/>
            <p:nvPr/>
          </p:nvSpPr>
          <p:spPr>
            <a:xfrm>
              <a:off x="2354225" y="3932655"/>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1</a:t>
              </a:r>
            </a:p>
          </p:txBody>
        </p:sp>
        <p:sp>
          <p:nvSpPr>
            <p:cNvPr id="35" name="TextBox 34">
              <a:extLst>
                <a:ext uri="{FF2B5EF4-FFF2-40B4-BE49-F238E27FC236}">
                  <a16:creationId xmlns:a16="http://schemas.microsoft.com/office/drawing/2014/main" id="{CEDDBD23-C1FC-406F-9AAA-B4D941035176}"/>
                </a:ext>
              </a:extLst>
            </p:cNvPr>
            <p:cNvSpPr txBox="1"/>
            <p:nvPr/>
          </p:nvSpPr>
          <p:spPr>
            <a:xfrm>
              <a:off x="2354225" y="4182477"/>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2</a:t>
              </a:r>
            </a:p>
          </p:txBody>
        </p:sp>
        <p:sp>
          <p:nvSpPr>
            <p:cNvPr id="37" name="TextBox 36">
              <a:extLst>
                <a:ext uri="{FF2B5EF4-FFF2-40B4-BE49-F238E27FC236}">
                  <a16:creationId xmlns:a16="http://schemas.microsoft.com/office/drawing/2014/main" id="{3B441B26-00B1-408A-A000-DA6A0230FD58}"/>
                </a:ext>
              </a:extLst>
            </p:cNvPr>
            <p:cNvSpPr txBox="1"/>
            <p:nvPr/>
          </p:nvSpPr>
          <p:spPr>
            <a:xfrm>
              <a:off x="2354225" y="4432299"/>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3</a:t>
              </a:r>
            </a:p>
          </p:txBody>
        </p:sp>
        <p:sp>
          <p:nvSpPr>
            <p:cNvPr id="39" name="TextBox 38">
              <a:extLst>
                <a:ext uri="{FF2B5EF4-FFF2-40B4-BE49-F238E27FC236}">
                  <a16:creationId xmlns:a16="http://schemas.microsoft.com/office/drawing/2014/main" id="{44A44B6D-DB78-4141-8E76-7FE9D8CE9272}"/>
                </a:ext>
              </a:extLst>
            </p:cNvPr>
            <p:cNvSpPr txBox="1"/>
            <p:nvPr/>
          </p:nvSpPr>
          <p:spPr>
            <a:xfrm>
              <a:off x="5266476" y="3932655"/>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1</a:t>
              </a:r>
            </a:p>
          </p:txBody>
        </p:sp>
        <p:sp>
          <p:nvSpPr>
            <p:cNvPr id="40" name="TextBox 39">
              <a:extLst>
                <a:ext uri="{FF2B5EF4-FFF2-40B4-BE49-F238E27FC236}">
                  <a16:creationId xmlns:a16="http://schemas.microsoft.com/office/drawing/2014/main" id="{1F15FEB6-B523-4015-9C36-5E4703189074}"/>
                </a:ext>
              </a:extLst>
            </p:cNvPr>
            <p:cNvSpPr txBox="1"/>
            <p:nvPr/>
          </p:nvSpPr>
          <p:spPr>
            <a:xfrm>
              <a:off x="5266476" y="4181429"/>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2</a:t>
              </a:r>
            </a:p>
          </p:txBody>
        </p:sp>
        <p:sp>
          <p:nvSpPr>
            <p:cNvPr id="41" name="TextBox 40">
              <a:extLst>
                <a:ext uri="{FF2B5EF4-FFF2-40B4-BE49-F238E27FC236}">
                  <a16:creationId xmlns:a16="http://schemas.microsoft.com/office/drawing/2014/main" id="{C8EB309C-AE60-4B79-A929-174296A3CB50}"/>
                </a:ext>
              </a:extLst>
            </p:cNvPr>
            <p:cNvSpPr txBox="1"/>
            <p:nvPr/>
          </p:nvSpPr>
          <p:spPr>
            <a:xfrm>
              <a:off x="5266476" y="4430203"/>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3</a:t>
              </a:r>
            </a:p>
          </p:txBody>
        </p:sp>
        <p:sp>
          <p:nvSpPr>
            <p:cNvPr id="42" name="TextBox 41">
              <a:extLst>
                <a:ext uri="{FF2B5EF4-FFF2-40B4-BE49-F238E27FC236}">
                  <a16:creationId xmlns:a16="http://schemas.microsoft.com/office/drawing/2014/main" id="{EBB81711-6E0F-4592-A577-17B61F0236FB}"/>
                </a:ext>
              </a:extLst>
            </p:cNvPr>
            <p:cNvSpPr txBox="1"/>
            <p:nvPr/>
          </p:nvSpPr>
          <p:spPr>
            <a:xfrm>
              <a:off x="5266476" y="4678976"/>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4</a:t>
              </a:r>
            </a:p>
          </p:txBody>
        </p:sp>
        <p:sp>
          <p:nvSpPr>
            <p:cNvPr id="43" name="TextBox 42">
              <a:extLst>
                <a:ext uri="{FF2B5EF4-FFF2-40B4-BE49-F238E27FC236}">
                  <a16:creationId xmlns:a16="http://schemas.microsoft.com/office/drawing/2014/main" id="{82F46590-8CF5-43C4-99E9-0473C157E8E9}"/>
                </a:ext>
              </a:extLst>
            </p:cNvPr>
            <p:cNvSpPr txBox="1"/>
            <p:nvPr/>
          </p:nvSpPr>
          <p:spPr>
            <a:xfrm>
              <a:off x="8276080" y="3932655"/>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1</a:t>
              </a:r>
            </a:p>
          </p:txBody>
        </p:sp>
        <p:sp>
          <p:nvSpPr>
            <p:cNvPr id="44" name="TextBox 43">
              <a:extLst>
                <a:ext uri="{FF2B5EF4-FFF2-40B4-BE49-F238E27FC236}">
                  <a16:creationId xmlns:a16="http://schemas.microsoft.com/office/drawing/2014/main" id="{B2F7380A-F09F-4E0A-B7A2-D79F25DD81AA}"/>
                </a:ext>
              </a:extLst>
            </p:cNvPr>
            <p:cNvSpPr txBox="1"/>
            <p:nvPr/>
          </p:nvSpPr>
          <p:spPr>
            <a:xfrm>
              <a:off x="8276080" y="4181691"/>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2</a:t>
              </a:r>
            </a:p>
          </p:txBody>
        </p:sp>
        <p:sp>
          <p:nvSpPr>
            <p:cNvPr id="45" name="TextBox 44">
              <a:extLst>
                <a:ext uri="{FF2B5EF4-FFF2-40B4-BE49-F238E27FC236}">
                  <a16:creationId xmlns:a16="http://schemas.microsoft.com/office/drawing/2014/main" id="{F4378BB3-6521-4410-8FB2-5162BA06FC95}"/>
                </a:ext>
              </a:extLst>
            </p:cNvPr>
            <p:cNvSpPr txBox="1"/>
            <p:nvPr/>
          </p:nvSpPr>
          <p:spPr>
            <a:xfrm>
              <a:off x="8276080" y="4430727"/>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3</a:t>
              </a:r>
            </a:p>
          </p:txBody>
        </p:sp>
        <p:sp>
          <p:nvSpPr>
            <p:cNvPr id="46" name="TextBox 45">
              <a:extLst>
                <a:ext uri="{FF2B5EF4-FFF2-40B4-BE49-F238E27FC236}">
                  <a16:creationId xmlns:a16="http://schemas.microsoft.com/office/drawing/2014/main" id="{6BCA0774-1392-434F-8BF3-95D8685C6F0C}"/>
                </a:ext>
              </a:extLst>
            </p:cNvPr>
            <p:cNvSpPr txBox="1"/>
            <p:nvPr/>
          </p:nvSpPr>
          <p:spPr>
            <a:xfrm>
              <a:off x="8276080" y="4679763"/>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4</a:t>
              </a:r>
            </a:p>
          </p:txBody>
        </p:sp>
        <p:sp>
          <p:nvSpPr>
            <p:cNvPr id="47" name="TextBox 46">
              <a:extLst>
                <a:ext uri="{FF2B5EF4-FFF2-40B4-BE49-F238E27FC236}">
                  <a16:creationId xmlns:a16="http://schemas.microsoft.com/office/drawing/2014/main" id="{75DDFF86-E322-4481-A569-E1428B7B624E}"/>
                </a:ext>
              </a:extLst>
            </p:cNvPr>
            <p:cNvSpPr txBox="1"/>
            <p:nvPr/>
          </p:nvSpPr>
          <p:spPr>
            <a:xfrm>
              <a:off x="8276080" y="4928798"/>
              <a:ext cx="1610330" cy="261610"/>
            </a:xfrm>
            <a:prstGeom prst="rect">
              <a:avLst/>
            </a:prstGeom>
            <a:noFill/>
          </p:spPr>
          <p:txBody>
            <a:bodyPr wrap="square" rtlCol="0">
              <a:spAutoFit/>
            </a:bodyPr>
            <a:lstStyle/>
            <a:p>
              <a:pPr marL="171450" indent="-171450">
                <a:buClr>
                  <a:schemeClr val="accent1"/>
                </a:buClr>
                <a:buFont typeface="Courier New" panose="02070309020205020404" pitchFamily="49" charset="0"/>
                <a:buChar char="o"/>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Your Service 5</a:t>
              </a:r>
            </a:p>
          </p:txBody>
        </p:sp>
        <p:sp>
          <p:nvSpPr>
            <p:cNvPr id="9" name="Persegi Panjang: Sudut Diagonal Lengkung 27">
              <a:extLst>
                <a:ext uri="{FF2B5EF4-FFF2-40B4-BE49-F238E27FC236}">
                  <a16:creationId xmlns:a16="http://schemas.microsoft.com/office/drawing/2014/main" id="{02B09458-4205-494A-BB20-41FDD8A45A53}"/>
                </a:ext>
              </a:extLst>
            </p:cNvPr>
            <p:cNvSpPr/>
            <p:nvPr/>
          </p:nvSpPr>
          <p:spPr>
            <a:xfrm>
              <a:off x="2471509" y="3386467"/>
              <a:ext cx="1314035" cy="374155"/>
            </a:xfrm>
            <a:prstGeom prst="round2DiagRect">
              <a:avLst>
                <a:gd name="adj1" fmla="val 50000"/>
                <a:gd name="adj2" fmla="val 50000"/>
              </a:avLst>
            </a:prstGeom>
            <a:solidFill>
              <a:schemeClr val="bg1"/>
            </a:solidFill>
            <a:ln w="12700" cap="flat">
              <a:solidFill>
                <a:schemeClr val="accent1"/>
              </a:solidFill>
              <a:prstDash val="solid"/>
              <a:miter/>
            </a:ln>
          </p:spPr>
          <p:txBody>
            <a:bodyPr rtlCol="0" anchor="ctr"/>
            <a:lstStyle/>
            <a:p>
              <a:pPr algn="ctr"/>
              <a:r>
                <a:rPr lang="en-US" sz="1000">
                  <a:solidFill>
                    <a:srgbClr val="2D3559"/>
                  </a:solidFill>
                  <a:latin typeface="Poppins Medium" panose="00000600000000000000" pitchFamily="2" charset="0"/>
                  <a:cs typeface="Poppins Medium" panose="00000600000000000000" pitchFamily="2" charset="0"/>
                </a:rPr>
                <a:t>Features</a:t>
              </a:r>
              <a:endParaRPr lang="en-ID" sz="1000">
                <a:solidFill>
                  <a:srgbClr val="2D3559"/>
                </a:solidFill>
                <a:latin typeface="Poppins Medium" panose="00000600000000000000" pitchFamily="2" charset="0"/>
                <a:cs typeface="Poppins Medium" panose="00000600000000000000" pitchFamily="2" charset="0"/>
              </a:endParaRPr>
            </a:p>
          </p:txBody>
        </p:sp>
        <p:sp>
          <p:nvSpPr>
            <p:cNvPr id="15" name="Persegi Panjang: Sudut Diagonal Lengkung 27">
              <a:extLst>
                <a:ext uri="{FF2B5EF4-FFF2-40B4-BE49-F238E27FC236}">
                  <a16:creationId xmlns:a16="http://schemas.microsoft.com/office/drawing/2014/main" id="{981083FA-91A8-4BF9-8516-2F90AAC4D137}"/>
                </a:ext>
              </a:extLst>
            </p:cNvPr>
            <p:cNvSpPr/>
            <p:nvPr/>
          </p:nvSpPr>
          <p:spPr>
            <a:xfrm>
              <a:off x="5407419" y="3386467"/>
              <a:ext cx="1314035" cy="374155"/>
            </a:xfrm>
            <a:prstGeom prst="round2DiagRect">
              <a:avLst>
                <a:gd name="adj1" fmla="val 50000"/>
                <a:gd name="adj2" fmla="val 50000"/>
              </a:avLst>
            </a:prstGeom>
            <a:solidFill>
              <a:schemeClr val="accent1"/>
            </a:solidFill>
            <a:ln w="12700" cap="flat">
              <a:noFill/>
              <a:prstDash val="solid"/>
              <a:miter/>
            </a:ln>
          </p:spPr>
          <p:txBody>
            <a:bodyPr rtlCol="0" anchor="ctr"/>
            <a:lstStyle/>
            <a:p>
              <a:pPr algn="ctr"/>
              <a:r>
                <a:rPr lang="en-US" sz="1000">
                  <a:solidFill>
                    <a:schemeClr val="bg1"/>
                  </a:solidFill>
                  <a:latin typeface="Poppins Medium" panose="00000600000000000000" pitchFamily="2" charset="0"/>
                  <a:cs typeface="Poppins Medium" panose="00000600000000000000" pitchFamily="2" charset="0"/>
                </a:rPr>
                <a:t>Features</a:t>
              </a:r>
              <a:endParaRPr lang="en-ID" sz="1000">
                <a:solidFill>
                  <a:schemeClr val="bg1"/>
                </a:solidFill>
                <a:latin typeface="Poppins Medium" panose="00000600000000000000" pitchFamily="2" charset="0"/>
                <a:cs typeface="Poppins Medium" panose="00000600000000000000" pitchFamily="2" charset="0"/>
              </a:endParaRPr>
            </a:p>
          </p:txBody>
        </p:sp>
        <p:sp>
          <p:nvSpPr>
            <p:cNvPr id="21" name="Persegi Panjang: Sudut Diagonal Lengkung 27">
              <a:extLst>
                <a:ext uri="{FF2B5EF4-FFF2-40B4-BE49-F238E27FC236}">
                  <a16:creationId xmlns:a16="http://schemas.microsoft.com/office/drawing/2014/main" id="{9F29B7D3-AF8A-4BE9-BAD8-12F6DD4729F3}"/>
                </a:ext>
              </a:extLst>
            </p:cNvPr>
            <p:cNvSpPr/>
            <p:nvPr/>
          </p:nvSpPr>
          <p:spPr>
            <a:xfrm>
              <a:off x="8376083" y="3386467"/>
              <a:ext cx="1314035" cy="374155"/>
            </a:xfrm>
            <a:prstGeom prst="round2DiagRect">
              <a:avLst>
                <a:gd name="adj1" fmla="val 50000"/>
                <a:gd name="adj2" fmla="val 50000"/>
              </a:avLst>
            </a:prstGeom>
            <a:solidFill>
              <a:schemeClr val="bg1"/>
            </a:solidFill>
            <a:ln w="12700" cap="flat">
              <a:solidFill>
                <a:schemeClr val="accent1"/>
              </a:solidFill>
              <a:prstDash val="solid"/>
              <a:miter/>
            </a:ln>
          </p:spPr>
          <p:txBody>
            <a:bodyPr rtlCol="0" anchor="ctr"/>
            <a:lstStyle/>
            <a:p>
              <a:pPr algn="ctr"/>
              <a:r>
                <a:rPr lang="en-US" sz="1000">
                  <a:solidFill>
                    <a:srgbClr val="2D3559"/>
                  </a:solidFill>
                  <a:latin typeface="Poppins Medium" panose="00000600000000000000" pitchFamily="2" charset="0"/>
                  <a:cs typeface="Poppins Medium" panose="00000600000000000000" pitchFamily="2" charset="0"/>
                </a:rPr>
                <a:t>Features</a:t>
              </a:r>
              <a:endParaRPr lang="en-ID" sz="1000">
                <a:solidFill>
                  <a:srgbClr val="2D3559"/>
                </a:solidFill>
                <a:latin typeface="Poppins Medium" panose="00000600000000000000" pitchFamily="2" charset="0"/>
                <a:cs typeface="Poppins Medium" panose="00000600000000000000" pitchFamily="2" charset="0"/>
              </a:endParaRPr>
            </a:p>
          </p:txBody>
        </p:sp>
      </p:grpSp>
      <p:sp>
        <p:nvSpPr>
          <p:cNvPr id="54" name="TextBox 53">
            <a:extLst>
              <a:ext uri="{FF2B5EF4-FFF2-40B4-BE49-F238E27FC236}">
                <a16:creationId xmlns:a16="http://schemas.microsoft.com/office/drawing/2014/main" id="{222F774D-615B-4F2A-ADFF-85D0D52DAC8F}"/>
              </a:ext>
            </a:extLst>
          </p:cNvPr>
          <p:cNvSpPr txBox="1"/>
          <p:nvPr/>
        </p:nvSpPr>
        <p:spPr>
          <a:xfrm>
            <a:off x="6767026" y="915270"/>
            <a:ext cx="3864833" cy="825867"/>
          </a:xfrm>
          <a:prstGeom prst="rect">
            <a:avLst/>
          </a:prstGeom>
          <a:noFill/>
        </p:spPr>
        <p:txBody>
          <a:bodyPr wrap="square" rtlCol="0">
            <a:spAutoFit/>
          </a:bodyPr>
          <a:lstStyle/>
          <a:p>
            <a:pPr>
              <a:lnSpc>
                <a:spcPct val="150000"/>
              </a:lnSpc>
            </a:pPr>
            <a:r>
              <a:rPr lang="en-US" sz="110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amet elit sed do eius mod tempor incididunt ut labore et dolore magna aliqua ut enim ad minim veniam quis nostrud ullamco laboris shotdolo.</a:t>
            </a:r>
          </a:p>
        </p:txBody>
      </p:sp>
    </p:spTree>
    <p:extLst>
      <p:ext uri="{BB962C8B-B14F-4D97-AF65-F5344CB8AC3E}">
        <p14:creationId xmlns:p14="http://schemas.microsoft.com/office/powerpoint/2010/main" val="2653331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2B58C8-144C-4B21-890C-FD9E47DAEEE3}"/>
              </a:ext>
            </a:extLst>
          </p:cNvPr>
          <p:cNvSpPr txBox="1"/>
          <p:nvPr/>
        </p:nvSpPr>
        <p:spPr>
          <a:xfrm>
            <a:off x="4116746" y="919993"/>
            <a:ext cx="3958508"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FINANCIAL </a:t>
            </a:r>
            <a:r>
              <a:rPr lang="en-US" sz="2800" spc="100">
                <a:solidFill>
                  <a:schemeClr val="accent1"/>
                </a:solidFill>
                <a:latin typeface="Poppins SemiBold" panose="00000700000000000000" pitchFamily="2" charset="0"/>
                <a:cs typeface="Poppins SemiBold" panose="00000700000000000000" pitchFamily="2" charset="0"/>
              </a:rPr>
              <a:t>FACTS </a:t>
            </a:r>
          </a:p>
        </p:txBody>
      </p:sp>
      <p:sp>
        <p:nvSpPr>
          <p:cNvPr id="15" name="Graphic 22">
            <a:extLst>
              <a:ext uri="{FF2B5EF4-FFF2-40B4-BE49-F238E27FC236}">
                <a16:creationId xmlns:a16="http://schemas.microsoft.com/office/drawing/2014/main" id="{D224E778-8317-48C6-B3CB-BF803E978FB2}"/>
              </a:ext>
            </a:extLst>
          </p:cNvPr>
          <p:cNvSpPr/>
          <p:nvPr/>
        </p:nvSpPr>
        <p:spPr>
          <a:xfrm>
            <a:off x="2093784" y="2093449"/>
            <a:ext cx="2041380" cy="1872706"/>
          </a:xfrm>
          <a:custGeom>
            <a:avLst/>
            <a:gdLst>
              <a:gd name="connsiteX0" fmla="*/ 588645 w 899159"/>
              <a:gd name="connsiteY0" fmla="*/ 0 h 824864"/>
              <a:gd name="connsiteX1" fmla="*/ 310515 w 899159"/>
              <a:gd name="connsiteY1" fmla="*/ 0 h 824864"/>
              <a:gd name="connsiteX2" fmla="*/ 161925 w 899159"/>
              <a:gd name="connsiteY2" fmla="*/ 85725 h 824864"/>
              <a:gd name="connsiteX3" fmla="*/ 22860 w 899159"/>
              <a:gd name="connsiteY3" fmla="*/ 326708 h 824864"/>
              <a:gd name="connsiteX4" fmla="*/ 22860 w 899159"/>
              <a:gd name="connsiteY4" fmla="*/ 498158 h 824864"/>
              <a:gd name="connsiteX5" fmla="*/ 161925 w 899159"/>
              <a:gd name="connsiteY5" fmla="*/ 739140 h 824864"/>
              <a:gd name="connsiteX6" fmla="*/ 310515 w 899159"/>
              <a:gd name="connsiteY6" fmla="*/ 824865 h 824864"/>
              <a:gd name="connsiteX7" fmla="*/ 588645 w 899159"/>
              <a:gd name="connsiteY7" fmla="*/ 824865 h 824864"/>
              <a:gd name="connsiteX8" fmla="*/ 737235 w 899159"/>
              <a:gd name="connsiteY8" fmla="*/ 739140 h 824864"/>
              <a:gd name="connsiteX9" fmla="*/ 876300 w 899159"/>
              <a:gd name="connsiteY9" fmla="*/ 498158 h 824864"/>
              <a:gd name="connsiteX10" fmla="*/ 876300 w 899159"/>
              <a:gd name="connsiteY10" fmla="*/ 326708 h 824864"/>
              <a:gd name="connsiteX11" fmla="*/ 737235 w 899159"/>
              <a:gd name="connsiteY11" fmla="*/ 85725 h 824864"/>
              <a:gd name="connsiteX12" fmla="*/ 588645 w 899159"/>
              <a:gd name="connsiteY12" fmla="*/ 0 h 82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159" h="824864">
                <a:moveTo>
                  <a:pt x="588645" y="0"/>
                </a:moveTo>
                <a:lnTo>
                  <a:pt x="310515" y="0"/>
                </a:lnTo>
                <a:cubicBezTo>
                  <a:pt x="249555" y="0"/>
                  <a:pt x="192405" y="32385"/>
                  <a:pt x="161925" y="85725"/>
                </a:cubicBezTo>
                <a:lnTo>
                  <a:pt x="22860" y="326708"/>
                </a:lnTo>
                <a:cubicBezTo>
                  <a:pt x="-7620" y="380048"/>
                  <a:pt x="-7620" y="444818"/>
                  <a:pt x="22860" y="498158"/>
                </a:cubicBezTo>
                <a:lnTo>
                  <a:pt x="161925" y="739140"/>
                </a:lnTo>
                <a:cubicBezTo>
                  <a:pt x="192405" y="792480"/>
                  <a:pt x="248603" y="824865"/>
                  <a:pt x="310515" y="824865"/>
                </a:cubicBezTo>
                <a:lnTo>
                  <a:pt x="588645" y="824865"/>
                </a:lnTo>
                <a:cubicBezTo>
                  <a:pt x="649605" y="824865"/>
                  <a:pt x="706755" y="792480"/>
                  <a:pt x="737235" y="739140"/>
                </a:cubicBezTo>
                <a:lnTo>
                  <a:pt x="876300" y="498158"/>
                </a:lnTo>
                <a:cubicBezTo>
                  <a:pt x="906780" y="444818"/>
                  <a:pt x="906780" y="380048"/>
                  <a:pt x="876300" y="326708"/>
                </a:cubicBezTo>
                <a:lnTo>
                  <a:pt x="737235" y="85725"/>
                </a:lnTo>
                <a:cubicBezTo>
                  <a:pt x="706755" y="32385"/>
                  <a:pt x="650558" y="0"/>
                  <a:pt x="588645" y="0"/>
                </a:cubicBezTo>
                <a:close/>
              </a:path>
            </a:pathLst>
          </a:custGeom>
          <a:gradFill flip="none" rotWithShape="1">
            <a:gsLst>
              <a:gs pos="0">
                <a:schemeClr val="bg1"/>
              </a:gs>
              <a:gs pos="100000">
                <a:schemeClr val="accent6">
                  <a:shade val="100000"/>
                  <a:satMod val="115000"/>
                </a:schemeClr>
              </a:gs>
            </a:gsLst>
            <a:path path="circle">
              <a:fillToRect l="50000" t="50000" r="50000" b="50000"/>
            </a:path>
            <a:tileRect/>
          </a:gradFill>
          <a:ln w="9525" cap="flat">
            <a:noFill/>
            <a:prstDash val="solid"/>
            <a:miter/>
          </a:ln>
        </p:spPr>
        <p:txBody>
          <a:bodyPr rtlCol="0" anchor="ctr"/>
          <a:lstStyle/>
          <a:p>
            <a:endParaRPr lang="en-US"/>
          </a:p>
        </p:txBody>
      </p:sp>
      <p:grpSp>
        <p:nvGrpSpPr>
          <p:cNvPr id="38" name="Group 37">
            <a:extLst>
              <a:ext uri="{FF2B5EF4-FFF2-40B4-BE49-F238E27FC236}">
                <a16:creationId xmlns:a16="http://schemas.microsoft.com/office/drawing/2014/main" id="{C069224A-86FD-4FA1-AC49-E47734420732}"/>
              </a:ext>
            </a:extLst>
          </p:cNvPr>
          <p:cNvGrpSpPr/>
          <p:nvPr/>
        </p:nvGrpSpPr>
        <p:grpSpPr>
          <a:xfrm>
            <a:off x="2090895" y="2650138"/>
            <a:ext cx="2047158" cy="759329"/>
            <a:chOff x="2090895" y="2768191"/>
            <a:chExt cx="2047158" cy="759329"/>
          </a:xfrm>
        </p:grpSpPr>
        <p:sp>
          <p:nvSpPr>
            <p:cNvPr id="16" name="TextBox 15">
              <a:extLst>
                <a:ext uri="{FF2B5EF4-FFF2-40B4-BE49-F238E27FC236}">
                  <a16:creationId xmlns:a16="http://schemas.microsoft.com/office/drawing/2014/main" id="{3E74DA49-96A0-45D2-B724-EC926D5D1C2D}"/>
                </a:ext>
              </a:extLst>
            </p:cNvPr>
            <p:cNvSpPr txBox="1"/>
            <p:nvPr/>
          </p:nvSpPr>
          <p:spPr>
            <a:xfrm>
              <a:off x="2090895" y="2768191"/>
              <a:ext cx="2047158"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$502M</a:t>
              </a:r>
              <a:endParaRPr lang="en-US" sz="2800" spc="100">
                <a:solidFill>
                  <a:schemeClr val="accent1"/>
                </a:solidFill>
                <a:latin typeface="Poppins SemiBold" panose="00000700000000000000" pitchFamily="2" charset="0"/>
                <a:cs typeface="Poppins SemiBold" panose="00000700000000000000" pitchFamily="2" charset="0"/>
              </a:endParaRPr>
            </a:p>
          </p:txBody>
        </p:sp>
        <p:sp>
          <p:nvSpPr>
            <p:cNvPr id="17" name="TextBox 16">
              <a:extLst>
                <a:ext uri="{FF2B5EF4-FFF2-40B4-BE49-F238E27FC236}">
                  <a16:creationId xmlns:a16="http://schemas.microsoft.com/office/drawing/2014/main" id="{15A0AA63-7181-44BE-A3AF-6969310AD559}"/>
                </a:ext>
              </a:extLst>
            </p:cNvPr>
            <p:cNvSpPr txBox="1"/>
            <p:nvPr/>
          </p:nvSpPr>
          <p:spPr>
            <a:xfrm>
              <a:off x="2504672" y="3188966"/>
              <a:ext cx="1219604" cy="338554"/>
            </a:xfrm>
            <a:prstGeom prst="rect">
              <a:avLst/>
            </a:prstGeom>
            <a:noFill/>
          </p:spPr>
          <p:txBody>
            <a:bodyPr wrap="square" rtlCol="0">
              <a:spAutoFit/>
            </a:bodyPr>
            <a:lstStyle/>
            <a:p>
              <a:pPr algn="ctr">
                <a:lnSpc>
                  <a:spcPct val="150000"/>
                </a:lnSpc>
              </a:pPr>
              <a:r>
                <a:rPr lang="en-US" sz="12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Total Assets</a:t>
              </a:r>
            </a:p>
          </p:txBody>
        </p:sp>
      </p:grpSp>
      <p:sp>
        <p:nvSpPr>
          <p:cNvPr id="18" name="Graphic 22">
            <a:extLst>
              <a:ext uri="{FF2B5EF4-FFF2-40B4-BE49-F238E27FC236}">
                <a16:creationId xmlns:a16="http://schemas.microsoft.com/office/drawing/2014/main" id="{63A2A0D0-080F-4A8C-8518-3273AE0880C8}"/>
              </a:ext>
            </a:extLst>
          </p:cNvPr>
          <p:cNvSpPr/>
          <p:nvPr/>
        </p:nvSpPr>
        <p:spPr>
          <a:xfrm>
            <a:off x="5076755" y="2093449"/>
            <a:ext cx="2041380" cy="1872706"/>
          </a:xfrm>
          <a:custGeom>
            <a:avLst/>
            <a:gdLst>
              <a:gd name="connsiteX0" fmla="*/ 588645 w 899159"/>
              <a:gd name="connsiteY0" fmla="*/ 0 h 824864"/>
              <a:gd name="connsiteX1" fmla="*/ 310515 w 899159"/>
              <a:gd name="connsiteY1" fmla="*/ 0 h 824864"/>
              <a:gd name="connsiteX2" fmla="*/ 161925 w 899159"/>
              <a:gd name="connsiteY2" fmla="*/ 85725 h 824864"/>
              <a:gd name="connsiteX3" fmla="*/ 22860 w 899159"/>
              <a:gd name="connsiteY3" fmla="*/ 326708 h 824864"/>
              <a:gd name="connsiteX4" fmla="*/ 22860 w 899159"/>
              <a:gd name="connsiteY4" fmla="*/ 498158 h 824864"/>
              <a:gd name="connsiteX5" fmla="*/ 161925 w 899159"/>
              <a:gd name="connsiteY5" fmla="*/ 739140 h 824864"/>
              <a:gd name="connsiteX6" fmla="*/ 310515 w 899159"/>
              <a:gd name="connsiteY6" fmla="*/ 824865 h 824864"/>
              <a:gd name="connsiteX7" fmla="*/ 588645 w 899159"/>
              <a:gd name="connsiteY7" fmla="*/ 824865 h 824864"/>
              <a:gd name="connsiteX8" fmla="*/ 737235 w 899159"/>
              <a:gd name="connsiteY8" fmla="*/ 739140 h 824864"/>
              <a:gd name="connsiteX9" fmla="*/ 876300 w 899159"/>
              <a:gd name="connsiteY9" fmla="*/ 498158 h 824864"/>
              <a:gd name="connsiteX10" fmla="*/ 876300 w 899159"/>
              <a:gd name="connsiteY10" fmla="*/ 326708 h 824864"/>
              <a:gd name="connsiteX11" fmla="*/ 737235 w 899159"/>
              <a:gd name="connsiteY11" fmla="*/ 85725 h 824864"/>
              <a:gd name="connsiteX12" fmla="*/ 588645 w 899159"/>
              <a:gd name="connsiteY12" fmla="*/ 0 h 82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159" h="824864">
                <a:moveTo>
                  <a:pt x="588645" y="0"/>
                </a:moveTo>
                <a:lnTo>
                  <a:pt x="310515" y="0"/>
                </a:lnTo>
                <a:cubicBezTo>
                  <a:pt x="249555" y="0"/>
                  <a:pt x="192405" y="32385"/>
                  <a:pt x="161925" y="85725"/>
                </a:cubicBezTo>
                <a:lnTo>
                  <a:pt x="22860" y="326708"/>
                </a:lnTo>
                <a:cubicBezTo>
                  <a:pt x="-7620" y="380048"/>
                  <a:pt x="-7620" y="444818"/>
                  <a:pt x="22860" y="498158"/>
                </a:cubicBezTo>
                <a:lnTo>
                  <a:pt x="161925" y="739140"/>
                </a:lnTo>
                <a:cubicBezTo>
                  <a:pt x="192405" y="792480"/>
                  <a:pt x="248603" y="824865"/>
                  <a:pt x="310515" y="824865"/>
                </a:cubicBezTo>
                <a:lnTo>
                  <a:pt x="588645" y="824865"/>
                </a:lnTo>
                <a:cubicBezTo>
                  <a:pt x="649605" y="824865"/>
                  <a:pt x="706755" y="792480"/>
                  <a:pt x="737235" y="739140"/>
                </a:cubicBezTo>
                <a:lnTo>
                  <a:pt x="876300" y="498158"/>
                </a:lnTo>
                <a:cubicBezTo>
                  <a:pt x="906780" y="444818"/>
                  <a:pt x="906780" y="380048"/>
                  <a:pt x="876300" y="326708"/>
                </a:cubicBezTo>
                <a:lnTo>
                  <a:pt x="737235" y="85725"/>
                </a:lnTo>
                <a:cubicBezTo>
                  <a:pt x="706755" y="32385"/>
                  <a:pt x="650558" y="0"/>
                  <a:pt x="588645" y="0"/>
                </a:cubicBezTo>
                <a:close/>
              </a:path>
            </a:pathLst>
          </a:custGeom>
          <a:gradFill flip="none" rotWithShape="1">
            <a:gsLst>
              <a:gs pos="0">
                <a:schemeClr val="bg1"/>
              </a:gs>
              <a:gs pos="100000">
                <a:schemeClr val="accent6">
                  <a:shade val="100000"/>
                  <a:satMod val="115000"/>
                </a:schemeClr>
              </a:gs>
            </a:gsLst>
            <a:path path="circle">
              <a:fillToRect l="50000" t="50000" r="50000" b="50000"/>
            </a:path>
            <a:tileRect/>
          </a:gradFill>
          <a:ln w="952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2077422B-4A55-4DD2-A5C7-9EA5A0931F65}"/>
              </a:ext>
            </a:extLst>
          </p:cNvPr>
          <p:cNvGrpSpPr/>
          <p:nvPr/>
        </p:nvGrpSpPr>
        <p:grpSpPr>
          <a:xfrm>
            <a:off x="5073866" y="2650138"/>
            <a:ext cx="2047158" cy="759329"/>
            <a:chOff x="5073866" y="2768191"/>
            <a:chExt cx="2047158" cy="759329"/>
          </a:xfrm>
        </p:grpSpPr>
        <p:sp>
          <p:nvSpPr>
            <p:cNvPr id="19" name="TextBox 18">
              <a:extLst>
                <a:ext uri="{FF2B5EF4-FFF2-40B4-BE49-F238E27FC236}">
                  <a16:creationId xmlns:a16="http://schemas.microsoft.com/office/drawing/2014/main" id="{2C49F324-D3CB-43A0-9D7C-3E3B646F2768}"/>
                </a:ext>
              </a:extLst>
            </p:cNvPr>
            <p:cNvSpPr txBox="1"/>
            <p:nvPr/>
          </p:nvSpPr>
          <p:spPr>
            <a:xfrm>
              <a:off x="5073866" y="2768191"/>
              <a:ext cx="2047158"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$302M</a:t>
              </a:r>
              <a:endParaRPr lang="en-US" sz="2800" spc="100">
                <a:solidFill>
                  <a:schemeClr val="accent1"/>
                </a:solidFill>
                <a:latin typeface="Poppins SemiBold" panose="00000700000000000000" pitchFamily="2" charset="0"/>
                <a:cs typeface="Poppins SemiBold" panose="00000700000000000000" pitchFamily="2" charset="0"/>
              </a:endParaRPr>
            </a:p>
          </p:txBody>
        </p:sp>
        <p:sp>
          <p:nvSpPr>
            <p:cNvPr id="20" name="TextBox 19">
              <a:extLst>
                <a:ext uri="{FF2B5EF4-FFF2-40B4-BE49-F238E27FC236}">
                  <a16:creationId xmlns:a16="http://schemas.microsoft.com/office/drawing/2014/main" id="{3FCF5FE4-40F7-47EC-9352-2610E36FAD6D}"/>
                </a:ext>
              </a:extLst>
            </p:cNvPr>
            <p:cNvSpPr txBox="1"/>
            <p:nvPr/>
          </p:nvSpPr>
          <p:spPr>
            <a:xfrm>
              <a:off x="5611670" y="3188966"/>
              <a:ext cx="971550" cy="338554"/>
            </a:xfrm>
            <a:prstGeom prst="rect">
              <a:avLst/>
            </a:prstGeom>
            <a:noFill/>
          </p:spPr>
          <p:txBody>
            <a:bodyPr wrap="square" rtlCol="0">
              <a:spAutoFit/>
            </a:bodyPr>
            <a:lstStyle/>
            <a:p>
              <a:pPr algn="ctr">
                <a:lnSpc>
                  <a:spcPct val="150000"/>
                </a:lnSpc>
              </a:pPr>
              <a:r>
                <a:rPr lang="en-US" sz="12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Net Income</a:t>
              </a:r>
            </a:p>
          </p:txBody>
        </p:sp>
      </p:grpSp>
      <p:sp>
        <p:nvSpPr>
          <p:cNvPr id="21" name="Graphic 22">
            <a:extLst>
              <a:ext uri="{FF2B5EF4-FFF2-40B4-BE49-F238E27FC236}">
                <a16:creationId xmlns:a16="http://schemas.microsoft.com/office/drawing/2014/main" id="{1EBA8E4D-23FC-4FD0-BEBD-C4B359672FA9}"/>
              </a:ext>
            </a:extLst>
          </p:cNvPr>
          <p:cNvSpPr/>
          <p:nvPr/>
        </p:nvSpPr>
        <p:spPr>
          <a:xfrm>
            <a:off x="8056837" y="2093449"/>
            <a:ext cx="2041380" cy="1872706"/>
          </a:xfrm>
          <a:custGeom>
            <a:avLst/>
            <a:gdLst>
              <a:gd name="connsiteX0" fmla="*/ 588645 w 899159"/>
              <a:gd name="connsiteY0" fmla="*/ 0 h 824864"/>
              <a:gd name="connsiteX1" fmla="*/ 310515 w 899159"/>
              <a:gd name="connsiteY1" fmla="*/ 0 h 824864"/>
              <a:gd name="connsiteX2" fmla="*/ 161925 w 899159"/>
              <a:gd name="connsiteY2" fmla="*/ 85725 h 824864"/>
              <a:gd name="connsiteX3" fmla="*/ 22860 w 899159"/>
              <a:gd name="connsiteY3" fmla="*/ 326708 h 824864"/>
              <a:gd name="connsiteX4" fmla="*/ 22860 w 899159"/>
              <a:gd name="connsiteY4" fmla="*/ 498158 h 824864"/>
              <a:gd name="connsiteX5" fmla="*/ 161925 w 899159"/>
              <a:gd name="connsiteY5" fmla="*/ 739140 h 824864"/>
              <a:gd name="connsiteX6" fmla="*/ 310515 w 899159"/>
              <a:gd name="connsiteY6" fmla="*/ 824865 h 824864"/>
              <a:gd name="connsiteX7" fmla="*/ 588645 w 899159"/>
              <a:gd name="connsiteY7" fmla="*/ 824865 h 824864"/>
              <a:gd name="connsiteX8" fmla="*/ 737235 w 899159"/>
              <a:gd name="connsiteY8" fmla="*/ 739140 h 824864"/>
              <a:gd name="connsiteX9" fmla="*/ 876300 w 899159"/>
              <a:gd name="connsiteY9" fmla="*/ 498158 h 824864"/>
              <a:gd name="connsiteX10" fmla="*/ 876300 w 899159"/>
              <a:gd name="connsiteY10" fmla="*/ 326708 h 824864"/>
              <a:gd name="connsiteX11" fmla="*/ 737235 w 899159"/>
              <a:gd name="connsiteY11" fmla="*/ 85725 h 824864"/>
              <a:gd name="connsiteX12" fmla="*/ 588645 w 899159"/>
              <a:gd name="connsiteY12" fmla="*/ 0 h 82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159" h="824864">
                <a:moveTo>
                  <a:pt x="588645" y="0"/>
                </a:moveTo>
                <a:lnTo>
                  <a:pt x="310515" y="0"/>
                </a:lnTo>
                <a:cubicBezTo>
                  <a:pt x="249555" y="0"/>
                  <a:pt x="192405" y="32385"/>
                  <a:pt x="161925" y="85725"/>
                </a:cubicBezTo>
                <a:lnTo>
                  <a:pt x="22860" y="326708"/>
                </a:lnTo>
                <a:cubicBezTo>
                  <a:pt x="-7620" y="380048"/>
                  <a:pt x="-7620" y="444818"/>
                  <a:pt x="22860" y="498158"/>
                </a:cubicBezTo>
                <a:lnTo>
                  <a:pt x="161925" y="739140"/>
                </a:lnTo>
                <a:cubicBezTo>
                  <a:pt x="192405" y="792480"/>
                  <a:pt x="248603" y="824865"/>
                  <a:pt x="310515" y="824865"/>
                </a:cubicBezTo>
                <a:lnTo>
                  <a:pt x="588645" y="824865"/>
                </a:lnTo>
                <a:cubicBezTo>
                  <a:pt x="649605" y="824865"/>
                  <a:pt x="706755" y="792480"/>
                  <a:pt x="737235" y="739140"/>
                </a:cubicBezTo>
                <a:lnTo>
                  <a:pt x="876300" y="498158"/>
                </a:lnTo>
                <a:cubicBezTo>
                  <a:pt x="906780" y="444818"/>
                  <a:pt x="906780" y="380048"/>
                  <a:pt x="876300" y="326708"/>
                </a:cubicBezTo>
                <a:lnTo>
                  <a:pt x="737235" y="85725"/>
                </a:lnTo>
                <a:cubicBezTo>
                  <a:pt x="706755" y="32385"/>
                  <a:pt x="650558" y="0"/>
                  <a:pt x="588645" y="0"/>
                </a:cubicBezTo>
                <a:close/>
              </a:path>
            </a:pathLst>
          </a:custGeom>
          <a:gradFill flip="none" rotWithShape="1">
            <a:gsLst>
              <a:gs pos="0">
                <a:schemeClr val="bg1"/>
              </a:gs>
              <a:gs pos="100000">
                <a:schemeClr val="accent6">
                  <a:shade val="100000"/>
                  <a:satMod val="115000"/>
                </a:schemeClr>
              </a:gs>
            </a:gsLst>
            <a:path path="circle">
              <a:fillToRect l="50000" t="50000" r="50000" b="50000"/>
            </a:path>
            <a:tileRect/>
          </a:gradFill>
          <a:ln w="952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1B95AFC6-DE9A-4CA5-8B5A-CC407E7AB741}"/>
              </a:ext>
            </a:extLst>
          </p:cNvPr>
          <p:cNvGrpSpPr/>
          <p:nvPr/>
        </p:nvGrpSpPr>
        <p:grpSpPr>
          <a:xfrm>
            <a:off x="8053948" y="2650138"/>
            <a:ext cx="2047158" cy="759329"/>
            <a:chOff x="8053948" y="2768191"/>
            <a:chExt cx="2047158" cy="759329"/>
          </a:xfrm>
        </p:grpSpPr>
        <p:sp>
          <p:nvSpPr>
            <p:cNvPr id="22" name="TextBox 21">
              <a:extLst>
                <a:ext uri="{FF2B5EF4-FFF2-40B4-BE49-F238E27FC236}">
                  <a16:creationId xmlns:a16="http://schemas.microsoft.com/office/drawing/2014/main" id="{1992559B-E3EB-4E01-AEC0-BE9B46A0916C}"/>
                </a:ext>
              </a:extLst>
            </p:cNvPr>
            <p:cNvSpPr txBox="1"/>
            <p:nvPr/>
          </p:nvSpPr>
          <p:spPr>
            <a:xfrm>
              <a:off x="8053948" y="2768191"/>
              <a:ext cx="2047158"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$104M</a:t>
              </a:r>
            </a:p>
          </p:txBody>
        </p:sp>
        <p:sp>
          <p:nvSpPr>
            <p:cNvPr id="23" name="TextBox 22">
              <a:extLst>
                <a:ext uri="{FF2B5EF4-FFF2-40B4-BE49-F238E27FC236}">
                  <a16:creationId xmlns:a16="http://schemas.microsoft.com/office/drawing/2014/main" id="{F431BFB4-58C2-425F-BC29-8021AB9C921C}"/>
                </a:ext>
              </a:extLst>
            </p:cNvPr>
            <p:cNvSpPr txBox="1"/>
            <p:nvPr/>
          </p:nvSpPr>
          <p:spPr>
            <a:xfrm>
              <a:off x="8591752" y="3188966"/>
              <a:ext cx="971550" cy="338554"/>
            </a:xfrm>
            <a:prstGeom prst="rect">
              <a:avLst/>
            </a:prstGeom>
            <a:noFill/>
          </p:spPr>
          <p:txBody>
            <a:bodyPr wrap="square" rtlCol="0">
              <a:spAutoFit/>
            </a:bodyPr>
            <a:lstStyle/>
            <a:p>
              <a:pPr algn="ctr">
                <a:lnSpc>
                  <a:spcPct val="150000"/>
                </a:lnSpc>
              </a:pPr>
              <a:r>
                <a:rPr lang="en-US" sz="12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Revenue </a:t>
              </a:r>
            </a:p>
          </p:txBody>
        </p:sp>
      </p:grpSp>
      <p:cxnSp>
        <p:nvCxnSpPr>
          <p:cNvPr id="27" name="Straight Connector 26">
            <a:extLst>
              <a:ext uri="{FF2B5EF4-FFF2-40B4-BE49-F238E27FC236}">
                <a16:creationId xmlns:a16="http://schemas.microsoft.com/office/drawing/2014/main" id="{117FD8EB-FCD2-4BDF-B30F-AEAC1D488CAA}"/>
              </a:ext>
            </a:extLst>
          </p:cNvPr>
          <p:cNvCxnSpPr>
            <a:cxnSpLocks/>
          </p:cNvCxnSpPr>
          <p:nvPr/>
        </p:nvCxnSpPr>
        <p:spPr>
          <a:xfrm>
            <a:off x="4311954" y="3029802"/>
            <a:ext cx="574428" cy="0"/>
          </a:xfrm>
          <a:prstGeom prst="line">
            <a:avLst/>
          </a:prstGeom>
          <a:ln w="254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69DBE4-54A1-4F8F-AF9D-30E99DC19DE5}"/>
              </a:ext>
            </a:extLst>
          </p:cNvPr>
          <p:cNvCxnSpPr>
            <a:cxnSpLocks/>
          </p:cNvCxnSpPr>
          <p:nvPr/>
        </p:nvCxnSpPr>
        <p:spPr>
          <a:xfrm>
            <a:off x="7350429" y="3029802"/>
            <a:ext cx="574428" cy="0"/>
          </a:xfrm>
          <a:prstGeom prst="line">
            <a:avLst/>
          </a:prstGeom>
          <a:ln w="254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Graphic 22">
            <a:extLst>
              <a:ext uri="{FF2B5EF4-FFF2-40B4-BE49-F238E27FC236}">
                <a16:creationId xmlns:a16="http://schemas.microsoft.com/office/drawing/2014/main" id="{698D2E48-F196-4BD2-838E-BF893C80DD52}"/>
              </a:ext>
            </a:extLst>
          </p:cNvPr>
          <p:cNvSpPr/>
          <p:nvPr/>
        </p:nvSpPr>
        <p:spPr>
          <a:xfrm>
            <a:off x="3567401" y="4065301"/>
            <a:ext cx="2041380" cy="1872706"/>
          </a:xfrm>
          <a:custGeom>
            <a:avLst/>
            <a:gdLst>
              <a:gd name="connsiteX0" fmla="*/ 588645 w 899159"/>
              <a:gd name="connsiteY0" fmla="*/ 0 h 824864"/>
              <a:gd name="connsiteX1" fmla="*/ 310515 w 899159"/>
              <a:gd name="connsiteY1" fmla="*/ 0 h 824864"/>
              <a:gd name="connsiteX2" fmla="*/ 161925 w 899159"/>
              <a:gd name="connsiteY2" fmla="*/ 85725 h 824864"/>
              <a:gd name="connsiteX3" fmla="*/ 22860 w 899159"/>
              <a:gd name="connsiteY3" fmla="*/ 326708 h 824864"/>
              <a:gd name="connsiteX4" fmla="*/ 22860 w 899159"/>
              <a:gd name="connsiteY4" fmla="*/ 498158 h 824864"/>
              <a:gd name="connsiteX5" fmla="*/ 161925 w 899159"/>
              <a:gd name="connsiteY5" fmla="*/ 739140 h 824864"/>
              <a:gd name="connsiteX6" fmla="*/ 310515 w 899159"/>
              <a:gd name="connsiteY6" fmla="*/ 824865 h 824864"/>
              <a:gd name="connsiteX7" fmla="*/ 588645 w 899159"/>
              <a:gd name="connsiteY7" fmla="*/ 824865 h 824864"/>
              <a:gd name="connsiteX8" fmla="*/ 737235 w 899159"/>
              <a:gd name="connsiteY8" fmla="*/ 739140 h 824864"/>
              <a:gd name="connsiteX9" fmla="*/ 876300 w 899159"/>
              <a:gd name="connsiteY9" fmla="*/ 498158 h 824864"/>
              <a:gd name="connsiteX10" fmla="*/ 876300 w 899159"/>
              <a:gd name="connsiteY10" fmla="*/ 326708 h 824864"/>
              <a:gd name="connsiteX11" fmla="*/ 737235 w 899159"/>
              <a:gd name="connsiteY11" fmla="*/ 85725 h 824864"/>
              <a:gd name="connsiteX12" fmla="*/ 588645 w 899159"/>
              <a:gd name="connsiteY12" fmla="*/ 0 h 82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159" h="824864">
                <a:moveTo>
                  <a:pt x="588645" y="0"/>
                </a:moveTo>
                <a:lnTo>
                  <a:pt x="310515" y="0"/>
                </a:lnTo>
                <a:cubicBezTo>
                  <a:pt x="249555" y="0"/>
                  <a:pt x="192405" y="32385"/>
                  <a:pt x="161925" y="85725"/>
                </a:cubicBezTo>
                <a:lnTo>
                  <a:pt x="22860" y="326708"/>
                </a:lnTo>
                <a:cubicBezTo>
                  <a:pt x="-7620" y="380048"/>
                  <a:pt x="-7620" y="444818"/>
                  <a:pt x="22860" y="498158"/>
                </a:cubicBezTo>
                <a:lnTo>
                  <a:pt x="161925" y="739140"/>
                </a:lnTo>
                <a:cubicBezTo>
                  <a:pt x="192405" y="792480"/>
                  <a:pt x="248603" y="824865"/>
                  <a:pt x="310515" y="824865"/>
                </a:cubicBezTo>
                <a:lnTo>
                  <a:pt x="588645" y="824865"/>
                </a:lnTo>
                <a:cubicBezTo>
                  <a:pt x="649605" y="824865"/>
                  <a:pt x="706755" y="792480"/>
                  <a:pt x="737235" y="739140"/>
                </a:cubicBezTo>
                <a:lnTo>
                  <a:pt x="876300" y="498158"/>
                </a:lnTo>
                <a:cubicBezTo>
                  <a:pt x="906780" y="444818"/>
                  <a:pt x="906780" y="380048"/>
                  <a:pt x="876300" y="326708"/>
                </a:cubicBezTo>
                <a:lnTo>
                  <a:pt x="737235" y="85725"/>
                </a:lnTo>
                <a:cubicBezTo>
                  <a:pt x="706755" y="32385"/>
                  <a:pt x="650558" y="0"/>
                  <a:pt x="588645" y="0"/>
                </a:cubicBezTo>
                <a:close/>
              </a:path>
            </a:pathLst>
          </a:custGeom>
          <a:gradFill flip="none" rotWithShape="1">
            <a:gsLst>
              <a:gs pos="0">
                <a:schemeClr val="bg1"/>
              </a:gs>
              <a:gs pos="100000">
                <a:schemeClr val="accent6">
                  <a:shade val="100000"/>
                  <a:satMod val="115000"/>
                </a:schemeClr>
              </a:gs>
            </a:gsLst>
            <a:path path="circle">
              <a:fillToRect l="50000" t="50000" r="50000" b="50000"/>
            </a:path>
            <a:tileRect/>
          </a:gradFill>
          <a:ln w="9525" cap="flat">
            <a:noFill/>
            <a:prstDash val="solid"/>
            <a:miter/>
          </a:ln>
        </p:spPr>
        <p:txBody>
          <a:bodyPr rtlCol="0" anchor="ctr"/>
          <a:lstStyle/>
          <a:p>
            <a:endParaRPr lang="en-US"/>
          </a:p>
        </p:txBody>
      </p:sp>
      <p:grpSp>
        <p:nvGrpSpPr>
          <p:cNvPr id="41" name="Group 40">
            <a:extLst>
              <a:ext uri="{FF2B5EF4-FFF2-40B4-BE49-F238E27FC236}">
                <a16:creationId xmlns:a16="http://schemas.microsoft.com/office/drawing/2014/main" id="{A7EC019B-D2A0-4E95-8F84-8F11CDDEFE2B}"/>
              </a:ext>
            </a:extLst>
          </p:cNvPr>
          <p:cNvGrpSpPr/>
          <p:nvPr/>
        </p:nvGrpSpPr>
        <p:grpSpPr>
          <a:xfrm>
            <a:off x="3564512" y="4621990"/>
            <a:ext cx="2047158" cy="759329"/>
            <a:chOff x="3564512" y="4740043"/>
            <a:chExt cx="2047158" cy="759329"/>
          </a:xfrm>
        </p:grpSpPr>
        <p:sp>
          <p:nvSpPr>
            <p:cNvPr id="30" name="TextBox 29">
              <a:extLst>
                <a:ext uri="{FF2B5EF4-FFF2-40B4-BE49-F238E27FC236}">
                  <a16:creationId xmlns:a16="http://schemas.microsoft.com/office/drawing/2014/main" id="{01C26C40-1F41-4F65-B2EF-71FA9915BDDB}"/>
                </a:ext>
              </a:extLst>
            </p:cNvPr>
            <p:cNvSpPr txBox="1"/>
            <p:nvPr/>
          </p:nvSpPr>
          <p:spPr>
            <a:xfrm>
              <a:off x="3564512" y="4740043"/>
              <a:ext cx="2047158"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$46M</a:t>
              </a:r>
              <a:endParaRPr lang="en-US" sz="2800" spc="100">
                <a:solidFill>
                  <a:schemeClr val="accent1"/>
                </a:solidFill>
                <a:latin typeface="Poppins SemiBold" panose="00000700000000000000" pitchFamily="2" charset="0"/>
                <a:cs typeface="Poppins SemiBold" panose="00000700000000000000" pitchFamily="2" charset="0"/>
              </a:endParaRPr>
            </a:p>
          </p:txBody>
        </p:sp>
        <p:sp>
          <p:nvSpPr>
            <p:cNvPr id="31" name="TextBox 30">
              <a:extLst>
                <a:ext uri="{FF2B5EF4-FFF2-40B4-BE49-F238E27FC236}">
                  <a16:creationId xmlns:a16="http://schemas.microsoft.com/office/drawing/2014/main" id="{5466325F-8E05-4E96-89FC-E31CEE586892}"/>
                </a:ext>
              </a:extLst>
            </p:cNvPr>
            <p:cNvSpPr txBox="1"/>
            <p:nvPr/>
          </p:nvSpPr>
          <p:spPr>
            <a:xfrm>
              <a:off x="3978289" y="5160818"/>
              <a:ext cx="1219604" cy="338554"/>
            </a:xfrm>
            <a:prstGeom prst="rect">
              <a:avLst/>
            </a:prstGeom>
            <a:noFill/>
          </p:spPr>
          <p:txBody>
            <a:bodyPr wrap="square" rtlCol="0">
              <a:spAutoFit/>
            </a:bodyPr>
            <a:lstStyle/>
            <a:p>
              <a:pPr algn="ctr">
                <a:lnSpc>
                  <a:spcPct val="150000"/>
                </a:lnSpc>
              </a:pPr>
              <a:r>
                <a:rPr lang="en-US" sz="12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Loans </a:t>
              </a:r>
            </a:p>
          </p:txBody>
        </p:sp>
      </p:grpSp>
      <p:sp>
        <p:nvSpPr>
          <p:cNvPr id="32" name="Graphic 22">
            <a:extLst>
              <a:ext uri="{FF2B5EF4-FFF2-40B4-BE49-F238E27FC236}">
                <a16:creationId xmlns:a16="http://schemas.microsoft.com/office/drawing/2014/main" id="{5B39677F-9AAE-45EC-82BD-82269C90E0D4}"/>
              </a:ext>
            </a:extLst>
          </p:cNvPr>
          <p:cNvSpPr/>
          <p:nvPr/>
        </p:nvSpPr>
        <p:spPr>
          <a:xfrm>
            <a:off x="6583223" y="4065301"/>
            <a:ext cx="2041380" cy="1872706"/>
          </a:xfrm>
          <a:custGeom>
            <a:avLst/>
            <a:gdLst>
              <a:gd name="connsiteX0" fmla="*/ 588645 w 899159"/>
              <a:gd name="connsiteY0" fmla="*/ 0 h 824864"/>
              <a:gd name="connsiteX1" fmla="*/ 310515 w 899159"/>
              <a:gd name="connsiteY1" fmla="*/ 0 h 824864"/>
              <a:gd name="connsiteX2" fmla="*/ 161925 w 899159"/>
              <a:gd name="connsiteY2" fmla="*/ 85725 h 824864"/>
              <a:gd name="connsiteX3" fmla="*/ 22860 w 899159"/>
              <a:gd name="connsiteY3" fmla="*/ 326708 h 824864"/>
              <a:gd name="connsiteX4" fmla="*/ 22860 w 899159"/>
              <a:gd name="connsiteY4" fmla="*/ 498158 h 824864"/>
              <a:gd name="connsiteX5" fmla="*/ 161925 w 899159"/>
              <a:gd name="connsiteY5" fmla="*/ 739140 h 824864"/>
              <a:gd name="connsiteX6" fmla="*/ 310515 w 899159"/>
              <a:gd name="connsiteY6" fmla="*/ 824865 h 824864"/>
              <a:gd name="connsiteX7" fmla="*/ 588645 w 899159"/>
              <a:gd name="connsiteY7" fmla="*/ 824865 h 824864"/>
              <a:gd name="connsiteX8" fmla="*/ 737235 w 899159"/>
              <a:gd name="connsiteY8" fmla="*/ 739140 h 824864"/>
              <a:gd name="connsiteX9" fmla="*/ 876300 w 899159"/>
              <a:gd name="connsiteY9" fmla="*/ 498158 h 824864"/>
              <a:gd name="connsiteX10" fmla="*/ 876300 w 899159"/>
              <a:gd name="connsiteY10" fmla="*/ 326708 h 824864"/>
              <a:gd name="connsiteX11" fmla="*/ 737235 w 899159"/>
              <a:gd name="connsiteY11" fmla="*/ 85725 h 824864"/>
              <a:gd name="connsiteX12" fmla="*/ 588645 w 899159"/>
              <a:gd name="connsiteY12" fmla="*/ 0 h 82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159" h="824864">
                <a:moveTo>
                  <a:pt x="588645" y="0"/>
                </a:moveTo>
                <a:lnTo>
                  <a:pt x="310515" y="0"/>
                </a:lnTo>
                <a:cubicBezTo>
                  <a:pt x="249555" y="0"/>
                  <a:pt x="192405" y="32385"/>
                  <a:pt x="161925" y="85725"/>
                </a:cubicBezTo>
                <a:lnTo>
                  <a:pt x="22860" y="326708"/>
                </a:lnTo>
                <a:cubicBezTo>
                  <a:pt x="-7620" y="380048"/>
                  <a:pt x="-7620" y="444818"/>
                  <a:pt x="22860" y="498158"/>
                </a:cubicBezTo>
                <a:lnTo>
                  <a:pt x="161925" y="739140"/>
                </a:lnTo>
                <a:cubicBezTo>
                  <a:pt x="192405" y="792480"/>
                  <a:pt x="248603" y="824865"/>
                  <a:pt x="310515" y="824865"/>
                </a:cubicBezTo>
                <a:lnTo>
                  <a:pt x="588645" y="824865"/>
                </a:lnTo>
                <a:cubicBezTo>
                  <a:pt x="649605" y="824865"/>
                  <a:pt x="706755" y="792480"/>
                  <a:pt x="737235" y="739140"/>
                </a:cubicBezTo>
                <a:lnTo>
                  <a:pt x="876300" y="498158"/>
                </a:lnTo>
                <a:cubicBezTo>
                  <a:pt x="906780" y="444818"/>
                  <a:pt x="906780" y="380048"/>
                  <a:pt x="876300" y="326708"/>
                </a:cubicBezTo>
                <a:lnTo>
                  <a:pt x="737235" y="85725"/>
                </a:lnTo>
                <a:cubicBezTo>
                  <a:pt x="706755" y="32385"/>
                  <a:pt x="650558" y="0"/>
                  <a:pt x="588645" y="0"/>
                </a:cubicBezTo>
                <a:close/>
              </a:path>
            </a:pathLst>
          </a:custGeom>
          <a:gradFill flip="none" rotWithShape="1">
            <a:gsLst>
              <a:gs pos="0">
                <a:schemeClr val="bg1"/>
              </a:gs>
              <a:gs pos="100000">
                <a:schemeClr val="accent6">
                  <a:shade val="100000"/>
                  <a:satMod val="115000"/>
                </a:schemeClr>
              </a:gs>
            </a:gsLst>
            <a:path path="circle">
              <a:fillToRect l="50000" t="50000" r="50000" b="50000"/>
            </a:path>
            <a:tileRect/>
          </a:gradFill>
          <a:ln w="9525" cap="flat">
            <a:noFill/>
            <a:prstDash val="solid"/>
            <a:miter/>
          </a:ln>
        </p:spPr>
        <p:txBody>
          <a:bodyPr rtlCol="0" anchor="ctr"/>
          <a:lstStyle/>
          <a:p>
            <a:endParaRPr lang="en-US"/>
          </a:p>
        </p:txBody>
      </p:sp>
      <p:grpSp>
        <p:nvGrpSpPr>
          <p:cNvPr id="42" name="Group 41">
            <a:extLst>
              <a:ext uri="{FF2B5EF4-FFF2-40B4-BE49-F238E27FC236}">
                <a16:creationId xmlns:a16="http://schemas.microsoft.com/office/drawing/2014/main" id="{F9D68CB5-0179-4C48-94EC-E22C2D593CE3}"/>
              </a:ext>
            </a:extLst>
          </p:cNvPr>
          <p:cNvGrpSpPr/>
          <p:nvPr/>
        </p:nvGrpSpPr>
        <p:grpSpPr>
          <a:xfrm>
            <a:off x="6580334" y="4621990"/>
            <a:ext cx="2047158" cy="759329"/>
            <a:chOff x="6580334" y="4740043"/>
            <a:chExt cx="2047158" cy="759329"/>
          </a:xfrm>
        </p:grpSpPr>
        <p:sp>
          <p:nvSpPr>
            <p:cNvPr id="33" name="TextBox 32">
              <a:extLst>
                <a:ext uri="{FF2B5EF4-FFF2-40B4-BE49-F238E27FC236}">
                  <a16:creationId xmlns:a16="http://schemas.microsoft.com/office/drawing/2014/main" id="{46D47B6D-5641-4E7A-B77E-E5E708958C6B}"/>
                </a:ext>
              </a:extLst>
            </p:cNvPr>
            <p:cNvSpPr txBox="1"/>
            <p:nvPr/>
          </p:nvSpPr>
          <p:spPr>
            <a:xfrm>
              <a:off x="6580334" y="4740043"/>
              <a:ext cx="2047158" cy="523220"/>
            </a:xfrm>
            <a:prstGeom prst="rect">
              <a:avLst/>
            </a:prstGeom>
            <a:noFill/>
          </p:spPr>
          <p:txBody>
            <a:bodyPr wrap="square" rtlCol="0">
              <a:spAutoFit/>
            </a:bodyPr>
            <a:lstStyle/>
            <a:p>
              <a:pPr algn="ctr"/>
              <a:r>
                <a:rPr lang="en-US" sz="2800" spc="100">
                  <a:solidFill>
                    <a:schemeClr val="accent5"/>
                  </a:solidFill>
                  <a:latin typeface="Poppins SemiBold" panose="00000700000000000000" pitchFamily="2" charset="0"/>
                  <a:cs typeface="Poppins SemiBold" panose="00000700000000000000" pitchFamily="2" charset="0"/>
                </a:rPr>
                <a:t>$93M</a:t>
              </a:r>
            </a:p>
          </p:txBody>
        </p:sp>
        <p:sp>
          <p:nvSpPr>
            <p:cNvPr id="34" name="TextBox 33">
              <a:extLst>
                <a:ext uri="{FF2B5EF4-FFF2-40B4-BE49-F238E27FC236}">
                  <a16:creationId xmlns:a16="http://schemas.microsoft.com/office/drawing/2014/main" id="{3732D697-FD9A-4764-A740-4A1C031698B7}"/>
                </a:ext>
              </a:extLst>
            </p:cNvPr>
            <p:cNvSpPr txBox="1"/>
            <p:nvPr/>
          </p:nvSpPr>
          <p:spPr>
            <a:xfrm>
              <a:off x="6873723" y="5160818"/>
              <a:ext cx="1460380" cy="338554"/>
            </a:xfrm>
            <a:prstGeom prst="rect">
              <a:avLst/>
            </a:prstGeom>
            <a:noFill/>
          </p:spPr>
          <p:txBody>
            <a:bodyPr wrap="square" rtlCol="0">
              <a:spAutoFit/>
            </a:bodyPr>
            <a:lstStyle/>
            <a:p>
              <a:pPr algn="ctr">
                <a:lnSpc>
                  <a:spcPct val="150000"/>
                </a:lnSpc>
              </a:pPr>
              <a:r>
                <a:rPr lang="en-US" sz="12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Total Taxes Paid </a:t>
              </a:r>
            </a:p>
          </p:txBody>
        </p:sp>
      </p:grpSp>
      <p:cxnSp>
        <p:nvCxnSpPr>
          <p:cNvPr id="35" name="Straight Connector 34">
            <a:extLst>
              <a:ext uri="{FF2B5EF4-FFF2-40B4-BE49-F238E27FC236}">
                <a16:creationId xmlns:a16="http://schemas.microsoft.com/office/drawing/2014/main" id="{1A6C5733-472E-4ABA-98C9-4CD925A60289}"/>
              </a:ext>
            </a:extLst>
          </p:cNvPr>
          <p:cNvCxnSpPr>
            <a:cxnSpLocks/>
          </p:cNvCxnSpPr>
          <p:nvPr/>
        </p:nvCxnSpPr>
        <p:spPr>
          <a:xfrm>
            <a:off x="5808787" y="5001654"/>
            <a:ext cx="574428" cy="0"/>
          </a:xfrm>
          <a:prstGeom prst="line">
            <a:avLst/>
          </a:prstGeom>
          <a:ln w="254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6304331-73F2-4D05-8D45-3006F17A8BEE}"/>
              </a:ext>
            </a:extLst>
          </p:cNvPr>
          <p:cNvCxnSpPr>
            <a:cxnSpLocks/>
          </p:cNvCxnSpPr>
          <p:nvPr/>
        </p:nvCxnSpPr>
        <p:spPr>
          <a:xfrm>
            <a:off x="5796332" y="1611779"/>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683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8AABFA-1C9F-48F1-9A65-A27052CC7906}"/>
              </a:ext>
            </a:extLst>
          </p:cNvPr>
          <p:cNvSpPr txBox="1"/>
          <p:nvPr/>
        </p:nvSpPr>
        <p:spPr>
          <a:xfrm>
            <a:off x="816692" y="958472"/>
            <a:ext cx="3174737" cy="523220"/>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SALES </a:t>
            </a:r>
            <a:r>
              <a:rPr lang="en-US" sz="2800" spc="100" dirty="0">
                <a:solidFill>
                  <a:schemeClr val="accent1"/>
                </a:solidFill>
                <a:latin typeface="Poppins SemiBold" panose="00000700000000000000" pitchFamily="2" charset="0"/>
                <a:cs typeface="Poppins SemiBold" panose="00000700000000000000" pitchFamily="2" charset="0"/>
              </a:rPr>
              <a:t>REPORT </a:t>
            </a:r>
          </a:p>
        </p:txBody>
      </p:sp>
      <p:cxnSp>
        <p:nvCxnSpPr>
          <p:cNvPr id="3" name="Straight Connector 2">
            <a:extLst>
              <a:ext uri="{FF2B5EF4-FFF2-40B4-BE49-F238E27FC236}">
                <a16:creationId xmlns:a16="http://schemas.microsoft.com/office/drawing/2014/main" id="{6AF07AC9-E519-4C13-8236-17943E6B9923}"/>
              </a:ext>
            </a:extLst>
          </p:cNvPr>
          <p:cNvCxnSpPr>
            <a:cxnSpLocks/>
          </p:cNvCxnSpPr>
          <p:nvPr/>
        </p:nvCxnSpPr>
        <p:spPr>
          <a:xfrm>
            <a:off x="0" y="122008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B25C4A8D-09C2-4F3C-9456-128512962986}"/>
              </a:ext>
            </a:extLst>
          </p:cNvPr>
          <p:cNvGraphicFramePr/>
          <p:nvPr/>
        </p:nvGraphicFramePr>
        <p:xfrm>
          <a:off x="875757" y="1835077"/>
          <a:ext cx="10440486" cy="40644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7375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55BC254-C6AD-4462-A481-F2CE605D4B41}"/>
              </a:ext>
            </a:extLst>
          </p:cNvPr>
          <p:cNvGrpSpPr/>
          <p:nvPr/>
        </p:nvGrpSpPr>
        <p:grpSpPr>
          <a:xfrm>
            <a:off x="0" y="852961"/>
            <a:ext cx="11219232" cy="5152078"/>
            <a:chOff x="0" y="1135893"/>
            <a:chExt cx="11219232" cy="5152078"/>
          </a:xfrm>
        </p:grpSpPr>
        <p:sp>
          <p:nvSpPr>
            <p:cNvPr id="2" name="TextBox 1">
              <a:extLst>
                <a:ext uri="{FF2B5EF4-FFF2-40B4-BE49-F238E27FC236}">
                  <a16:creationId xmlns:a16="http://schemas.microsoft.com/office/drawing/2014/main" id="{E9A9D040-2BEE-4B81-B136-D7180DE09A7D}"/>
                </a:ext>
              </a:extLst>
            </p:cNvPr>
            <p:cNvSpPr txBox="1"/>
            <p:nvPr/>
          </p:nvSpPr>
          <p:spPr>
            <a:xfrm>
              <a:off x="816692" y="1135893"/>
              <a:ext cx="3768008" cy="523220"/>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EXPENSE </a:t>
              </a:r>
              <a:r>
                <a:rPr lang="en-US" sz="2800" spc="100" dirty="0">
                  <a:solidFill>
                    <a:schemeClr val="accent1"/>
                  </a:solidFill>
                  <a:latin typeface="Poppins SemiBold" panose="00000700000000000000" pitchFamily="2" charset="0"/>
                  <a:cs typeface="Poppins SemiBold" panose="00000700000000000000" pitchFamily="2" charset="0"/>
                </a:rPr>
                <a:t>REPORT </a:t>
              </a:r>
            </a:p>
          </p:txBody>
        </p:sp>
        <p:cxnSp>
          <p:nvCxnSpPr>
            <p:cNvPr id="3" name="Straight Connector 2">
              <a:extLst>
                <a:ext uri="{FF2B5EF4-FFF2-40B4-BE49-F238E27FC236}">
                  <a16:creationId xmlns:a16="http://schemas.microsoft.com/office/drawing/2014/main" id="{C7E604F4-71C4-4C37-8210-157FEEC9277B}"/>
                </a:ext>
              </a:extLst>
            </p:cNvPr>
            <p:cNvCxnSpPr>
              <a:cxnSpLocks/>
            </p:cNvCxnSpPr>
            <p:nvPr/>
          </p:nvCxnSpPr>
          <p:spPr>
            <a:xfrm>
              <a:off x="0" y="1397503"/>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B3CF6CEE-3461-4227-B1CC-BB0C450C5052}"/>
                </a:ext>
              </a:extLst>
            </p:cNvPr>
            <p:cNvGraphicFramePr/>
            <p:nvPr/>
          </p:nvGraphicFramePr>
          <p:xfrm>
            <a:off x="875757" y="2223520"/>
            <a:ext cx="6487068" cy="406445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53B4343-E8EA-4221-8973-28C8A608FE80}"/>
                </a:ext>
              </a:extLst>
            </p:cNvPr>
            <p:cNvSpPr txBox="1"/>
            <p:nvPr/>
          </p:nvSpPr>
          <p:spPr>
            <a:xfrm>
              <a:off x="8965858" y="3677529"/>
              <a:ext cx="2253374"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7" name="TextBox 6">
              <a:extLst>
                <a:ext uri="{FF2B5EF4-FFF2-40B4-BE49-F238E27FC236}">
                  <a16:creationId xmlns:a16="http://schemas.microsoft.com/office/drawing/2014/main" id="{F605A4CA-E06B-402B-A93E-1E358890E3B3}"/>
                </a:ext>
              </a:extLst>
            </p:cNvPr>
            <p:cNvSpPr txBox="1"/>
            <p:nvPr/>
          </p:nvSpPr>
          <p:spPr>
            <a:xfrm>
              <a:off x="8965858" y="3448050"/>
              <a:ext cx="1626390"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Your Title Here</a:t>
              </a:r>
            </a:p>
          </p:txBody>
        </p:sp>
        <p:grpSp>
          <p:nvGrpSpPr>
            <p:cNvPr id="8" name="Group 7">
              <a:extLst>
                <a:ext uri="{FF2B5EF4-FFF2-40B4-BE49-F238E27FC236}">
                  <a16:creationId xmlns:a16="http://schemas.microsoft.com/office/drawing/2014/main" id="{7AE37856-958A-4709-93B8-480BEEE9440D}"/>
                </a:ext>
              </a:extLst>
            </p:cNvPr>
            <p:cNvGrpSpPr/>
            <p:nvPr/>
          </p:nvGrpSpPr>
          <p:grpSpPr>
            <a:xfrm>
              <a:off x="8111593" y="4834425"/>
              <a:ext cx="642413" cy="642413"/>
              <a:chOff x="3794730" y="2328504"/>
              <a:chExt cx="992513" cy="992513"/>
            </a:xfrm>
          </p:grpSpPr>
          <p:sp>
            <p:nvSpPr>
              <p:cNvPr id="9" name="Oval 8">
                <a:extLst>
                  <a:ext uri="{FF2B5EF4-FFF2-40B4-BE49-F238E27FC236}">
                    <a16:creationId xmlns:a16="http://schemas.microsoft.com/office/drawing/2014/main" id="{7C914879-0086-49E5-B00D-7E7306FD256F}"/>
                  </a:ext>
                </a:extLst>
              </p:cNvPr>
              <p:cNvSpPr/>
              <p:nvPr/>
            </p:nvSpPr>
            <p:spPr>
              <a:xfrm>
                <a:off x="3794730"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8DD738-6B45-420A-AB2D-1B3163326A2D}"/>
                  </a:ext>
                </a:extLst>
              </p:cNvPr>
              <p:cNvSpPr/>
              <p:nvPr/>
            </p:nvSpPr>
            <p:spPr>
              <a:xfrm>
                <a:off x="3897580"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Freeform 102">
                <a:extLst>
                  <a:ext uri="{FF2B5EF4-FFF2-40B4-BE49-F238E27FC236}">
                    <a16:creationId xmlns:a16="http://schemas.microsoft.com/office/drawing/2014/main" id="{4282BCF3-081A-4F6B-ACF8-75D749B31C9A}"/>
                  </a:ext>
                </a:extLst>
              </p:cNvPr>
              <p:cNvSpPr>
                <a:spLocks noEditPoints="1"/>
              </p:cNvSpPr>
              <p:nvPr/>
            </p:nvSpPr>
            <p:spPr bwMode="auto">
              <a:xfrm>
                <a:off x="4092913" y="2646238"/>
                <a:ext cx="385838" cy="357044"/>
              </a:xfrm>
              <a:custGeom>
                <a:avLst/>
                <a:gdLst>
                  <a:gd name="T0" fmla="*/ 59 w 67"/>
                  <a:gd name="T1" fmla="*/ 44 h 62"/>
                  <a:gd name="T2" fmla="*/ 59 w 67"/>
                  <a:gd name="T3" fmla="*/ 35 h 62"/>
                  <a:gd name="T4" fmla="*/ 58 w 67"/>
                  <a:gd name="T5" fmla="*/ 33 h 62"/>
                  <a:gd name="T6" fmla="*/ 53 w 67"/>
                  <a:gd name="T7" fmla="*/ 33 h 62"/>
                  <a:gd name="T8" fmla="*/ 50 w 67"/>
                  <a:gd name="T9" fmla="*/ 33 h 62"/>
                  <a:gd name="T10" fmla="*/ 35 w 67"/>
                  <a:gd name="T11" fmla="*/ 33 h 62"/>
                  <a:gd name="T12" fmla="*/ 35 w 67"/>
                  <a:gd name="T13" fmla="*/ 19 h 62"/>
                  <a:gd name="T14" fmla="*/ 43 w 67"/>
                  <a:gd name="T15" fmla="*/ 10 h 62"/>
                  <a:gd name="T16" fmla="*/ 34 w 67"/>
                  <a:gd name="T17" fmla="*/ 0 h 62"/>
                  <a:gd name="T18" fmla="*/ 24 w 67"/>
                  <a:gd name="T19" fmla="*/ 10 h 62"/>
                  <a:gd name="T20" fmla="*/ 32 w 67"/>
                  <a:gd name="T21" fmla="*/ 19 h 62"/>
                  <a:gd name="T22" fmla="*/ 32 w 67"/>
                  <a:gd name="T23" fmla="*/ 33 h 62"/>
                  <a:gd name="T24" fmla="*/ 10 w 67"/>
                  <a:gd name="T25" fmla="*/ 33 h 62"/>
                  <a:gd name="T26" fmla="*/ 8 w 67"/>
                  <a:gd name="T27" fmla="*/ 35 h 62"/>
                  <a:gd name="T28" fmla="*/ 8 w 67"/>
                  <a:gd name="T29" fmla="*/ 44 h 62"/>
                  <a:gd name="T30" fmla="*/ 0 w 67"/>
                  <a:gd name="T31" fmla="*/ 53 h 62"/>
                  <a:gd name="T32" fmla="*/ 10 w 67"/>
                  <a:gd name="T33" fmla="*/ 62 h 62"/>
                  <a:gd name="T34" fmla="*/ 19 w 67"/>
                  <a:gd name="T35" fmla="*/ 53 h 62"/>
                  <a:gd name="T36" fmla="*/ 11 w 67"/>
                  <a:gd name="T37" fmla="*/ 44 h 62"/>
                  <a:gd name="T38" fmla="*/ 11 w 67"/>
                  <a:gd name="T39" fmla="*/ 36 h 62"/>
                  <a:gd name="T40" fmla="*/ 32 w 67"/>
                  <a:gd name="T41" fmla="*/ 36 h 62"/>
                  <a:gd name="T42" fmla="*/ 32 w 67"/>
                  <a:gd name="T43" fmla="*/ 44 h 62"/>
                  <a:gd name="T44" fmla="*/ 24 w 67"/>
                  <a:gd name="T45" fmla="*/ 53 h 62"/>
                  <a:gd name="T46" fmla="*/ 34 w 67"/>
                  <a:gd name="T47" fmla="*/ 62 h 62"/>
                  <a:gd name="T48" fmla="*/ 43 w 67"/>
                  <a:gd name="T49" fmla="*/ 53 h 62"/>
                  <a:gd name="T50" fmla="*/ 35 w 67"/>
                  <a:gd name="T51" fmla="*/ 44 h 62"/>
                  <a:gd name="T52" fmla="*/ 35 w 67"/>
                  <a:gd name="T53" fmla="*/ 36 h 62"/>
                  <a:gd name="T54" fmla="*/ 50 w 67"/>
                  <a:gd name="T55" fmla="*/ 36 h 62"/>
                  <a:gd name="T56" fmla="*/ 53 w 67"/>
                  <a:gd name="T57" fmla="*/ 36 h 62"/>
                  <a:gd name="T58" fmla="*/ 56 w 67"/>
                  <a:gd name="T59" fmla="*/ 36 h 62"/>
                  <a:gd name="T60" fmla="*/ 56 w 67"/>
                  <a:gd name="T61" fmla="*/ 44 h 62"/>
                  <a:gd name="T62" fmla="*/ 48 w 67"/>
                  <a:gd name="T63" fmla="*/ 53 h 62"/>
                  <a:gd name="T64" fmla="*/ 58 w 67"/>
                  <a:gd name="T65" fmla="*/ 62 h 62"/>
                  <a:gd name="T66" fmla="*/ 67 w 67"/>
                  <a:gd name="T67" fmla="*/ 53 h 62"/>
                  <a:gd name="T68" fmla="*/ 59 w 67"/>
                  <a:gd name="T69" fmla="*/ 44 h 62"/>
                  <a:gd name="T70" fmla="*/ 28 w 67"/>
                  <a:gd name="T71" fmla="*/ 10 h 62"/>
                  <a:gd name="T72" fmla="*/ 34 w 67"/>
                  <a:gd name="T73" fmla="*/ 4 h 62"/>
                  <a:gd name="T74" fmla="*/ 39 w 67"/>
                  <a:gd name="T75" fmla="*/ 10 h 62"/>
                  <a:gd name="T76" fmla="*/ 34 w 67"/>
                  <a:gd name="T77" fmla="*/ 15 h 62"/>
                  <a:gd name="T78" fmla="*/ 28 w 67"/>
                  <a:gd name="T79" fmla="*/ 10 h 62"/>
                  <a:gd name="T80" fmla="*/ 15 w 67"/>
                  <a:gd name="T81" fmla="*/ 53 h 62"/>
                  <a:gd name="T82" fmla="*/ 10 w 67"/>
                  <a:gd name="T83" fmla="*/ 58 h 62"/>
                  <a:gd name="T84" fmla="*/ 4 w 67"/>
                  <a:gd name="T85" fmla="*/ 53 h 62"/>
                  <a:gd name="T86" fmla="*/ 10 w 67"/>
                  <a:gd name="T87" fmla="*/ 47 h 62"/>
                  <a:gd name="T88" fmla="*/ 15 w 67"/>
                  <a:gd name="T89" fmla="*/ 53 h 62"/>
                  <a:gd name="T90" fmla="*/ 39 w 67"/>
                  <a:gd name="T91" fmla="*/ 53 h 62"/>
                  <a:gd name="T92" fmla="*/ 34 w 67"/>
                  <a:gd name="T93" fmla="*/ 58 h 62"/>
                  <a:gd name="T94" fmla="*/ 28 w 67"/>
                  <a:gd name="T95" fmla="*/ 53 h 62"/>
                  <a:gd name="T96" fmla="*/ 34 w 67"/>
                  <a:gd name="T97" fmla="*/ 47 h 62"/>
                  <a:gd name="T98" fmla="*/ 39 w 67"/>
                  <a:gd name="T99" fmla="*/ 53 h 62"/>
                  <a:gd name="T100" fmla="*/ 58 w 67"/>
                  <a:gd name="T101" fmla="*/ 58 h 62"/>
                  <a:gd name="T102" fmla="*/ 52 w 67"/>
                  <a:gd name="T103" fmla="*/ 53 h 62"/>
                  <a:gd name="T104" fmla="*/ 58 w 67"/>
                  <a:gd name="T105" fmla="*/ 47 h 62"/>
                  <a:gd name="T106" fmla="*/ 63 w 67"/>
                  <a:gd name="T107" fmla="*/ 53 h 62"/>
                  <a:gd name="T108" fmla="*/ 58 w 67"/>
                  <a:gd name="T10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62">
                    <a:moveTo>
                      <a:pt x="59" y="44"/>
                    </a:moveTo>
                    <a:cubicBezTo>
                      <a:pt x="59" y="35"/>
                      <a:pt x="59" y="35"/>
                      <a:pt x="59" y="35"/>
                    </a:cubicBezTo>
                    <a:cubicBezTo>
                      <a:pt x="59" y="34"/>
                      <a:pt x="59" y="33"/>
                      <a:pt x="58" y="33"/>
                    </a:cubicBezTo>
                    <a:cubicBezTo>
                      <a:pt x="53" y="33"/>
                      <a:pt x="53" y="33"/>
                      <a:pt x="53" y="33"/>
                    </a:cubicBezTo>
                    <a:cubicBezTo>
                      <a:pt x="50" y="33"/>
                      <a:pt x="50" y="33"/>
                      <a:pt x="50" y="33"/>
                    </a:cubicBezTo>
                    <a:cubicBezTo>
                      <a:pt x="35" y="33"/>
                      <a:pt x="35" y="33"/>
                      <a:pt x="35" y="33"/>
                    </a:cubicBezTo>
                    <a:cubicBezTo>
                      <a:pt x="35" y="19"/>
                      <a:pt x="35" y="19"/>
                      <a:pt x="35" y="19"/>
                    </a:cubicBezTo>
                    <a:cubicBezTo>
                      <a:pt x="40" y="18"/>
                      <a:pt x="43" y="14"/>
                      <a:pt x="43" y="10"/>
                    </a:cubicBezTo>
                    <a:cubicBezTo>
                      <a:pt x="43" y="4"/>
                      <a:pt x="39" y="0"/>
                      <a:pt x="34" y="0"/>
                    </a:cubicBezTo>
                    <a:cubicBezTo>
                      <a:pt x="29" y="0"/>
                      <a:pt x="24" y="4"/>
                      <a:pt x="24" y="10"/>
                    </a:cubicBezTo>
                    <a:cubicBezTo>
                      <a:pt x="24" y="14"/>
                      <a:pt x="28" y="18"/>
                      <a:pt x="32" y="19"/>
                    </a:cubicBezTo>
                    <a:cubicBezTo>
                      <a:pt x="32" y="33"/>
                      <a:pt x="32" y="33"/>
                      <a:pt x="32" y="33"/>
                    </a:cubicBezTo>
                    <a:cubicBezTo>
                      <a:pt x="10" y="33"/>
                      <a:pt x="10" y="33"/>
                      <a:pt x="10" y="33"/>
                    </a:cubicBezTo>
                    <a:cubicBezTo>
                      <a:pt x="9" y="33"/>
                      <a:pt x="8" y="34"/>
                      <a:pt x="8" y="35"/>
                    </a:cubicBezTo>
                    <a:cubicBezTo>
                      <a:pt x="8" y="44"/>
                      <a:pt x="8" y="44"/>
                      <a:pt x="8" y="44"/>
                    </a:cubicBezTo>
                    <a:cubicBezTo>
                      <a:pt x="4" y="44"/>
                      <a:pt x="0" y="48"/>
                      <a:pt x="0" y="53"/>
                    </a:cubicBezTo>
                    <a:cubicBezTo>
                      <a:pt x="0" y="58"/>
                      <a:pt x="4" y="62"/>
                      <a:pt x="10" y="62"/>
                    </a:cubicBezTo>
                    <a:cubicBezTo>
                      <a:pt x="15" y="62"/>
                      <a:pt x="19" y="58"/>
                      <a:pt x="19" y="53"/>
                    </a:cubicBezTo>
                    <a:cubicBezTo>
                      <a:pt x="19" y="48"/>
                      <a:pt x="16" y="44"/>
                      <a:pt x="11" y="44"/>
                    </a:cubicBezTo>
                    <a:cubicBezTo>
                      <a:pt x="11" y="36"/>
                      <a:pt x="11" y="36"/>
                      <a:pt x="11" y="36"/>
                    </a:cubicBezTo>
                    <a:cubicBezTo>
                      <a:pt x="32" y="36"/>
                      <a:pt x="32" y="36"/>
                      <a:pt x="32" y="36"/>
                    </a:cubicBezTo>
                    <a:cubicBezTo>
                      <a:pt x="32" y="44"/>
                      <a:pt x="32" y="44"/>
                      <a:pt x="32" y="44"/>
                    </a:cubicBezTo>
                    <a:cubicBezTo>
                      <a:pt x="28" y="44"/>
                      <a:pt x="24" y="48"/>
                      <a:pt x="24" y="53"/>
                    </a:cubicBezTo>
                    <a:cubicBezTo>
                      <a:pt x="24" y="58"/>
                      <a:pt x="29" y="62"/>
                      <a:pt x="34" y="62"/>
                    </a:cubicBezTo>
                    <a:cubicBezTo>
                      <a:pt x="39" y="62"/>
                      <a:pt x="43" y="58"/>
                      <a:pt x="43" y="53"/>
                    </a:cubicBezTo>
                    <a:cubicBezTo>
                      <a:pt x="43" y="48"/>
                      <a:pt x="40" y="44"/>
                      <a:pt x="35" y="44"/>
                    </a:cubicBezTo>
                    <a:cubicBezTo>
                      <a:pt x="35" y="36"/>
                      <a:pt x="35" y="36"/>
                      <a:pt x="35" y="36"/>
                    </a:cubicBezTo>
                    <a:cubicBezTo>
                      <a:pt x="50" y="36"/>
                      <a:pt x="50" y="36"/>
                      <a:pt x="50" y="36"/>
                    </a:cubicBezTo>
                    <a:cubicBezTo>
                      <a:pt x="53" y="36"/>
                      <a:pt x="53" y="36"/>
                      <a:pt x="53" y="36"/>
                    </a:cubicBezTo>
                    <a:cubicBezTo>
                      <a:pt x="56" y="36"/>
                      <a:pt x="56" y="36"/>
                      <a:pt x="56" y="36"/>
                    </a:cubicBezTo>
                    <a:cubicBezTo>
                      <a:pt x="56" y="44"/>
                      <a:pt x="56" y="44"/>
                      <a:pt x="56" y="44"/>
                    </a:cubicBezTo>
                    <a:cubicBezTo>
                      <a:pt x="52" y="44"/>
                      <a:pt x="48" y="48"/>
                      <a:pt x="48" y="53"/>
                    </a:cubicBezTo>
                    <a:cubicBezTo>
                      <a:pt x="48" y="58"/>
                      <a:pt x="53" y="62"/>
                      <a:pt x="58" y="62"/>
                    </a:cubicBezTo>
                    <a:cubicBezTo>
                      <a:pt x="63" y="62"/>
                      <a:pt x="67" y="58"/>
                      <a:pt x="67" y="53"/>
                    </a:cubicBezTo>
                    <a:cubicBezTo>
                      <a:pt x="67" y="48"/>
                      <a:pt x="64" y="44"/>
                      <a:pt x="59" y="44"/>
                    </a:cubicBezTo>
                    <a:close/>
                    <a:moveTo>
                      <a:pt x="28" y="10"/>
                    </a:moveTo>
                    <a:cubicBezTo>
                      <a:pt x="28" y="6"/>
                      <a:pt x="31" y="4"/>
                      <a:pt x="34" y="4"/>
                    </a:cubicBezTo>
                    <a:cubicBezTo>
                      <a:pt x="37" y="4"/>
                      <a:pt x="39" y="6"/>
                      <a:pt x="39" y="10"/>
                    </a:cubicBezTo>
                    <a:cubicBezTo>
                      <a:pt x="39" y="13"/>
                      <a:pt x="37" y="15"/>
                      <a:pt x="34" y="15"/>
                    </a:cubicBezTo>
                    <a:cubicBezTo>
                      <a:pt x="31" y="15"/>
                      <a:pt x="28" y="13"/>
                      <a:pt x="28" y="10"/>
                    </a:cubicBezTo>
                    <a:close/>
                    <a:moveTo>
                      <a:pt x="15" y="53"/>
                    </a:moveTo>
                    <a:cubicBezTo>
                      <a:pt x="15" y="56"/>
                      <a:pt x="13" y="58"/>
                      <a:pt x="10" y="58"/>
                    </a:cubicBezTo>
                    <a:cubicBezTo>
                      <a:pt x="6" y="58"/>
                      <a:pt x="4" y="56"/>
                      <a:pt x="4" y="53"/>
                    </a:cubicBezTo>
                    <a:cubicBezTo>
                      <a:pt x="4" y="50"/>
                      <a:pt x="6" y="47"/>
                      <a:pt x="10" y="47"/>
                    </a:cubicBezTo>
                    <a:cubicBezTo>
                      <a:pt x="13" y="47"/>
                      <a:pt x="15" y="50"/>
                      <a:pt x="15" y="53"/>
                    </a:cubicBezTo>
                    <a:close/>
                    <a:moveTo>
                      <a:pt x="39" y="53"/>
                    </a:moveTo>
                    <a:cubicBezTo>
                      <a:pt x="39" y="56"/>
                      <a:pt x="37" y="58"/>
                      <a:pt x="34" y="58"/>
                    </a:cubicBezTo>
                    <a:cubicBezTo>
                      <a:pt x="31" y="58"/>
                      <a:pt x="28" y="56"/>
                      <a:pt x="28" y="53"/>
                    </a:cubicBezTo>
                    <a:cubicBezTo>
                      <a:pt x="28" y="50"/>
                      <a:pt x="31" y="47"/>
                      <a:pt x="34" y="47"/>
                    </a:cubicBezTo>
                    <a:cubicBezTo>
                      <a:pt x="37" y="47"/>
                      <a:pt x="39" y="50"/>
                      <a:pt x="39" y="53"/>
                    </a:cubicBezTo>
                    <a:close/>
                    <a:moveTo>
                      <a:pt x="58" y="58"/>
                    </a:moveTo>
                    <a:cubicBezTo>
                      <a:pt x="55" y="58"/>
                      <a:pt x="52" y="56"/>
                      <a:pt x="52" y="53"/>
                    </a:cubicBezTo>
                    <a:cubicBezTo>
                      <a:pt x="52" y="50"/>
                      <a:pt x="55" y="47"/>
                      <a:pt x="58" y="47"/>
                    </a:cubicBezTo>
                    <a:cubicBezTo>
                      <a:pt x="61" y="47"/>
                      <a:pt x="63" y="50"/>
                      <a:pt x="63" y="53"/>
                    </a:cubicBezTo>
                    <a:cubicBezTo>
                      <a:pt x="63" y="56"/>
                      <a:pt x="61" y="58"/>
                      <a:pt x="58"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12" name="TextBox 11">
              <a:extLst>
                <a:ext uri="{FF2B5EF4-FFF2-40B4-BE49-F238E27FC236}">
                  <a16:creationId xmlns:a16="http://schemas.microsoft.com/office/drawing/2014/main" id="{58671783-603A-4806-B857-5D146172F07E}"/>
                </a:ext>
              </a:extLst>
            </p:cNvPr>
            <p:cNvSpPr txBox="1"/>
            <p:nvPr/>
          </p:nvSpPr>
          <p:spPr>
            <a:xfrm>
              <a:off x="8965858" y="5063904"/>
              <a:ext cx="2253374"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13" name="TextBox 12">
              <a:extLst>
                <a:ext uri="{FF2B5EF4-FFF2-40B4-BE49-F238E27FC236}">
                  <a16:creationId xmlns:a16="http://schemas.microsoft.com/office/drawing/2014/main" id="{8F4528B8-6BA1-4097-80E8-A5CE45A21FF6}"/>
                </a:ext>
              </a:extLst>
            </p:cNvPr>
            <p:cNvSpPr txBox="1"/>
            <p:nvPr/>
          </p:nvSpPr>
          <p:spPr>
            <a:xfrm>
              <a:off x="8965858" y="4834425"/>
              <a:ext cx="1626390"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Your Title Here</a:t>
              </a:r>
            </a:p>
          </p:txBody>
        </p:sp>
        <p:grpSp>
          <p:nvGrpSpPr>
            <p:cNvPr id="14" name="Group 13">
              <a:extLst>
                <a:ext uri="{FF2B5EF4-FFF2-40B4-BE49-F238E27FC236}">
                  <a16:creationId xmlns:a16="http://schemas.microsoft.com/office/drawing/2014/main" id="{16159E12-D4D2-42C3-8EA5-34D5350AFD68}"/>
                </a:ext>
              </a:extLst>
            </p:cNvPr>
            <p:cNvGrpSpPr/>
            <p:nvPr/>
          </p:nvGrpSpPr>
          <p:grpSpPr>
            <a:xfrm>
              <a:off x="8111593" y="3448050"/>
              <a:ext cx="642413" cy="642413"/>
              <a:chOff x="8111593" y="852664"/>
              <a:chExt cx="642413" cy="642413"/>
            </a:xfrm>
          </p:grpSpPr>
          <p:sp>
            <p:nvSpPr>
              <p:cNvPr id="15" name="Oval 14">
                <a:extLst>
                  <a:ext uri="{FF2B5EF4-FFF2-40B4-BE49-F238E27FC236}">
                    <a16:creationId xmlns:a16="http://schemas.microsoft.com/office/drawing/2014/main" id="{D64DBD91-00A2-4BFE-9C19-6D56D96F784E}"/>
                  </a:ext>
                </a:extLst>
              </p:cNvPr>
              <p:cNvSpPr/>
              <p:nvPr/>
            </p:nvSpPr>
            <p:spPr>
              <a:xfrm>
                <a:off x="8111593" y="85266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E7D02F-1227-44DC-92F2-B2843F164039}"/>
                  </a:ext>
                </a:extLst>
              </p:cNvPr>
              <p:cNvSpPr/>
              <p:nvPr/>
            </p:nvSpPr>
            <p:spPr>
              <a:xfrm>
                <a:off x="8178164" y="91722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Freeform 134">
                <a:extLst>
                  <a:ext uri="{FF2B5EF4-FFF2-40B4-BE49-F238E27FC236}">
                    <a16:creationId xmlns:a16="http://schemas.microsoft.com/office/drawing/2014/main" id="{5AF1085A-479D-4E27-8A94-7A641AB22A7D}"/>
                  </a:ext>
                </a:extLst>
              </p:cNvPr>
              <p:cNvSpPr>
                <a:spLocks noEditPoints="1"/>
              </p:cNvSpPr>
              <p:nvPr/>
            </p:nvSpPr>
            <p:spPr bwMode="auto">
              <a:xfrm>
                <a:off x="8304835" y="1038003"/>
                <a:ext cx="278218" cy="278218"/>
              </a:xfrm>
              <a:custGeom>
                <a:avLst/>
                <a:gdLst>
                  <a:gd name="T0" fmla="*/ 64 w 64"/>
                  <a:gd name="T1" fmla="*/ 32 h 64"/>
                  <a:gd name="T2" fmla="*/ 5 w 64"/>
                  <a:gd name="T3" fmla="*/ 15 h 64"/>
                  <a:gd name="T4" fmla="*/ 0 w 64"/>
                  <a:gd name="T5" fmla="*/ 32 h 64"/>
                  <a:gd name="T6" fmla="*/ 0 w 64"/>
                  <a:gd name="T7" fmla="*/ 32 h 64"/>
                  <a:gd name="T8" fmla="*/ 5 w 64"/>
                  <a:gd name="T9" fmla="*/ 49 h 64"/>
                  <a:gd name="T10" fmla="*/ 32 w 64"/>
                  <a:gd name="T11" fmla="*/ 64 h 64"/>
                  <a:gd name="T12" fmla="*/ 64 w 64"/>
                  <a:gd name="T13" fmla="*/ 32 h 64"/>
                  <a:gd name="T14" fmla="*/ 48 w 64"/>
                  <a:gd name="T15" fmla="*/ 46 h 64"/>
                  <a:gd name="T16" fmla="*/ 60 w 64"/>
                  <a:gd name="T17" fmla="*/ 33 h 64"/>
                  <a:gd name="T18" fmla="*/ 3 w 64"/>
                  <a:gd name="T19" fmla="*/ 33 h 64"/>
                  <a:gd name="T20" fmla="*/ 16 w 64"/>
                  <a:gd name="T21" fmla="*/ 46 h 64"/>
                  <a:gd name="T22" fmla="*/ 3 w 64"/>
                  <a:gd name="T23" fmla="*/ 33 h 64"/>
                  <a:gd name="T24" fmla="*/ 16 w 64"/>
                  <a:gd name="T25" fmla="*/ 17 h 64"/>
                  <a:gd name="T26" fmla="*/ 3 w 64"/>
                  <a:gd name="T27" fmla="*/ 30 h 64"/>
                  <a:gd name="T28" fmla="*/ 34 w 64"/>
                  <a:gd name="T29" fmla="*/ 14 h 64"/>
                  <a:gd name="T30" fmla="*/ 34 w 64"/>
                  <a:gd name="T31" fmla="*/ 4 h 64"/>
                  <a:gd name="T32" fmla="*/ 43 w 64"/>
                  <a:gd name="T33" fmla="*/ 14 h 64"/>
                  <a:gd name="T34" fmla="*/ 44 w 64"/>
                  <a:gd name="T35" fmla="*/ 17 h 64"/>
                  <a:gd name="T36" fmla="*/ 34 w 64"/>
                  <a:gd name="T37" fmla="*/ 30 h 64"/>
                  <a:gd name="T38" fmla="*/ 44 w 64"/>
                  <a:gd name="T39" fmla="*/ 17 h 64"/>
                  <a:gd name="T40" fmla="*/ 29 w 64"/>
                  <a:gd name="T41" fmla="*/ 4 h 64"/>
                  <a:gd name="T42" fmla="*/ 30 w 64"/>
                  <a:gd name="T43" fmla="*/ 3 h 64"/>
                  <a:gd name="T44" fmla="*/ 21 w 64"/>
                  <a:gd name="T45" fmla="*/ 14 h 64"/>
                  <a:gd name="T46" fmla="*/ 30 w 64"/>
                  <a:gd name="T47" fmla="*/ 17 h 64"/>
                  <a:gd name="T48" fmla="*/ 17 w 64"/>
                  <a:gd name="T49" fmla="*/ 30 h 64"/>
                  <a:gd name="T50" fmla="*/ 30 w 64"/>
                  <a:gd name="T51" fmla="*/ 17 h 64"/>
                  <a:gd name="T52" fmla="*/ 30 w 64"/>
                  <a:gd name="T53" fmla="*/ 33 h 64"/>
                  <a:gd name="T54" fmla="*/ 20 w 64"/>
                  <a:gd name="T55" fmla="*/ 46 h 64"/>
                  <a:gd name="T56" fmla="*/ 30 w 64"/>
                  <a:gd name="T57" fmla="*/ 50 h 64"/>
                  <a:gd name="T58" fmla="*/ 28 w 64"/>
                  <a:gd name="T59" fmla="*/ 60 h 64"/>
                  <a:gd name="T60" fmla="*/ 30 w 64"/>
                  <a:gd name="T61" fmla="*/ 50 h 64"/>
                  <a:gd name="T62" fmla="*/ 34 w 64"/>
                  <a:gd name="T63" fmla="*/ 60 h 64"/>
                  <a:gd name="T64" fmla="*/ 34 w 64"/>
                  <a:gd name="T65" fmla="*/ 50 h 64"/>
                  <a:gd name="T66" fmla="*/ 36 w 64"/>
                  <a:gd name="T67" fmla="*/ 60 h 64"/>
                  <a:gd name="T68" fmla="*/ 34 w 64"/>
                  <a:gd name="T69" fmla="*/ 33 h 64"/>
                  <a:gd name="T70" fmla="*/ 44 w 64"/>
                  <a:gd name="T71" fmla="*/ 46 h 64"/>
                  <a:gd name="T72" fmla="*/ 50 w 64"/>
                  <a:gd name="T73" fmla="*/ 30 h 64"/>
                  <a:gd name="T74" fmla="*/ 57 w 64"/>
                  <a:gd name="T75" fmla="*/ 17 h 64"/>
                  <a:gd name="T76" fmla="*/ 50 w 64"/>
                  <a:gd name="T77" fmla="*/ 30 h 64"/>
                  <a:gd name="T78" fmla="*/ 47 w 64"/>
                  <a:gd name="T79" fmla="*/ 14 h 64"/>
                  <a:gd name="T80" fmla="*/ 54 w 64"/>
                  <a:gd name="T81" fmla="*/ 14 h 64"/>
                  <a:gd name="T82" fmla="*/ 17 w 64"/>
                  <a:gd name="T83" fmla="*/ 14 h 64"/>
                  <a:gd name="T84" fmla="*/ 23 w 64"/>
                  <a:gd name="T85" fmla="*/ 5 h 64"/>
                  <a:gd name="T86" fmla="*/ 17 w 64"/>
                  <a:gd name="T87" fmla="*/ 50 h 64"/>
                  <a:gd name="T88" fmla="*/ 10 w 64"/>
                  <a:gd name="T89" fmla="*/ 50 h 64"/>
                  <a:gd name="T90" fmla="*/ 47 w 64"/>
                  <a:gd name="T91" fmla="*/ 50 h 64"/>
                  <a:gd name="T92" fmla="*/ 41 w 64"/>
                  <a:gd name="T93"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 h="64">
                    <a:moveTo>
                      <a:pt x="64" y="32"/>
                    </a:moveTo>
                    <a:cubicBezTo>
                      <a:pt x="64" y="32"/>
                      <a:pt x="64" y="32"/>
                      <a:pt x="64" y="32"/>
                    </a:cubicBezTo>
                    <a:cubicBezTo>
                      <a:pt x="64" y="14"/>
                      <a:pt x="50" y="0"/>
                      <a:pt x="32" y="0"/>
                    </a:cubicBezTo>
                    <a:cubicBezTo>
                      <a:pt x="21" y="0"/>
                      <a:pt x="11" y="6"/>
                      <a:pt x="5" y="15"/>
                    </a:cubicBezTo>
                    <a:cubicBezTo>
                      <a:pt x="5" y="15"/>
                      <a:pt x="5" y="15"/>
                      <a:pt x="5" y="15"/>
                    </a:cubicBezTo>
                    <a:cubicBezTo>
                      <a:pt x="2" y="20"/>
                      <a:pt x="0" y="26"/>
                      <a:pt x="0" y="32"/>
                    </a:cubicBezTo>
                    <a:cubicBezTo>
                      <a:pt x="0" y="32"/>
                      <a:pt x="0" y="32"/>
                      <a:pt x="0" y="32"/>
                    </a:cubicBezTo>
                    <a:cubicBezTo>
                      <a:pt x="0" y="32"/>
                      <a:pt x="0" y="32"/>
                      <a:pt x="0" y="32"/>
                    </a:cubicBezTo>
                    <a:cubicBezTo>
                      <a:pt x="0" y="32"/>
                      <a:pt x="0" y="32"/>
                      <a:pt x="0" y="32"/>
                    </a:cubicBezTo>
                    <a:cubicBezTo>
                      <a:pt x="0" y="38"/>
                      <a:pt x="2" y="44"/>
                      <a:pt x="5" y="49"/>
                    </a:cubicBezTo>
                    <a:cubicBezTo>
                      <a:pt x="5" y="49"/>
                      <a:pt x="5" y="49"/>
                      <a:pt x="5" y="49"/>
                    </a:cubicBezTo>
                    <a:cubicBezTo>
                      <a:pt x="11" y="58"/>
                      <a:pt x="21" y="64"/>
                      <a:pt x="32" y="64"/>
                    </a:cubicBezTo>
                    <a:cubicBezTo>
                      <a:pt x="50" y="64"/>
                      <a:pt x="64" y="49"/>
                      <a:pt x="64" y="32"/>
                    </a:cubicBezTo>
                    <a:cubicBezTo>
                      <a:pt x="64" y="32"/>
                      <a:pt x="64" y="32"/>
                      <a:pt x="64" y="32"/>
                    </a:cubicBezTo>
                    <a:close/>
                    <a:moveTo>
                      <a:pt x="57" y="46"/>
                    </a:moveTo>
                    <a:cubicBezTo>
                      <a:pt x="48" y="46"/>
                      <a:pt x="48" y="46"/>
                      <a:pt x="48" y="46"/>
                    </a:cubicBezTo>
                    <a:cubicBezTo>
                      <a:pt x="49" y="42"/>
                      <a:pt x="50" y="38"/>
                      <a:pt x="50" y="33"/>
                    </a:cubicBezTo>
                    <a:cubicBezTo>
                      <a:pt x="60" y="33"/>
                      <a:pt x="60" y="33"/>
                      <a:pt x="60" y="33"/>
                    </a:cubicBezTo>
                    <a:cubicBezTo>
                      <a:pt x="60" y="38"/>
                      <a:pt x="59" y="43"/>
                      <a:pt x="57" y="46"/>
                    </a:cubicBezTo>
                    <a:close/>
                    <a:moveTo>
                      <a:pt x="3" y="33"/>
                    </a:moveTo>
                    <a:cubicBezTo>
                      <a:pt x="14" y="33"/>
                      <a:pt x="14" y="33"/>
                      <a:pt x="14" y="33"/>
                    </a:cubicBezTo>
                    <a:cubicBezTo>
                      <a:pt x="14" y="38"/>
                      <a:pt x="15" y="42"/>
                      <a:pt x="16" y="46"/>
                    </a:cubicBezTo>
                    <a:cubicBezTo>
                      <a:pt x="7" y="46"/>
                      <a:pt x="7" y="46"/>
                      <a:pt x="7" y="46"/>
                    </a:cubicBezTo>
                    <a:cubicBezTo>
                      <a:pt x="5" y="43"/>
                      <a:pt x="4" y="38"/>
                      <a:pt x="3" y="33"/>
                    </a:cubicBezTo>
                    <a:close/>
                    <a:moveTo>
                      <a:pt x="7" y="17"/>
                    </a:moveTo>
                    <a:cubicBezTo>
                      <a:pt x="16" y="17"/>
                      <a:pt x="16" y="17"/>
                      <a:pt x="16" y="17"/>
                    </a:cubicBezTo>
                    <a:cubicBezTo>
                      <a:pt x="15" y="21"/>
                      <a:pt x="14" y="26"/>
                      <a:pt x="14" y="30"/>
                    </a:cubicBezTo>
                    <a:cubicBezTo>
                      <a:pt x="3" y="30"/>
                      <a:pt x="3" y="30"/>
                      <a:pt x="3" y="30"/>
                    </a:cubicBezTo>
                    <a:cubicBezTo>
                      <a:pt x="4" y="26"/>
                      <a:pt x="5" y="21"/>
                      <a:pt x="7" y="17"/>
                    </a:cubicBezTo>
                    <a:close/>
                    <a:moveTo>
                      <a:pt x="34" y="14"/>
                    </a:moveTo>
                    <a:cubicBezTo>
                      <a:pt x="34" y="3"/>
                      <a:pt x="34" y="3"/>
                      <a:pt x="34" y="3"/>
                    </a:cubicBezTo>
                    <a:cubicBezTo>
                      <a:pt x="34" y="3"/>
                      <a:pt x="34" y="3"/>
                      <a:pt x="34" y="4"/>
                    </a:cubicBezTo>
                    <a:cubicBezTo>
                      <a:pt x="34" y="4"/>
                      <a:pt x="34" y="4"/>
                      <a:pt x="34" y="4"/>
                    </a:cubicBezTo>
                    <a:cubicBezTo>
                      <a:pt x="38" y="6"/>
                      <a:pt x="41" y="9"/>
                      <a:pt x="43" y="14"/>
                    </a:cubicBezTo>
                    <a:lnTo>
                      <a:pt x="34" y="14"/>
                    </a:lnTo>
                    <a:close/>
                    <a:moveTo>
                      <a:pt x="44" y="17"/>
                    </a:moveTo>
                    <a:cubicBezTo>
                      <a:pt x="46" y="21"/>
                      <a:pt x="46" y="26"/>
                      <a:pt x="46" y="30"/>
                    </a:cubicBezTo>
                    <a:cubicBezTo>
                      <a:pt x="34" y="30"/>
                      <a:pt x="34" y="30"/>
                      <a:pt x="34" y="30"/>
                    </a:cubicBezTo>
                    <a:cubicBezTo>
                      <a:pt x="34" y="17"/>
                      <a:pt x="34" y="17"/>
                      <a:pt x="34" y="17"/>
                    </a:cubicBezTo>
                    <a:lnTo>
                      <a:pt x="44" y="17"/>
                    </a:lnTo>
                    <a:close/>
                    <a:moveTo>
                      <a:pt x="29" y="4"/>
                    </a:moveTo>
                    <a:cubicBezTo>
                      <a:pt x="29" y="4"/>
                      <a:pt x="29" y="4"/>
                      <a:pt x="29" y="4"/>
                    </a:cubicBezTo>
                    <a:cubicBezTo>
                      <a:pt x="29" y="4"/>
                      <a:pt x="29" y="4"/>
                      <a:pt x="29" y="4"/>
                    </a:cubicBezTo>
                    <a:cubicBezTo>
                      <a:pt x="30" y="4"/>
                      <a:pt x="30" y="4"/>
                      <a:pt x="30" y="3"/>
                    </a:cubicBezTo>
                    <a:cubicBezTo>
                      <a:pt x="30" y="14"/>
                      <a:pt x="30" y="14"/>
                      <a:pt x="30" y="14"/>
                    </a:cubicBezTo>
                    <a:cubicBezTo>
                      <a:pt x="21" y="14"/>
                      <a:pt x="21" y="14"/>
                      <a:pt x="21" y="14"/>
                    </a:cubicBezTo>
                    <a:cubicBezTo>
                      <a:pt x="23" y="9"/>
                      <a:pt x="26" y="6"/>
                      <a:pt x="29" y="4"/>
                    </a:cubicBezTo>
                    <a:close/>
                    <a:moveTo>
                      <a:pt x="30" y="17"/>
                    </a:moveTo>
                    <a:cubicBezTo>
                      <a:pt x="30" y="30"/>
                      <a:pt x="30" y="30"/>
                      <a:pt x="30" y="30"/>
                    </a:cubicBezTo>
                    <a:cubicBezTo>
                      <a:pt x="17" y="30"/>
                      <a:pt x="17" y="30"/>
                      <a:pt x="17" y="30"/>
                    </a:cubicBezTo>
                    <a:cubicBezTo>
                      <a:pt x="18" y="26"/>
                      <a:pt x="18" y="21"/>
                      <a:pt x="20" y="17"/>
                    </a:cubicBezTo>
                    <a:lnTo>
                      <a:pt x="30" y="17"/>
                    </a:lnTo>
                    <a:close/>
                    <a:moveTo>
                      <a:pt x="17" y="33"/>
                    </a:moveTo>
                    <a:cubicBezTo>
                      <a:pt x="30" y="33"/>
                      <a:pt x="30" y="33"/>
                      <a:pt x="30" y="33"/>
                    </a:cubicBezTo>
                    <a:cubicBezTo>
                      <a:pt x="30" y="46"/>
                      <a:pt x="30" y="46"/>
                      <a:pt x="30" y="46"/>
                    </a:cubicBezTo>
                    <a:cubicBezTo>
                      <a:pt x="20" y="46"/>
                      <a:pt x="20" y="46"/>
                      <a:pt x="20" y="46"/>
                    </a:cubicBezTo>
                    <a:cubicBezTo>
                      <a:pt x="18" y="43"/>
                      <a:pt x="18" y="38"/>
                      <a:pt x="17" y="33"/>
                    </a:cubicBezTo>
                    <a:close/>
                    <a:moveTo>
                      <a:pt x="30" y="50"/>
                    </a:moveTo>
                    <a:cubicBezTo>
                      <a:pt x="30" y="60"/>
                      <a:pt x="30" y="60"/>
                      <a:pt x="30" y="60"/>
                    </a:cubicBezTo>
                    <a:cubicBezTo>
                      <a:pt x="30" y="60"/>
                      <a:pt x="29" y="60"/>
                      <a:pt x="28" y="60"/>
                    </a:cubicBezTo>
                    <a:cubicBezTo>
                      <a:pt x="25" y="58"/>
                      <a:pt x="23" y="54"/>
                      <a:pt x="21" y="50"/>
                    </a:cubicBezTo>
                    <a:lnTo>
                      <a:pt x="30" y="50"/>
                    </a:lnTo>
                    <a:close/>
                    <a:moveTo>
                      <a:pt x="36" y="60"/>
                    </a:moveTo>
                    <a:cubicBezTo>
                      <a:pt x="35" y="60"/>
                      <a:pt x="34" y="60"/>
                      <a:pt x="34" y="60"/>
                    </a:cubicBezTo>
                    <a:cubicBezTo>
                      <a:pt x="34" y="60"/>
                      <a:pt x="34" y="60"/>
                      <a:pt x="34" y="60"/>
                    </a:cubicBezTo>
                    <a:cubicBezTo>
                      <a:pt x="34" y="50"/>
                      <a:pt x="34" y="50"/>
                      <a:pt x="34" y="50"/>
                    </a:cubicBezTo>
                    <a:cubicBezTo>
                      <a:pt x="43" y="50"/>
                      <a:pt x="43" y="50"/>
                      <a:pt x="43" y="50"/>
                    </a:cubicBezTo>
                    <a:cubicBezTo>
                      <a:pt x="41" y="54"/>
                      <a:pt x="39" y="58"/>
                      <a:pt x="36" y="60"/>
                    </a:cubicBezTo>
                    <a:close/>
                    <a:moveTo>
                      <a:pt x="34" y="46"/>
                    </a:moveTo>
                    <a:cubicBezTo>
                      <a:pt x="34" y="33"/>
                      <a:pt x="34" y="33"/>
                      <a:pt x="34" y="33"/>
                    </a:cubicBezTo>
                    <a:cubicBezTo>
                      <a:pt x="46" y="33"/>
                      <a:pt x="46" y="33"/>
                      <a:pt x="46" y="33"/>
                    </a:cubicBezTo>
                    <a:cubicBezTo>
                      <a:pt x="46" y="38"/>
                      <a:pt x="46" y="43"/>
                      <a:pt x="44" y="46"/>
                    </a:cubicBezTo>
                    <a:lnTo>
                      <a:pt x="34" y="46"/>
                    </a:lnTo>
                    <a:close/>
                    <a:moveTo>
                      <a:pt x="50" y="30"/>
                    </a:moveTo>
                    <a:cubicBezTo>
                      <a:pt x="50" y="26"/>
                      <a:pt x="49" y="21"/>
                      <a:pt x="48" y="17"/>
                    </a:cubicBezTo>
                    <a:cubicBezTo>
                      <a:pt x="57" y="17"/>
                      <a:pt x="57" y="17"/>
                      <a:pt x="57" y="17"/>
                    </a:cubicBezTo>
                    <a:cubicBezTo>
                      <a:pt x="59" y="21"/>
                      <a:pt x="60" y="26"/>
                      <a:pt x="60" y="30"/>
                    </a:cubicBezTo>
                    <a:lnTo>
                      <a:pt x="50" y="30"/>
                    </a:lnTo>
                    <a:close/>
                    <a:moveTo>
                      <a:pt x="54" y="14"/>
                    </a:moveTo>
                    <a:cubicBezTo>
                      <a:pt x="47" y="14"/>
                      <a:pt x="47" y="14"/>
                      <a:pt x="47" y="14"/>
                    </a:cubicBezTo>
                    <a:cubicBezTo>
                      <a:pt x="45" y="10"/>
                      <a:pt x="43" y="7"/>
                      <a:pt x="41" y="5"/>
                    </a:cubicBezTo>
                    <a:cubicBezTo>
                      <a:pt x="46" y="6"/>
                      <a:pt x="51" y="10"/>
                      <a:pt x="54" y="14"/>
                    </a:cubicBezTo>
                    <a:close/>
                    <a:moveTo>
                      <a:pt x="23" y="5"/>
                    </a:moveTo>
                    <a:cubicBezTo>
                      <a:pt x="21" y="7"/>
                      <a:pt x="19" y="10"/>
                      <a:pt x="17" y="14"/>
                    </a:cubicBezTo>
                    <a:cubicBezTo>
                      <a:pt x="10" y="14"/>
                      <a:pt x="10" y="14"/>
                      <a:pt x="10" y="14"/>
                    </a:cubicBezTo>
                    <a:cubicBezTo>
                      <a:pt x="13" y="10"/>
                      <a:pt x="18" y="6"/>
                      <a:pt x="23" y="5"/>
                    </a:cubicBezTo>
                    <a:close/>
                    <a:moveTo>
                      <a:pt x="10" y="50"/>
                    </a:moveTo>
                    <a:cubicBezTo>
                      <a:pt x="17" y="50"/>
                      <a:pt x="17" y="50"/>
                      <a:pt x="17" y="50"/>
                    </a:cubicBezTo>
                    <a:cubicBezTo>
                      <a:pt x="19" y="53"/>
                      <a:pt x="21" y="56"/>
                      <a:pt x="23" y="59"/>
                    </a:cubicBezTo>
                    <a:cubicBezTo>
                      <a:pt x="18" y="57"/>
                      <a:pt x="13" y="54"/>
                      <a:pt x="10" y="50"/>
                    </a:cubicBezTo>
                    <a:close/>
                    <a:moveTo>
                      <a:pt x="41" y="59"/>
                    </a:moveTo>
                    <a:cubicBezTo>
                      <a:pt x="43" y="56"/>
                      <a:pt x="45" y="53"/>
                      <a:pt x="47" y="50"/>
                    </a:cubicBezTo>
                    <a:cubicBezTo>
                      <a:pt x="54" y="50"/>
                      <a:pt x="54" y="50"/>
                      <a:pt x="54" y="50"/>
                    </a:cubicBezTo>
                    <a:cubicBezTo>
                      <a:pt x="51" y="54"/>
                      <a:pt x="46" y="57"/>
                      <a:pt x="41"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18" name="TextBox 17">
              <a:extLst>
                <a:ext uri="{FF2B5EF4-FFF2-40B4-BE49-F238E27FC236}">
                  <a16:creationId xmlns:a16="http://schemas.microsoft.com/office/drawing/2014/main" id="{86190BC7-7C38-4065-990A-1091D243DDEE}"/>
                </a:ext>
              </a:extLst>
            </p:cNvPr>
            <p:cNvSpPr txBox="1"/>
            <p:nvPr/>
          </p:nvSpPr>
          <p:spPr>
            <a:xfrm>
              <a:off x="8965858" y="2320801"/>
              <a:ext cx="2253374"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19" name="TextBox 18">
              <a:extLst>
                <a:ext uri="{FF2B5EF4-FFF2-40B4-BE49-F238E27FC236}">
                  <a16:creationId xmlns:a16="http://schemas.microsoft.com/office/drawing/2014/main" id="{661F0DE0-CC58-476C-B251-63F0B125F629}"/>
                </a:ext>
              </a:extLst>
            </p:cNvPr>
            <p:cNvSpPr txBox="1"/>
            <p:nvPr/>
          </p:nvSpPr>
          <p:spPr>
            <a:xfrm>
              <a:off x="8965858" y="2091322"/>
              <a:ext cx="1759740"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Your Title Here</a:t>
              </a:r>
            </a:p>
          </p:txBody>
        </p:sp>
        <p:grpSp>
          <p:nvGrpSpPr>
            <p:cNvPr id="20" name="Group 19">
              <a:extLst>
                <a:ext uri="{FF2B5EF4-FFF2-40B4-BE49-F238E27FC236}">
                  <a16:creationId xmlns:a16="http://schemas.microsoft.com/office/drawing/2014/main" id="{C3FB8BA8-CB70-48B2-BA08-8D7AA3C9D3D4}"/>
                </a:ext>
              </a:extLst>
            </p:cNvPr>
            <p:cNvGrpSpPr/>
            <p:nvPr/>
          </p:nvGrpSpPr>
          <p:grpSpPr>
            <a:xfrm>
              <a:off x="8111593" y="2091322"/>
              <a:ext cx="642413" cy="642413"/>
              <a:chOff x="8111593" y="4949991"/>
              <a:chExt cx="642413" cy="642413"/>
            </a:xfrm>
          </p:grpSpPr>
          <p:sp>
            <p:nvSpPr>
              <p:cNvPr id="21" name="Oval 20">
                <a:extLst>
                  <a:ext uri="{FF2B5EF4-FFF2-40B4-BE49-F238E27FC236}">
                    <a16:creationId xmlns:a16="http://schemas.microsoft.com/office/drawing/2014/main" id="{ACE0E8A6-7C5B-4128-BD5C-D9CBA34E7567}"/>
                  </a:ext>
                </a:extLst>
              </p:cNvPr>
              <p:cNvSpPr/>
              <p:nvPr/>
            </p:nvSpPr>
            <p:spPr>
              <a:xfrm>
                <a:off x="8111593" y="4949991"/>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8BAF44-E2B7-483A-A4F5-4058F6023D89}"/>
                  </a:ext>
                </a:extLst>
              </p:cNvPr>
              <p:cNvSpPr/>
              <p:nvPr/>
            </p:nvSpPr>
            <p:spPr>
              <a:xfrm>
                <a:off x="8178164" y="5014551"/>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3" name="กลุ่ม 266">
                <a:extLst>
                  <a:ext uri="{FF2B5EF4-FFF2-40B4-BE49-F238E27FC236}">
                    <a16:creationId xmlns:a16="http://schemas.microsoft.com/office/drawing/2014/main" id="{22230F0B-B044-4A23-A0CB-D9FA7961A32D}"/>
                  </a:ext>
                </a:extLst>
              </p:cNvPr>
              <p:cNvGrpSpPr/>
              <p:nvPr/>
            </p:nvGrpSpPr>
            <p:grpSpPr>
              <a:xfrm>
                <a:off x="8361442" y="5148029"/>
                <a:ext cx="165004" cy="246335"/>
                <a:chOff x="9260948" y="10553700"/>
                <a:chExt cx="447675" cy="668338"/>
              </a:xfrm>
              <a:solidFill>
                <a:schemeClr val="bg1"/>
              </a:solidFill>
            </p:grpSpPr>
            <p:sp>
              <p:nvSpPr>
                <p:cNvPr id="24" name="Freeform 220">
                  <a:extLst>
                    <a:ext uri="{FF2B5EF4-FFF2-40B4-BE49-F238E27FC236}">
                      <a16:creationId xmlns:a16="http://schemas.microsoft.com/office/drawing/2014/main" id="{42ACA696-D458-438D-89D1-05B627C274D1}"/>
                    </a:ext>
                  </a:extLst>
                </p:cNvPr>
                <p:cNvSpPr>
                  <a:spLocks noEditPoints="1"/>
                </p:cNvSpPr>
                <p:nvPr/>
              </p:nvSpPr>
              <p:spPr bwMode="auto">
                <a:xfrm>
                  <a:off x="9260948" y="10553700"/>
                  <a:ext cx="447675" cy="668338"/>
                </a:xfrm>
                <a:custGeom>
                  <a:avLst/>
                  <a:gdLst>
                    <a:gd name="T0" fmla="*/ 43 w 47"/>
                    <a:gd name="T1" fmla="*/ 12 h 70"/>
                    <a:gd name="T2" fmla="*/ 47 w 47"/>
                    <a:gd name="T3" fmla="*/ 10 h 70"/>
                    <a:gd name="T4" fmla="*/ 45 w 47"/>
                    <a:gd name="T5" fmla="*/ 0 h 70"/>
                    <a:gd name="T6" fmla="*/ 0 w 47"/>
                    <a:gd name="T7" fmla="*/ 2 h 70"/>
                    <a:gd name="T8" fmla="*/ 1 w 47"/>
                    <a:gd name="T9" fmla="*/ 12 h 70"/>
                    <a:gd name="T10" fmla="*/ 4 w 47"/>
                    <a:gd name="T11" fmla="*/ 14 h 70"/>
                    <a:gd name="T12" fmla="*/ 17 w 47"/>
                    <a:gd name="T13" fmla="*/ 36 h 70"/>
                    <a:gd name="T14" fmla="*/ 4 w 47"/>
                    <a:gd name="T15" fmla="*/ 59 h 70"/>
                    <a:gd name="T16" fmla="*/ 0 w 47"/>
                    <a:gd name="T17" fmla="*/ 60 h 70"/>
                    <a:gd name="T18" fmla="*/ 1 w 47"/>
                    <a:gd name="T19" fmla="*/ 70 h 70"/>
                    <a:gd name="T20" fmla="*/ 47 w 47"/>
                    <a:gd name="T21" fmla="*/ 69 h 70"/>
                    <a:gd name="T22" fmla="*/ 45 w 47"/>
                    <a:gd name="T23" fmla="*/ 59 h 70"/>
                    <a:gd name="T24" fmla="*/ 43 w 47"/>
                    <a:gd name="T25" fmla="*/ 56 h 70"/>
                    <a:gd name="T26" fmla="*/ 30 w 47"/>
                    <a:gd name="T27" fmla="*/ 35 h 70"/>
                    <a:gd name="T28" fmla="*/ 3 w 47"/>
                    <a:gd name="T29" fmla="*/ 8 h 70"/>
                    <a:gd name="T30" fmla="*/ 43 w 47"/>
                    <a:gd name="T31" fmla="*/ 3 h 70"/>
                    <a:gd name="T32" fmla="*/ 3 w 47"/>
                    <a:gd name="T33" fmla="*/ 8 h 70"/>
                    <a:gd name="T34" fmla="*/ 43 w 47"/>
                    <a:gd name="T35" fmla="*/ 62 h 70"/>
                    <a:gd name="T36" fmla="*/ 3 w 47"/>
                    <a:gd name="T37" fmla="*/ 67 h 70"/>
                    <a:gd name="T38" fmla="*/ 6 w 47"/>
                    <a:gd name="T39" fmla="*/ 62 h 70"/>
                    <a:gd name="T40" fmla="*/ 41 w 47"/>
                    <a:gd name="T41" fmla="*/ 62 h 70"/>
                    <a:gd name="T42" fmla="*/ 39 w 47"/>
                    <a:gd name="T43" fmla="*/ 56 h 70"/>
                    <a:gd name="T44" fmla="*/ 7 w 47"/>
                    <a:gd name="T45" fmla="*/ 59 h 70"/>
                    <a:gd name="T46" fmla="*/ 8 w 47"/>
                    <a:gd name="T47" fmla="*/ 51 h 70"/>
                    <a:gd name="T48" fmla="*/ 39 w 47"/>
                    <a:gd name="T49" fmla="*/ 56 h 70"/>
                    <a:gd name="T50" fmla="*/ 37 w 47"/>
                    <a:gd name="T51" fmla="*/ 48 h 70"/>
                    <a:gd name="T52" fmla="*/ 19 w 47"/>
                    <a:gd name="T53" fmla="*/ 39 h 70"/>
                    <a:gd name="T54" fmla="*/ 20 w 47"/>
                    <a:gd name="T55" fmla="*/ 33 h 70"/>
                    <a:gd name="T56" fmla="*/ 7 w 47"/>
                    <a:gd name="T57" fmla="*/ 14 h 70"/>
                    <a:gd name="T58" fmla="*/ 9 w 47"/>
                    <a:gd name="T59" fmla="*/ 12 h 70"/>
                    <a:gd name="T60" fmla="*/ 38 w 47"/>
                    <a:gd name="T61" fmla="*/ 12 h 70"/>
                    <a:gd name="T62" fmla="*/ 39 w 47"/>
                    <a:gd name="T63" fmla="*/ 14 h 70"/>
                    <a:gd name="T64" fmla="*/ 27 w 47"/>
                    <a:gd name="T65" fmla="*/ 33 h 70"/>
                    <a:gd name="T66" fmla="*/ 28 w 47"/>
                    <a:gd name="T67"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70">
                      <a:moveTo>
                        <a:pt x="43" y="14"/>
                      </a:moveTo>
                      <a:cubicBezTo>
                        <a:pt x="43" y="12"/>
                        <a:pt x="43" y="12"/>
                        <a:pt x="43" y="12"/>
                      </a:cubicBezTo>
                      <a:cubicBezTo>
                        <a:pt x="45" y="12"/>
                        <a:pt x="45" y="12"/>
                        <a:pt x="45" y="12"/>
                      </a:cubicBezTo>
                      <a:cubicBezTo>
                        <a:pt x="46" y="12"/>
                        <a:pt x="47" y="11"/>
                        <a:pt x="47" y="10"/>
                      </a:cubicBezTo>
                      <a:cubicBezTo>
                        <a:pt x="47" y="2"/>
                        <a:pt x="47" y="2"/>
                        <a:pt x="47" y="2"/>
                      </a:cubicBezTo>
                      <a:cubicBezTo>
                        <a:pt x="47" y="1"/>
                        <a:pt x="46" y="0"/>
                        <a:pt x="45" y="0"/>
                      </a:cubicBezTo>
                      <a:cubicBezTo>
                        <a:pt x="1" y="0"/>
                        <a:pt x="1" y="0"/>
                        <a:pt x="1" y="0"/>
                      </a:cubicBezTo>
                      <a:cubicBezTo>
                        <a:pt x="1" y="0"/>
                        <a:pt x="0" y="1"/>
                        <a:pt x="0" y="2"/>
                      </a:cubicBezTo>
                      <a:cubicBezTo>
                        <a:pt x="0" y="10"/>
                        <a:pt x="0" y="10"/>
                        <a:pt x="0" y="10"/>
                      </a:cubicBezTo>
                      <a:cubicBezTo>
                        <a:pt x="0" y="11"/>
                        <a:pt x="1" y="12"/>
                        <a:pt x="1" y="12"/>
                      </a:cubicBezTo>
                      <a:cubicBezTo>
                        <a:pt x="4" y="12"/>
                        <a:pt x="4" y="12"/>
                        <a:pt x="4" y="12"/>
                      </a:cubicBezTo>
                      <a:cubicBezTo>
                        <a:pt x="4" y="14"/>
                        <a:pt x="4" y="14"/>
                        <a:pt x="4" y="14"/>
                      </a:cubicBezTo>
                      <a:cubicBezTo>
                        <a:pt x="4" y="23"/>
                        <a:pt x="9" y="31"/>
                        <a:pt x="17" y="35"/>
                      </a:cubicBezTo>
                      <a:cubicBezTo>
                        <a:pt x="17" y="36"/>
                        <a:pt x="17" y="36"/>
                        <a:pt x="17" y="36"/>
                      </a:cubicBezTo>
                      <a:cubicBezTo>
                        <a:pt x="9" y="40"/>
                        <a:pt x="4" y="48"/>
                        <a:pt x="4" y="56"/>
                      </a:cubicBezTo>
                      <a:cubicBezTo>
                        <a:pt x="4" y="59"/>
                        <a:pt x="4" y="59"/>
                        <a:pt x="4" y="59"/>
                      </a:cubicBezTo>
                      <a:cubicBezTo>
                        <a:pt x="1" y="59"/>
                        <a:pt x="1" y="59"/>
                        <a:pt x="1" y="59"/>
                      </a:cubicBezTo>
                      <a:cubicBezTo>
                        <a:pt x="1" y="59"/>
                        <a:pt x="0" y="59"/>
                        <a:pt x="0" y="60"/>
                      </a:cubicBezTo>
                      <a:cubicBezTo>
                        <a:pt x="0" y="69"/>
                        <a:pt x="0" y="69"/>
                        <a:pt x="0" y="69"/>
                      </a:cubicBezTo>
                      <a:cubicBezTo>
                        <a:pt x="0" y="70"/>
                        <a:pt x="1" y="70"/>
                        <a:pt x="1" y="70"/>
                      </a:cubicBezTo>
                      <a:cubicBezTo>
                        <a:pt x="45" y="70"/>
                        <a:pt x="45" y="70"/>
                        <a:pt x="45" y="70"/>
                      </a:cubicBezTo>
                      <a:cubicBezTo>
                        <a:pt x="46" y="70"/>
                        <a:pt x="47" y="70"/>
                        <a:pt x="47" y="69"/>
                      </a:cubicBezTo>
                      <a:cubicBezTo>
                        <a:pt x="47" y="60"/>
                        <a:pt x="47" y="60"/>
                        <a:pt x="47" y="60"/>
                      </a:cubicBezTo>
                      <a:cubicBezTo>
                        <a:pt x="47" y="59"/>
                        <a:pt x="46" y="59"/>
                        <a:pt x="45" y="59"/>
                      </a:cubicBezTo>
                      <a:cubicBezTo>
                        <a:pt x="43" y="59"/>
                        <a:pt x="43" y="59"/>
                        <a:pt x="43" y="59"/>
                      </a:cubicBezTo>
                      <a:cubicBezTo>
                        <a:pt x="43" y="56"/>
                        <a:pt x="43" y="56"/>
                        <a:pt x="43" y="56"/>
                      </a:cubicBezTo>
                      <a:cubicBezTo>
                        <a:pt x="43" y="48"/>
                        <a:pt x="38" y="40"/>
                        <a:pt x="30" y="36"/>
                      </a:cubicBezTo>
                      <a:cubicBezTo>
                        <a:pt x="30" y="35"/>
                        <a:pt x="30" y="35"/>
                        <a:pt x="30" y="35"/>
                      </a:cubicBezTo>
                      <a:cubicBezTo>
                        <a:pt x="38" y="31"/>
                        <a:pt x="43" y="23"/>
                        <a:pt x="43" y="14"/>
                      </a:cubicBezTo>
                      <a:close/>
                      <a:moveTo>
                        <a:pt x="3" y="8"/>
                      </a:moveTo>
                      <a:cubicBezTo>
                        <a:pt x="3" y="3"/>
                        <a:pt x="3" y="3"/>
                        <a:pt x="3" y="3"/>
                      </a:cubicBezTo>
                      <a:cubicBezTo>
                        <a:pt x="43" y="3"/>
                        <a:pt x="43" y="3"/>
                        <a:pt x="43" y="3"/>
                      </a:cubicBezTo>
                      <a:cubicBezTo>
                        <a:pt x="43" y="8"/>
                        <a:pt x="43" y="8"/>
                        <a:pt x="43" y="8"/>
                      </a:cubicBezTo>
                      <a:lnTo>
                        <a:pt x="3" y="8"/>
                      </a:lnTo>
                      <a:close/>
                      <a:moveTo>
                        <a:pt x="41" y="62"/>
                      </a:moveTo>
                      <a:cubicBezTo>
                        <a:pt x="43" y="62"/>
                        <a:pt x="43" y="62"/>
                        <a:pt x="43" y="62"/>
                      </a:cubicBezTo>
                      <a:cubicBezTo>
                        <a:pt x="43" y="67"/>
                        <a:pt x="43" y="67"/>
                        <a:pt x="43" y="67"/>
                      </a:cubicBezTo>
                      <a:cubicBezTo>
                        <a:pt x="3" y="67"/>
                        <a:pt x="3" y="67"/>
                        <a:pt x="3" y="67"/>
                      </a:cubicBezTo>
                      <a:cubicBezTo>
                        <a:pt x="3" y="62"/>
                        <a:pt x="3" y="62"/>
                        <a:pt x="3" y="62"/>
                      </a:cubicBezTo>
                      <a:cubicBezTo>
                        <a:pt x="6" y="62"/>
                        <a:pt x="6" y="62"/>
                        <a:pt x="6" y="62"/>
                      </a:cubicBezTo>
                      <a:cubicBezTo>
                        <a:pt x="6" y="62"/>
                        <a:pt x="6" y="62"/>
                        <a:pt x="6" y="62"/>
                      </a:cubicBezTo>
                      <a:cubicBezTo>
                        <a:pt x="41" y="62"/>
                        <a:pt x="41" y="62"/>
                        <a:pt x="41" y="62"/>
                      </a:cubicBezTo>
                      <a:cubicBezTo>
                        <a:pt x="41" y="62"/>
                        <a:pt x="41" y="62"/>
                        <a:pt x="41" y="62"/>
                      </a:cubicBezTo>
                      <a:close/>
                      <a:moveTo>
                        <a:pt x="39" y="56"/>
                      </a:moveTo>
                      <a:cubicBezTo>
                        <a:pt x="39" y="59"/>
                        <a:pt x="39" y="59"/>
                        <a:pt x="39" y="59"/>
                      </a:cubicBezTo>
                      <a:cubicBezTo>
                        <a:pt x="7" y="59"/>
                        <a:pt x="7" y="59"/>
                        <a:pt x="7" y="59"/>
                      </a:cubicBezTo>
                      <a:cubicBezTo>
                        <a:pt x="7" y="56"/>
                        <a:pt x="7" y="56"/>
                        <a:pt x="7" y="56"/>
                      </a:cubicBezTo>
                      <a:cubicBezTo>
                        <a:pt x="7" y="55"/>
                        <a:pt x="8" y="53"/>
                        <a:pt x="8" y="51"/>
                      </a:cubicBezTo>
                      <a:cubicBezTo>
                        <a:pt x="39" y="51"/>
                        <a:pt x="39" y="51"/>
                        <a:pt x="39" y="51"/>
                      </a:cubicBezTo>
                      <a:cubicBezTo>
                        <a:pt x="39" y="53"/>
                        <a:pt x="39" y="55"/>
                        <a:pt x="39" y="56"/>
                      </a:cubicBezTo>
                      <a:close/>
                      <a:moveTo>
                        <a:pt x="28" y="39"/>
                      </a:moveTo>
                      <a:cubicBezTo>
                        <a:pt x="32" y="40"/>
                        <a:pt x="35" y="44"/>
                        <a:pt x="37" y="48"/>
                      </a:cubicBezTo>
                      <a:cubicBezTo>
                        <a:pt x="9" y="48"/>
                        <a:pt x="9" y="48"/>
                        <a:pt x="9" y="48"/>
                      </a:cubicBezTo>
                      <a:cubicBezTo>
                        <a:pt x="11" y="44"/>
                        <a:pt x="15" y="40"/>
                        <a:pt x="19" y="39"/>
                      </a:cubicBezTo>
                      <a:cubicBezTo>
                        <a:pt x="20" y="38"/>
                        <a:pt x="20" y="38"/>
                        <a:pt x="20" y="37"/>
                      </a:cubicBezTo>
                      <a:cubicBezTo>
                        <a:pt x="20" y="33"/>
                        <a:pt x="20" y="33"/>
                        <a:pt x="20" y="33"/>
                      </a:cubicBezTo>
                      <a:cubicBezTo>
                        <a:pt x="20" y="33"/>
                        <a:pt x="20" y="32"/>
                        <a:pt x="19" y="32"/>
                      </a:cubicBezTo>
                      <a:cubicBezTo>
                        <a:pt x="12" y="29"/>
                        <a:pt x="7" y="22"/>
                        <a:pt x="7" y="14"/>
                      </a:cubicBezTo>
                      <a:cubicBezTo>
                        <a:pt x="7" y="12"/>
                        <a:pt x="7" y="12"/>
                        <a:pt x="7" y="12"/>
                      </a:cubicBezTo>
                      <a:cubicBezTo>
                        <a:pt x="9" y="12"/>
                        <a:pt x="9" y="12"/>
                        <a:pt x="9" y="12"/>
                      </a:cubicBezTo>
                      <a:cubicBezTo>
                        <a:pt x="38" y="12"/>
                        <a:pt x="38" y="12"/>
                        <a:pt x="38" y="12"/>
                      </a:cubicBezTo>
                      <a:cubicBezTo>
                        <a:pt x="38" y="12"/>
                        <a:pt x="38" y="12"/>
                        <a:pt x="38" y="12"/>
                      </a:cubicBezTo>
                      <a:cubicBezTo>
                        <a:pt x="39" y="12"/>
                        <a:pt x="39" y="12"/>
                        <a:pt x="39" y="12"/>
                      </a:cubicBezTo>
                      <a:cubicBezTo>
                        <a:pt x="39" y="14"/>
                        <a:pt x="39" y="14"/>
                        <a:pt x="39" y="14"/>
                      </a:cubicBezTo>
                      <a:cubicBezTo>
                        <a:pt x="39" y="22"/>
                        <a:pt x="35" y="29"/>
                        <a:pt x="28" y="32"/>
                      </a:cubicBezTo>
                      <a:cubicBezTo>
                        <a:pt x="27" y="32"/>
                        <a:pt x="27" y="33"/>
                        <a:pt x="27" y="33"/>
                      </a:cubicBezTo>
                      <a:cubicBezTo>
                        <a:pt x="27" y="37"/>
                        <a:pt x="27" y="37"/>
                        <a:pt x="27" y="37"/>
                      </a:cubicBezTo>
                      <a:cubicBezTo>
                        <a:pt x="27" y="38"/>
                        <a:pt x="27" y="38"/>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5" name="Oval 221">
                  <a:extLst>
                    <a:ext uri="{FF2B5EF4-FFF2-40B4-BE49-F238E27FC236}">
                      <a16:creationId xmlns:a16="http://schemas.microsoft.com/office/drawing/2014/main" id="{36FC4B93-5A90-4686-BA77-CBB1365737A1}"/>
                    </a:ext>
                  </a:extLst>
                </p:cNvPr>
                <p:cNvSpPr>
                  <a:spLocks noChangeArrowheads="1"/>
                </p:cNvSpPr>
                <p:nvPr/>
              </p:nvSpPr>
              <p:spPr bwMode="auto">
                <a:xfrm>
                  <a:off x="9508598" y="10726737"/>
                  <a:ext cx="6667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6" name="Oval 222">
                  <a:extLst>
                    <a:ext uri="{FF2B5EF4-FFF2-40B4-BE49-F238E27FC236}">
                      <a16:creationId xmlns:a16="http://schemas.microsoft.com/office/drawing/2014/main" id="{CC963705-006D-458B-BCF4-8716869C361A}"/>
                    </a:ext>
                  </a:extLst>
                </p:cNvPr>
                <p:cNvSpPr>
                  <a:spLocks noChangeArrowheads="1"/>
                </p:cNvSpPr>
                <p:nvPr/>
              </p:nvSpPr>
              <p:spPr bwMode="auto">
                <a:xfrm>
                  <a:off x="9480023" y="10793412"/>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7" name="Oval 223">
                  <a:extLst>
                    <a:ext uri="{FF2B5EF4-FFF2-40B4-BE49-F238E27FC236}">
                      <a16:creationId xmlns:a16="http://schemas.microsoft.com/office/drawing/2014/main" id="{2F2FFD4B-A411-42CA-8C38-68652E5BA252}"/>
                    </a:ext>
                  </a:extLst>
                </p:cNvPr>
                <p:cNvSpPr>
                  <a:spLocks noChangeArrowheads="1"/>
                </p:cNvSpPr>
                <p:nvPr/>
              </p:nvSpPr>
              <p:spPr bwMode="auto">
                <a:xfrm>
                  <a:off x="9499073" y="10936287"/>
                  <a:ext cx="285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grpSp>
    </p:spTree>
    <p:extLst>
      <p:ext uri="{BB962C8B-B14F-4D97-AF65-F5344CB8AC3E}">
        <p14:creationId xmlns:p14="http://schemas.microsoft.com/office/powerpoint/2010/main" val="3291565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C390F-86AE-4693-BFAD-F824B4097048}"/>
              </a:ext>
            </a:extLst>
          </p:cNvPr>
          <p:cNvSpPr txBox="1"/>
          <p:nvPr/>
        </p:nvSpPr>
        <p:spPr>
          <a:xfrm>
            <a:off x="2181781" y="4273867"/>
            <a:ext cx="1796308" cy="261610"/>
          </a:xfrm>
          <a:prstGeom prst="rect">
            <a:avLst/>
          </a:prstGeom>
          <a:noFill/>
        </p:spPr>
        <p:txBody>
          <a:bodyPr wrap="square" rtlCol="0">
            <a:spAutoFit/>
          </a:bodyPr>
          <a:lstStyle/>
          <a:p>
            <a:pPr algn="r"/>
            <a:r>
              <a:rPr lang="en-US" sz="1100" b="1" spc="100">
                <a:solidFill>
                  <a:schemeClr val="accent5"/>
                </a:solidFill>
                <a:latin typeface="Poppins SemiBold" panose="00000700000000000000" pitchFamily="2" charset="0"/>
                <a:cs typeface="Poppins SemiBold" panose="00000700000000000000" pitchFamily="2" charset="0"/>
              </a:rPr>
              <a:t>INFOGRAPHIC 3</a:t>
            </a:r>
          </a:p>
        </p:txBody>
      </p:sp>
      <p:sp>
        <p:nvSpPr>
          <p:cNvPr id="3" name="TextBox 2">
            <a:extLst>
              <a:ext uri="{FF2B5EF4-FFF2-40B4-BE49-F238E27FC236}">
                <a16:creationId xmlns:a16="http://schemas.microsoft.com/office/drawing/2014/main" id="{8EBB8A45-8286-479B-A27E-02E981F516C7}"/>
              </a:ext>
            </a:extLst>
          </p:cNvPr>
          <p:cNvSpPr txBox="1"/>
          <p:nvPr/>
        </p:nvSpPr>
        <p:spPr>
          <a:xfrm>
            <a:off x="2032001" y="4515966"/>
            <a:ext cx="1946088" cy="827021"/>
          </a:xfrm>
          <a:prstGeom prst="rect">
            <a:avLst/>
          </a:prstGeom>
          <a:noFill/>
        </p:spPr>
        <p:txBody>
          <a:bodyPr wrap="square" rtlCol="0">
            <a:spAutoFit/>
          </a:bodyPr>
          <a:lstStyle/>
          <a:p>
            <a:pPr algn="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Lorem ipsum dolor amete conse cestuer maecenas voretito congue nesan</a:t>
            </a:r>
            <a:endPar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endParaRPr>
          </a:p>
        </p:txBody>
      </p:sp>
      <p:sp>
        <p:nvSpPr>
          <p:cNvPr id="4" name="TextBox 3">
            <a:extLst>
              <a:ext uri="{FF2B5EF4-FFF2-40B4-BE49-F238E27FC236}">
                <a16:creationId xmlns:a16="http://schemas.microsoft.com/office/drawing/2014/main" id="{AF6489D1-3BE8-41DF-9BA2-9141A1BAB85C}"/>
              </a:ext>
            </a:extLst>
          </p:cNvPr>
          <p:cNvSpPr txBox="1"/>
          <p:nvPr/>
        </p:nvSpPr>
        <p:spPr>
          <a:xfrm>
            <a:off x="8213912" y="2416214"/>
            <a:ext cx="1646071" cy="261610"/>
          </a:xfrm>
          <a:prstGeom prst="rect">
            <a:avLst/>
          </a:prstGeom>
          <a:noFill/>
        </p:spPr>
        <p:txBody>
          <a:bodyPr wrap="square" rtlCol="0">
            <a:spAutoFit/>
          </a:bodyPr>
          <a:lstStyle/>
          <a:p>
            <a:r>
              <a:rPr lang="en-US" sz="1100" b="1" spc="100">
                <a:solidFill>
                  <a:schemeClr val="accent5"/>
                </a:solidFill>
                <a:latin typeface="Poppins SemiBold" panose="00000700000000000000" pitchFamily="2" charset="0"/>
                <a:cs typeface="Poppins SemiBold" panose="00000700000000000000" pitchFamily="2" charset="0"/>
              </a:rPr>
              <a:t>INFOGRAPHIC 2</a:t>
            </a:r>
          </a:p>
        </p:txBody>
      </p:sp>
      <p:sp>
        <p:nvSpPr>
          <p:cNvPr id="5" name="TextBox 4">
            <a:extLst>
              <a:ext uri="{FF2B5EF4-FFF2-40B4-BE49-F238E27FC236}">
                <a16:creationId xmlns:a16="http://schemas.microsoft.com/office/drawing/2014/main" id="{DB9B301E-1A7E-42F5-918F-3B90665D8F10}"/>
              </a:ext>
            </a:extLst>
          </p:cNvPr>
          <p:cNvSpPr txBox="1"/>
          <p:nvPr/>
        </p:nvSpPr>
        <p:spPr>
          <a:xfrm>
            <a:off x="8213912" y="2658313"/>
            <a:ext cx="2123888" cy="827021"/>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Lorem ipsum dolor amete conse cestuer maecenas voretito congue nesan</a:t>
            </a:r>
            <a:endPar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endParaRPr>
          </a:p>
        </p:txBody>
      </p:sp>
      <p:sp>
        <p:nvSpPr>
          <p:cNvPr id="6" name="TextBox 5">
            <a:extLst>
              <a:ext uri="{FF2B5EF4-FFF2-40B4-BE49-F238E27FC236}">
                <a16:creationId xmlns:a16="http://schemas.microsoft.com/office/drawing/2014/main" id="{2C71FA89-DD4E-4EA6-B93D-404F095E1636}"/>
              </a:ext>
            </a:extLst>
          </p:cNvPr>
          <p:cNvSpPr txBox="1"/>
          <p:nvPr/>
        </p:nvSpPr>
        <p:spPr>
          <a:xfrm>
            <a:off x="2332017" y="2416214"/>
            <a:ext cx="1646071" cy="261610"/>
          </a:xfrm>
          <a:prstGeom prst="rect">
            <a:avLst/>
          </a:prstGeom>
          <a:noFill/>
        </p:spPr>
        <p:txBody>
          <a:bodyPr wrap="square" rtlCol="0">
            <a:spAutoFit/>
          </a:bodyPr>
          <a:lstStyle/>
          <a:p>
            <a:pPr algn="r"/>
            <a:r>
              <a:rPr lang="en-US" sz="1100" b="1" spc="100">
                <a:solidFill>
                  <a:schemeClr val="accent5"/>
                </a:solidFill>
                <a:latin typeface="Poppins SemiBold" panose="00000700000000000000" pitchFamily="2" charset="0"/>
                <a:cs typeface="Poppins SemiBold" panose="00000700000000000000" pitchFamily="2" charset="0"/>
              </a:rPr>
              <a:t>INFOGRAPHIC 1</a:t>
            </a:r>
          </a:p>
        </p:txBody>
      </p:sp>
      <p:sp>
        <p:nvSpPr>
          <p:cNvPr id="7" name="TextBox 6">
            <a:extLst>
              <a:ext uri="{FF2B5EF4-FFF2-40B4-BE49-F238E27FC236}">
                <a16:creationId xmlns:a16="http://schemas.microsoft.com/office/drawing/2014/main" id="{85B3E086-ED60-471E-A1AB-5E8E9C74EEDA}"/>
              </a:ext>
            </a:extLst>
          </p:cNvPr>
          <p:cNvSpPr txBox="1"/>
          <p:nvPr/>
        </p:nvSpPr>
        <p:spPr>
          <a:xfrm>
            <a:off x="2032001" y="2658313"/>
            <a:ext cx="1946088" cy="827021"/>
          </a:xfrm>
          <a:prstGeom prst="rect">
            <a:avLst/>
          </a:prstGeom>
          <a:noFill/>
        </p:spPr>
        <p:txBody>
          <a:bodyPr wrap="square" rtlCol="0">
            <a:spAutoFit/>
          </a:bodyPr>
          <a:lstStyle/>
          <a:p>
            <a:pPr algn="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Lorem ipsum dolor amete conse cestuer maecenas voretito congue nesan</a:t>
            </a:r>
            <a:endPar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endParaRPr>
          </a:p>
        </p:txBody>
      </p:sp>
      <p:sp>
        <p:nvSpPr>
          <p:cNvPr id="8" name="TextBox 7">
            <a:extLst>
              <a:ext uri="{FF2B5EF4-FFF2-40B4-BE49-F238E27FC236}">
                <a16:creationId xmlns:a16="http://schemas.microsoft.com/office/drawing/2014/main" id="{14757D8C-3913-433C-83AD-7813566AC1B0}"/>
              </a:ext>
            </a:extLst>
          </p:cNvPr>
          <p:cNvSpPr txBox="1"/>
          <p:nvPr/>
        </p:nvSpPr>
        <p:spPr>
          <a:xfrm>
            <a:off x="8213912" y="4273867"/>
            <a:ext cx="1646071" cy="261610"/>
          </a:xfrm>
          <a:prstGeom prst="rect">
            <a:avLst/>
          </a:prstGeom>
          <a:noFill/>
        </p:spPr>
        <p:txBody>
          <a:bodyPr wrap="square" rtlCol="0">
            <a:spAutoFit/>
          </a:bodyPr>
          <a:lstStyle/>
          <a:p>
            <a:r>
              <a:rPr lang="en-US" sz="1100" b="1" spc="100">
                <a:solidFill>
                  <a:schemeClr val="accent5"/>
                </a:solidFill>
                <a:latin typeface="Poppins SemiBold" panose="00000700000000000000" pitchFamily="2" charset="0"/>
                <a:cs typeface="Poppins SemiBold" panose="00000700000000000000" pitchFamily="2" charset="0"/>
              </a:rPr>
              <a:t>INFOGRAPHIC 4</a:t>
            </a:r>
          </a:p>
        </p:txBody>
      </p:sp>
      <p:sp>
        <p:nvSpPr>
          <p:cNvPr id="9" name="TextBox 8">
            <a:extLst>
              <a:ext uri="{FF2B5EF4-FFF2-40B4-BE49-F238E27FC236}">
                <a16:creationId xmlns:a16="http://schemas.microsoft.com/office/drawing/2014/main" id="{4CC12B48-7347-4987-AD9D-E2F96321E0BB}"/>
              </a:ext>
            </a:extLst>
          </p:cNvPr>
          <p:cNvSpPr txBox="1"/>
          <p:nvPr/>
        </p:nvSpPr>
        <p:spPr>
          <a:xfrm>
            <a:off x="8213912" y="4515966"/>
            <a:ext cx="2123888" cy="827021"/>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Lorem ipsum dolor amete conse cestuer maecenas voretito congue nesan</a:t>
            </a:r>
            <a:endPar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endParaRPr>
          </a:p>
        </p:txBody>
      </p:sp>
      <p:sp>
        <p:nvSpPr>
          <p:cNvPr id="10" name="Kotak Teks 3">
            <a:extLst>
              <a:ext uri="{FF2B5EF4-FFF2-40B4-BE49-F238E27FC236}">
                <a16:creationId xmlns:a16="http://schemas.microsoft.com/office/drawing/2014/main" id="{41892476-B7AD-4A76-BFC8-3BB7961AF787}"/>
              </a:ext>
            </a:extLst>
          </p:cNvPr>
          <p:cNvSpPr txBox="1"/>
          <p:nvPr/>
        </p:nvSpPr>
        <p:spPr>
          <a:xfrm>
            <a:off x="3504208" y="1043751"/>
            <a:ext cx="5183585" cy="523220"/>
          </a:xfrm>
          <a:prstGeom prst="rect">
            <a:avLst/>
          </a:prstGeom>
          <a:noFill/>
        </p:spPr>
        <p:txBody>
          <a:bodyPr wrap="square" rtlCol="0">
            <a:spAutoFit/>
          </a:bodyPr>
          <a:lstStyle/>
          <a:p>
            <a:pPr algn="ctr"/>
            <a:r>
              <a:rPr lang="en-US" sz="2800">
                <a:solidFill>
                  <a:schemeClr val="accent5"/>
                </a:solidFill>
                <a:latin typeface="Poppins SemiBold" panose="00000700000000000000" pitchFamily="2" charset="0"/>
                <a:ea typeface="Roboto" panose="02000000000000000000" pitchFamily="2" charset="0"/>
                <a:cs typeface="Poppins SemiBold" panose="00000700000000000000" pitchFamily="2" charset="0"/>
              </a:rPr>
              <a:t>Infographic </a:t>
            </a:r>
            <a:r>
              <a:rPr lang="en-US" sz="2800">
                <a:solidFill>
                  <a:schemeClr val="accent1"/>
                </a:solidFill>
                <a:latin typeface="Poppins SemiBold" panose="00000700000000000000" pitchFamily="2" charset="0"/>
                <a:ea typeface="Roboto" panose="02000000000000000000" pitchFamily="2" charset="0"/>
                <a:cs typeface="Poppins SemiBold" panose="00000700000000000000" pitchFamily="2" charset="0"/>
              </a:rPr>
              <a:t>Mockup</a:t>
            </a:r>
            <a:endParaRPr lang="en-ID" sz="2800" dirty="0">
              <a:solidFill>
                <a:schemeClr val="accent1"/>
              </a:solidFill>
              <a:latin typeface="Poppins SemiBold" panose="00000700000000000000" pitchFamily="2" charset="0"/>
              <a:ea typeface="Roboto" panose="02000000000000000000" pitchFamily="2" charset="0"/>
              <a:cs typeface="Poppins SemiBold" panose="00000700000000000000" pitchFamily="2" charset="0"/>
            </a:endParaRPr>
          </a:p>
        </p:txBody>
      </p:sp>
      <p:sp>
        <p:nvSpPr>
          <p:cNvPr id="11" name="Freeform: Shape 10">
            <a:extLst>
              <a:ext uri="{FF2B5EF4-FFF2-40B4-BE49-F238E27FC236}">
                <a16:creationId xmlns:a16="http://schemas.microsoft.com/office/drawing/2014/main" id="{AB098E0B-32A7-4817-B696-EC7795C9A3A5}"/>
              </a:ext>
            </a:extLst>
          </p:cNvPr>
          <p:cNvSpPr/>
          <p:nvPr/>
        </p:nvSpPr>
        <p:spPr>
          <a:xfrm>
            <a:off x="4263999" y="2155887"/>
            <a:ext cx="1829181" cy="1829180"/>
          </a:xfrm>
          <a:custGeom>
            <a:avLst/>
            <a:gdLst>
              <a:gd name="connsiteX0" fmla="*/ 1829181 w 1829181"/>
              <a:gd name="connsiteY0" fmla="*/ 249174 h 1829180"/>
              <a:gd name="connsiteX1" fmla="*/ 1829181 w 1829181"/>
              <a:gd name="connsiteY1" fmla="*/ 1211771 h 1829180"/>
              <a:gd name="connsiteX2" fmla="*/ 1211771 w 1829181"/>
              <a:gd name="connsiteY2" fmla="*/ 1829181 h 1829180"/>
              <a:gd name="connsiteX3" fmla="*/ 249174 w 1829181"/>
              <a:gd name="connsiteY3" fmla="*/ 1829181 h 1829180"/>
              <a:gd name="connsiteX4" fmla="*/ 0 w 1829181"/>
              <a:gd name="connsiteY4" fmla="*/ 1685353 h 1829180"/>
              <a:gd name="connsiteX5" fmla="*/ 1685258 w 1829181"/>
              <a:gd name="connsiteY5" fmla="*/ 0 h 1829180"/>
              <a:gd name="connsiteX6" fmla="*/ 1829181 w 1829181"/>
              <a:gd name="connsiteY6" fmla="*/ 249174 h 182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181" h="1829180">
                <a:moveTo>
                  <a:pt x="1829181" y="249174"/>
                </a:moveTo>
                <a:lnTo>
                  <a:pt x="1829181" y="1211771"/>
                </a:lnTo>
                <a:cubicBezTo>
                  <a:pt x="1488186" y="1211771"/>
                  <a:pt x="1211771" y="1488186"/>
                  <a:pt x="1211771" y="1829181"/>
                </a:cubicBezTo>
                <a:lnTo>
                  <a:pt x="249174" y="1829181"/>
                </a:lnTo>
                <a:lnTo>
                  <a:pt x="0" y="1685353"/>
                </a:lnTo>
                <a:cubicBezTo>
                  <a:pt x="69723" y="786765"/>
                  <a:pt x="786670" y="69723"/>
                  <a:pt x="1685258" y="0"/>
                </a:cubicBezTo>
                <a:lnTo>
                  <a:pt x="1829181" y="249174"/>
                </a:lnTo>
                <a:close/>
              </a:path>
            </a:pathLst>
          </a:custGeom>
          <a:solidFill>
            <a:schemeClr val="accent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58A7D5A-A5A9-49A9-BCB3-D5FA9AB27497}"/>
              </a:ext>
            </a:extLst>
          </p:cNvPr>
          <p:cNvSpPr/>
          <p:nvPr/>
        </p:nvSpPr>
        <p:spPr>
          <a:xfrm>
            <a:off x="4263999" y="3985068"/>
            <a:ext cx="1829181" cy="1829181"/>
          </a:xfrm>
          <a:custGeom>
            <a:avLst/>
            <a:gdLst>
              <a:gd name="connsiteX0" fmla="*/ 1829181 w 1829181"/>
              <a:gd name="connsiteY0" fmla="*/ 617411 h 1829181"/>
              <a:gd name="connsiteX1" fmla="*/ 1829181 w 1829181"/>
              <a:gd name="connsiteY1" fmla="*/ 1580007 h 1829181"/>
              <a:gd name="connsiteX2" fmla="*/ 1685354 w 1829181"/>
              <a:gd name="connsiteY2" fmla="*/ 1829181 h 1829181"/>
              <a:gd name="connsiteX3" fmla="*/ 0 w 1829181"/>
              <a:gd name="connsiteY3" fmla="*/ 143923 h 1829181"/>
              <a:gd name="connsiteX4" fmla="*/ 249174 w 1829181"/>
              <a:gd name="connsiteY4" fmla="*/ 0 h 1829181"/>
              <a:gd name="connsiteX5" fmla="*/ 1211771 w 1829181"/>
              <a:gd name="connsiteY5" fmla="*/ 0 h 1829181"/>
              <a:gd name="connsiteX6" fmla="*/ 1829181 w 1829181"/>
              <a:gd name="connsiteY6" fmla="*/ 617411 h 182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181" h="1829181">
                <a:moveTo>
                  <a:pt x="1829181" y="617411"/>
                </a:moveTo>
                <a:lnTo>
                  <a:pt x="1829181" y="1580007"/>
                </a:lnTo>
                <a:lnTo>
                  <a:pt x="1685354" y="1829181"/>
                </a:lnTo>
                <a:cubicBezTo>
                  <a:pt x="786765" y="1759458"/>
                  <a:pt x="69723" y="1042511"/>
                  <a:pt x="0" y="143923"/>
                </a:cubicBezTo>
                <a:lnTo>
                  <a:pt x="249174" y="0"/>
                </a:lnTo>
                <a:lnTo>
                  <a:pt x="1211771" y="0"/>
                </a:lnTo>
                <a:cubicBezTo>
                  <a:pt x="1211771" y="340995"/>
                  <a:pt x="1488186" y="617411"/>
                  <a:pt x="1829181" y="617411"/>
                </a:cubicBezTo>
                <a:close/>
              </a:path>
            </a:pathLst>
          </a:custGeom>
          <a:solidFill>
            <a:schemeClr val="accent5"/>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75AA338-B535-4FC3-B4E8-CAA36AAB7183}"/>
              </a:ext>
            </a:extLst>
          </p:cNvPr>
          <p:cNvSpPr/>
          <p:nvPr/>
        </p:nvSpPr>
        <p:spPr>
          <a:xfrm>
            <a:off x="6093180" y="3985068"/>
            <a:ext cx="1829085" cy="1829181"/>
          </a:xfrm>
          <a:custGeom>
            <a:avLst/>
            <a:gdLst>
              <a:gd name="connsiteX0" fmla="*/ 1829086 w 1829085"/>
              <a:gd name="connsiteY0" fmla="*/ 143828 h 1829181"/>
              <a:gd name="connsiteX1" fmla="*/ 143827 w 1829085"/>
              <a:gd name="connsiteY1" fmla="*/ 1829181 h 1829181"/>
              <a:gd name="connsiteX2" fmla="*/ 0 w 1829085"/>
              <a:gd name="connsiteY2" fmla="*/ 1580007 h 1829181"/>
              <a:gd name="connsiteX3" fmla="*/ 0 w 1829085"/>
              <a:gd name="connsiteY3" fmla="*/ 617411 h 1829181"/>
              <a:gd name="connsiteX4" fmla="*/ 617410 w 1829085"/>
              <a:gd name="connsiteY4" fmla="*/ 0 h 1829181"/>
              <a:gd name="connsiteX5" fmla="*/ 1580007 w 1829085"/>
              <a:gd name="connsiteY5" fmla="*/ 0 h 1829181"/>
              <a:gd name="connsiteX6" fmla="*/ 1829086 w 1829085"/>
              <a:gd name="connsiteY6" fmla="*/ 143828 h 182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085" h="1829181">
                <a:moveTo>
                  <a:pt x="1829086" y="143828"/>
                </a:moveTo>
                <a:cubicBezTo>
                  <a:pt x="1759362" y="1042416"/>
                  <a:pt x="1042416" y="1759458"/>
                  <a:pt x="143827" y="1829181"/>
                </a:cubicBezTo>
                <a:lnTo>
                  <a:pt x="0" y="1580007"/>
                </a:lnTo>
                <a:lnTo>
                  <a:pt x="0" y="617411"/>
                </a:lnTo>
                <a:cubicBezTo>
                  <a:pt x="340995" y="617411"/>
                  <a:pt x="617410" y="340995"/>
                  <a:pt x="617410" y="0"/>
                </a:cubicBezTo>
                <a:lnTo>
                  <a:pt x="1580007" y="0"/>
                </a:lnTo>
                <a:lnTo>
                  <a:pt x="1829086" y="143828"/>
                </a:lnTo>
                <a:close/>
              </a:path>
            </a:pathLst>
          </a:custGeom>
          <a:solidFill>
            <a:schemeClr val="accent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F32EA94-A666-453E-A608-24CC12D1FBD9}"/>
              </a:ext>
            </a:extLst>
          </p:cNvPr>
          <p:cNvSpPr/>
          <p:nvPr/>
        </p:nvSpPr>
        <p:spPr>
          <a:xfrm>
            <a:off x="6093180" y="2155897"/>
            <a:ext cx="1829085" cy="1829180"/>
          </a:xfrm>
          <a:custGeom>
            <a:avLst/>
            <a:gdLst>
              <a:gd name="connsiteX0" fmla="*/ 1829086 w 1829085"/>
              <a:gd name="connsiteY0" fmla="*/ 1685353 h 1829180"/>
              <a:gd name="connsiteX1" fmla="*/ 1580007 w 1829085"/>
              <a:gd name="connsiteY1" fmla="*/ 1829181 h 1829180"/>
              <a:gd name="connsiteX2" fmla="*/ 617410 w 1829085"/>
              <a:gd name="connsiteY2" fmla="*/ 1829181 h 1829180"/>
              <a:gd name="connsiteX3" fmla="*/ 0 w 1829085"/>
              <a:gd name="connsiteY3" fmla="*/ 1211770 h 1829180"/>
              <a:gd name="connsiteX4" fmla="*/ 0 w 1829085"/>
              <a:gd name="connsiteY4" fmla="*/ 249174 h 1829180"/>
              <a:gd name="connsiteX5" fmla="*/ 143827 w 1829085"/>
              <a:gd name="connsiteY5" fmla="*/ 0 h 1829180"/>
              <a:gd name="connsiteX6" fmla="*/ 1829086 w 1829085"/>
              <a:gd name="connsiteY6" fmla="*/ 1685353 h 182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085" h="1829180">
                <a:moveTo>
                  <a:pt x="1829086" y="1685353"/>
                </a:moveTo>
                <a:lnTo>
                  <a:pt x="1580007" y="1829181"/>
                </a:lnTo>
                <a:lnTo>
                  <a:pt x="617410" y="1829181"/>
                </a:lnTo>
                <a:cubicBezTo>
                  <a:pt x="617410" y="1488186"/>
                  <a:pt x="340995" y="1211770"/>
                  <a:pt x="0" y="1211770"/>
                </a:cubicBezTo>
                <a:lnTo>
                  <a:pt x="0" y="249174"/>
                </a:lnTo>
                <a:lnTo>
                  <a:pt x="143827" y="0"/>
                </a:lnTo>
                <a:cubicBezTo>
                  <a:pt x="1042416" y="69713"/>
                  <a:pt x="1759362" y="786755"/>
                  <a:pt x="1829086" y="1685353"/>
                </a:cubicBezTo>
                <a:close/>
              </a:path>
            </a:pathLst>
          </a:custGeom>
          <a:solidFill>
            <a:schemeClr val="accent5"/>
          </a:solidFill>
          <a:ln w="9525" cap="flat">
            <a:noFill/>
            <a:prstDash val="solid"/>
            <a:miter/>
          </a:ln>
        </p:spPr>
        <p:txBody>
          <a:bodyPr rtlCol="0" anchor="ctr"/>
          <a:lstStyle/>
          <a:p>
            <a:endParaRPr lang="en-US"/>
          </a:p>
        </p:txBody>
      </p:sp>
      <p:sp>
        <p:nvSpPr>
          <p:cNvPr id="15" name="Kotak Teks 3">
            <a:extLst>
              <a:ext uri="{FF2B5EF4-FFF2-40B4-BE49-F238E27FC236}">
                <a16:creationId xmlns:a16="http://schemas.microsoft.com/office/drawing/2014/main" id="{AEAE21BE-F683-4B06-9166-297B237ED78B}"/>
              </a:ext>
            </a:extLst>
          </p:cNvPr>
          <p:cNvSpPr txBox="1"/>
          <p:nvPr/>
        </p:nvSpPr>
        <p:spPr>
          <a:xfrm>
            <a:off x="4835820" y="2920452"/>
            <a:ext cx="770882" cy="461665"/>
          </a:xfrm>
          <a:prstGeom prst="rect">
            <a:avLst/>
          </a:prstGeom>
          <a:noFill/>
        </p:spPr>
        <p:txBody>
          <a:bodyPr wrap="square" rtlCol="0">
            <a:spAutoFit/>
          </a:bodyPr>
          <a:lstStyle/>
          <a:p>
            <a:pPr algn="ctr"/>
            <a:r>
              <a:rPr lang="en-US" sz="2400" spc="100">
                <a:solidFill>
                  <a:schemeClr val="bg1"/>
                </a:solidFill>
                <a:latin typeface="Poppins SemiBold" panose="00000700000000000000" pitchFamily="2" charset="0"/>
                <a:ea typeface="Roboto" panose="02000000000000000000" pitchFamily="2" charset="0"/>
                <a:cs typeface="Poppins SemiBold" panose="00000700000000000000" pitchFamily="2" charset="0"/>
              </a:rPr>
              <a:t>01</a:t>
            </a:r>
            <a:endParaRPr lang="en-ID" sz="2400" spc="100" dirty="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p:txBody>
      </p:sp>
      <p:sp>
        <p:nvSpPr>
          <p:cNvPr id="16" name="Kotak Teks 3">
            <a:extLst>
              <a:ext uri="{FF2B5EF4-FFF2-40B4-BE49-F238E27FC236}">
                <a16:creationId xmlns:a16="http://schemas.microsoft.com/office/drawing/2014/main" id="{E4DD6388-897A-4CED-BB50-F08C6E17BE00}"/>
              </a:ext>
            </a:extLst>
          </p:cNvPr>
          <p:cNvSpPr txBox="1"/>
          <p:nvPr/>
        </p:nvSpPr>
        <p:spPr>
          <a:xfrm>
            <a:off x="6579658" y="2920452"/>
            <a:ext cx="770882" cy="461665"/>
          </a:xfrm>
          <a:prstGeom prst="rect">
            <a:avLst/>
          </a:prstGeom>
          <a:noFill/>
        </p:spPr>
        <p:txBody>
          <a:bodyPr wrap="square" rtlCol="0">
            <a:spAutoFit/>
          </a:bodyPr>
          <a:lstStyle/>
          <a:p>
            <a:pPr algn="ctr"/>
            <a:r>
              <a:rPr lang="en-US" sz="2400" spc="100">
                <a:solidFill>
                  <a:schemeClr val="bg1"/>
                </a:solidFill>
                <a:latin typeface="Poppins SemiBold" panose="00000700000000000000" pitchFamily="2" charset="0"/>
                <a:ea typeface="Roboto" panose="02000000000000000000" pitchFamily="2" charset="0"/>
                <a:cs typeface="Poppins SemiBold" panose="00000700000000000000" pitchFamily="2" charset="0"/>
              </a:rPr>
              <a:t>02</a:t>
            </a:r>
            <a:endParaRPr lang="en-ID" sz="2400" spc="100" dirty="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p:txBody>
      </p:sp>
      <p:sp>
        <p:nvSpPr>
          <p:cNvPr id="17" name="Kotak Teks 3">
            <a:extLst>
              <a:ext uri="{FF2B5EF4-FFF2-40B4-BE49-F238E27FC236}">
                <a16:creationId xmlns:a16="http://schemas.microsoft.com/office/drawing/2014/main" id="{0B99D6B5-A6D3-4BDA-B635-ABFFD89923CF}"/>
              </a:ext>
            </a:extLst>
          </p:cNvPr>
          <p:cNvSpPr txBox="1"/>
          <p:nvPr/>
        </p:nvSpPr>
        <p:spPr>
          <a:xfrm>
            <a:off x="4835820" y="4535477"/>
            <a:ext cx="770882" cy="461665"/>
          </a:xfrm>
          <a:prstGeom prst="rect">
            <a:avLst/>
          </a:prstGeom>
          <a:noFill/>
        </p:spPr>
        <p:txBody>
          <a:bodyPr wrap="square" rtlCol="0">
            <a:spAutoFit/>
          </a:bodyPr>
          <a:lstStyle/>
          <a:p>
            <a:pPr algn="ctr"/>
            <a:r>
              <a:rPr lang="en-US" sz="2400" spc="100">
                <a:solidFill>
                  <a:schemeClr val="bg1"/>
                </a:solidFill>
                <a:latin typeface="Poppins SemiBold" panose="00000700000000000000" pitchFamily="2" charset="0"/>
                <a:ea typeface="Roboto" panose="02000000000000000000" pitchFamily="2" charset="0"/>
                <a:cs typeface="Poppins SemiBold" panose="00000700000000000000" pitchFamily="2" charset="0"/>
              </a:rPr>
              <a:t>03</a:t>
            </a:r>
            <a:endParaRPr lang="en-ID" sz="2400" spc="100" dirty="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p:txBody>
      </p:sp>
      <p:sp>
        <p:nvSpPr>
          <p:cNvPr id="18" name="Kotak Teks 3">
            <a:extLst>
              <a:ext uri="{FF2B5EF4-FFF2-40B4-BE49-F238E27FC236}">
                <a16:creationId xmlns:a16="http://schemas.microsoft.com/office/drawing/2014/main" id="{BB1F0920-108A-4FBC-B7BB-FDABC4DDE20F}"/>
              </a:ext>
            </a:extLst>
          </p:cNvPr>
          <p:cNvSpPr txBox="1"/>
          <p:nvPr/>
        </p:nvSpPr>
        <p:spPr>
          <a:xfrm>
            <a:off x="6579658" y="4551319"/>
            <a:ext cx="770882" cy="461665"/>
          </a:xfrm>
          <a:prstGeom prst="rect">
            <a:avLst/>
          </a:prstGeom>
          <a:noFill/>
        </p:spPr>
        <p:txBody>
          <a:bodyPr wrap="square" rtlCol="0">
            <a:spAutoFit/>
          </a:bodyPr>
          <a:lstStyle/>
          <a:p>
            <a:pPr algn="ctr"/>
            <a:r>
              <a:rPr lang="en-US" sz="2400" spc="100">
                <a:solidFill>
                  <a:schemeClr val="bg1"/>
                </a:solidFill>
                <a:latin typeface="Poppins SemiBold" panose="00000700000000000000" pitchFamily="2" charset="0"/>
                <a:ea typeface="Roboto" panose="02000000000000000000" pitchFamily="2" charset="0"/>
                <a:cs typeface="Poppins SemiBold" panose="00000700000000000000" pitchFamily="2" charset="0"/>
              </a:rPr>
              <a:t>04</a:t>
            </a:r>
            <a:endParaRPr lang="en-ID" sz="2400" spc="100" dirty="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p:txBody>
      </p:sp>
      <p:cxnSp>
        <p:nvCxnSpPr>
          <p:cNvPr id="25" name="Straight Connector 24">
            <a:extLst>
              <a:ext uri="{FF2B5EF4-FFF2-40B4-BE49-F238E27FC236}">
                <a16:creationId xmlns:a16="http://schemas.microsoft.com/office/drawing/2014/main" id="{580F5D99-3848-4843-9A47-72178127B690}"/>
              </a:ext>
            </a:extLst>
          </p:cNvPr>
          <p:cNvCxnSpPr>
            <a:cxnSpLocks/>
          </p:cNvCxnSpPr>
          <p:nvPr/>
        </p:nvCxnSpPr>
        <p:spPr>
          <a:xfrm>
            <a:off x="5796332" y="1707029"/>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076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143AED-D116-4DE9-AABE-E51532CCC8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119" r="11119"/>
          <a:stretch>
            <a:fillRect/>
          </a:stretch>
        </p:blipFill>
        <p:spPr/>
      </p:pic>
      <p:sp>
        <p:nvSpPr>
          <p:cNvPr id="18" name="TextBox 17">
            <a:extLst>
              <a:ext uri="{FF2B5EF4-FFF2-40B4-BE49-F238E27FC236}">
                <a16:creationId xmlns:a16="http://schemas.microsoft.com/office/drawing/2014/main" id="{1B38460A-C977-A344-B46F-C478E870A4E8}"/>
              </a:ext>
            </a:extLst>
          </p:cNvPr>
          <p:cNvSpPr txBox="1"/>
          <p:nvPr/>
        </p:nvSpPr>
        <p:spPr>
          <a:xfrm>
            <a:off x="760439" y="2905780"/>
            <a:ext cx="4520298" cy="1046440"/>
          </a:xfrm>
          <a:prstGeom prst="rect">
            <a:avLst/>
          </a:prstGeom>
          <a:noFill/>
        </p:spPr>
        <p:txBody>
          <a:bodyPr wrap="square" rtlCol="0">
            <a:spAutoFit/>
          </a:bodyPr>
          <a:lstStyle/>
          <a:p>
            <a:r>
              <a:rPr lang="en-US" sz="6200" b="1" spc="-150">
                <a:solidFill>
                  <a:schemeClr val="accent5"/>
                </a:solidFill>
                <a:latin typeface="Poppins" panose="00000500000000000000" pitchFamily="2" charset="0"/>
                <a:cs typeface="Poppins" panose="00000500000000000000" pitchFamily="2" charset="0"/>
              </a:rPr>
              <a:t>Thank </a:t>
            </a:r>
            <a:r>
              <a:rPr lang="en-US" sz="6200" b="1" spc="-150">
                <a:solidFill>
                  <a:srgbClr val="FE812A"/>
                </a:solidFill>
                <a:latin typeface="Poppins" panose="00000500000000000000" pitchFamily="2" charset="0"/>
                <a:cs typeface="Poppins" panose="00000500000000000000" pitchFamily="2" charset="0"/>
              </a:rPr>
              <a:t>You</a:t>
            </a:r>
          </a:p>
        </p:txBody>
      </p:sp>
    </p:spTree>
    <p:extLst>
      <p:ext uri="{BB962C8B-B14F-4D97-AF65-F5344CB8AC3E}">
        <p14:creationId xmlns:p14="http://schemas.microsoft.com/office/powerpoint/2010/main" val="4252741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0FBB9E0-F58E-42EA-ADA7-E897F86B8A2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4475" b="4475"/>
          <a:stretch>
            <a:fillRect/>
          </a:stretch>
        </p:blipFill>
        <p:spPr/>
      </p:pic>
      <p:pic>
        <p:nvPicPr>
          <p:cNvPr id="9" name="Picture Placeholder 8">
            <a:extLst>
              <a:ext uri="{FF2B5EF4-FFF2-40B4-BE49-F238E27FC236}">
                <a16:creationId xmlns:a16="http://schemas.microsoft.com/office/drawing/2014/main" id="{73816F2F-EA86-493B-B7F5-7C36751854A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449" b="4449"/>
          <a:stretch>
            <a:fillRect/>
          </a:stretch>
        </p:blipFill>
        <p:spPr/>
      </p:pic>
      <p:pic>
        <p:nvPicPr>
          <p:cNvPr id="5" name="Picture Placeholder 4">
            <a:extLst>
              <a:ext uri="{FF2B5EF4-FFF2-40B4-BE49-F238E27FC236}">
                <a16:creationId xmlns:a16="http://schemas.microsoft.com/office/drawing/2014/main" id="{1A459166-7CB6-4D56-9191-37B585B4F85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479" b="4479"/>
          <a:stretch>
            <a:fillRect/>
          </a:stretch>
        </p:blipFill>
        <p:spPr/>
      </p:pic>
      <p:sp>
        <p:nvSpPr>
          <p:cNvPr id="33" name="Freeform: Shape 32">
            <a:extLst>
              <a:ext uri="{FF2B5EF4-FFF2-40B4-BE49-F238E27FC236}">
                <a16:creationId xmlns:a16="http://schemas.microsoft.com/office/drawing/2014/main" id="{223FC971-CC54-4F87-88BA-B8F97BD22D29}"/>
              </a:ext>
            </a:extLst>
          </p:cNvPr>
          <p:cNvSpPr/>
          <p:nvPr/>
        </p:nvSpPr>
        <p:spPr>
          <a:xfrm>
            <a:off x="816693" y="4247674"/>
            <a:ext cx="2811253" cy="1707684"/>
          </a:xfrm>
          <a:custGeom>
            <a:avLst/>
            <a:gdLst>
              <a:gd name="connsiteX0" fmla="*/ 284620 w 2811253"/>
              <a:gd name="connsiteY0" fmla="*/ 0 h 1707684"/>
              <a:gd name="connsiteX1" fmla="*/ 2526633 w 2811253"/>
              <a:gd name="connsiteY1" fmla="*/ 0 h 1707684"/>
              <a:gd name="connsiteX2" fmla="*/ 2811253 w 2811253"/>
              <a:gd name="connsiteY2" fmla="*/ 284620 h 1707684"/>
              <a:gd name="connsiteX3" fmla="*/ 2811253 w 2811253"/>
              <a:gd name="connsiteY3" fmla="*/ 1423064 h 1707684"/>
              <a:gd name="connsiteX4" fmla="*/ 2526633 w 2811253"/>
              <a:gd name="connsiteY4" fmla="*/ 1707684 h 1707684"/>
              <a:gd name="connsiteX5" fmla="*/ 284620 w 2811253"/>
              <a:gd name="connsiteY5" fmla="*/ 1707684 h 1707684"/>
              <a:gd name="connsiteX6" fmla="*/ 0 w 2811253"/>
              <a:gd name="connsiteY6" fmla="*/ 1423064 h 1707684"/>
              <a:gd name="connsiteX7" fmla="*/ 0 w 2811253"/>
              <a:gd name="connsiteY7" fmla="*/ 284620 h 1707684"/>
              <a:gd name="connsiteX8" fmla="*/ 284620 w 2811253"/>
              <a:gd name="connsiteY8" fmla="*/ 0 h 170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53" h="1707684">
                <a:moveTo>
                  <a:pt x="284620" y="0"/>
                </a:moveTo>
                <a:lnTo>
                  <a:pt x="2526633" y="0"/>
                </a:lnTo>
                <a:cubicBezTo>
                  <a:pt x="2683824" y="0"/>
                  <a:pt x="2811253" y="127429"/>
                  <a:pt x="2811253" y="284620"/>
                </a:cubicBezTo>
                <a:lnTo>
                  <a:pt x="2811253" y="1423064"/>
                </a:lnTo>
                <a:cubicBezTo>
                  <a:pt x="2811253" y="1580255"/>
                  <a:pt x="2683824" y="1707684"/>
                  <a:pt x="2526633" y="1707684"/>
                </a:cubicBezTo>
                <a:lnTo>
                  <a:pt x="284620" y="1707684"/>
                </a:lnTo>
                <a:cubicBezTo>
                  <a:pt x="127429" y="1707684"/>
                  <a:pt x="0" y="1580255"/>
                  <a:pt x="0" y="1423064"/>
                </a:cubicBezTo>
                <a:lnTo>
                  <a:pt x="0" y="284620"/>
                </a:lnTo>
                <a:cubicBezTo>
                  <a:pt x="0" y="127429"/>
                  <a:pt x="127429" y="0"/>
                  <a:pt x="284620" y="0"/>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1ED1FCCE-5D88-42E3-8498-0A9A0D78DEC2}"/>
              </a:ext>
            </a:extLst>
          </p:cNvPr>
          <p:cNvSpPr/>
          <p:nvPr/>
        </p:nvSpPr>
        <p:spPr>
          <a:xfrm>
            <a:off x="4690374" y="4247674"/>
            <a:ext cx="2811253" cy="1707684"/>
          </a:xfrm>
          <a:custGeom>
            <a:avLst/>
            <a:gdLst>
              <a:gd name="connsiteX0" fmla="*/ 284620 w 2811253"/>
              <a:gd name="connsiteY0" fmla="*/ 0 h 1707684"/>
              <a:gd name="connsiteX1" fmla="*/ 2526633 w 2811253"/>
              <a:gd name="connsiteY1" fmla="*/ 0 h 1707684"/>
              <a:gd name="connsiteX2" fmla="*/ 2811253 w 2811253"/>
              <a:gd name="connsiteY2" fmla="*/ 284620 h 1707684"/>
              <a:gd name="connsiteX3" fmla="*/ 2811253 w 2811253"/>
              <a:gd name="connsiteY3" fmla="*/ 1423064 h 1707684"/>
              <a:gd name="connsiteX4" fmla="*/ 2526633 w 2811253"/>
              <a:gd name="connsiteY4" fmla="*/ 1707684 h 1707684"/>
              <a:gd name="connsiteX5" fmla="*/ 284620 w 2811253"/>
              <a:gd name="connsiteY5" fmla="*/ 1707684 h 1707684"/>
              <a:gd name="connsiteX6" fmla="*/ 0 w 2811253"/>
              <a:gd name="connsiteY6" fmla="*/ 1423064 h 1707684"/>
              <a:gd name="connsiteX7" fmla="*/ 0 w 2811253"/>
              <a:gd name="connsiteY7" fmla="*/ 284620 h 1707684"/>
              <a:gd name="connsiteX8" fmla="*/ 284620 w 2811253"/>
              <a:gd name="connsiteY8" fmla="*/ 0 h 170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53" h="1707684">
                <a:moveTo>
                  <a:pt x="284620" y="0"/>
                </a:moveTo>
                <a:lnTo>
                  <a:pt x="2526633" y="0"/>
                </a:lnTo>
                <a:cubicBezTo>
                  <a:pt x="2683824" y="0"/>
                  <a:pt x="2811253" y="127429"/>
                  <a:pt x="2811253" y="284620"/>
                </a:cubicBezTo>
                <a:lnTo>
                  <a:pt x="2811253" y="1423064"/>
                </a:lnTo>
                <a:cubicBezTo>
                  <a:pt x="2811253" y="1580255"/>
                  <a:pt x="2683824" y="1707684"/>
                  <a:pt x="2526633" y="1707684"/>
                </a:cubicBezTo>
                <a:lnTo>
                  <a:pt x="284620" y="1707684"/>
                </a:lnTo>
                <a:cubicBezTo>
                  <a:pt x="127429" y="1707684"/>
                  <a:pt x="0" y="1580255"/>
                  <a:pt x="0" y="1423064"/>
                </a:cubicBezTo>
                <a:lnTo>
                  <a:pt x="0" y="284620"/>
                </a:lnTo>
                <a:cubicBezTo>
                  <a:pt x="0" y="127429"/>
                  <a:pt x="127429" y="0"/>
                  <a:pt x="284620" y="0"/>
                </a:cubicBezTo>
                <a:close/>
              </a:path>
            </a:pathLst>
          </a:cu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3C5D0137-0672-4A88-89D6-D952AFD0FDFD}"/>
              </a:ext>
            </a:extLst>
          </p:cNvPr>
          <p:cNvSpPr/>
          <p:nvPr/>
        </p:nvSpPr>
        <p:spPr>
          <a:xfrm>
            <a:off x="8564052" y="4247674"/>
            <a:ext cx="2811253" cy="1707684"/>
          </a:xfrm>
          <a:custGeom>
            <a:avLst/>
            <a:gdLst>
              <a:gd name="connsiteX0" fmla="*/ 284620 w 2811253"/>
              <a:gd name="connsiteY0" fmla="*/ 0 h 1707684"/>
              <a:gd name="connsiteX1" fmla="*/ 2526633 w 2811253"/>
              <a:gd name="connsiteY1" fmla="*/ 0 h 1707684"/>
              <a:gd name="connsiteX2" fmla="*/ 2811253 w 2811253"/>
              <a:gd name="connsiteY2" fmla="*/ 284620 h 1707684"/>
              <a:gd name="connsiteX3" fmla="*/ 2811253 w 2811253"/>
              <a:gd name="connsiteY3" fmla="*/ 1423064 h 1707684"/>
              <a:gd name="connsiteX4" fmla="*/ 2526633 w 2811253"/>
              <a:gd name="connsiteY4" fmla="*/ 1707684 h 1707684"/>
              <a:gd name="connsiteX5" fmla="*/ 284620 w 2811253"/>
              <a:gd name="connsiteY5" fmla="*/ 1707684 h 1707684"/>
              <a:gd name="connsiteX6" fmla="*/ 0 w 2811253"/>
              <a:gd name="connsiteY6" fmla="*/ 1423064 h 1707684"/>
              <a:gd name="connsiteX7" fmla="*/ 0 w 2811253"/>
              <a:gd name="connsiteY7" fmla="*/ 284620 h 1707684"/>
              <a:gd name="connsiteX8" fmla="*/ 284620 w 2811253"/>
              <a:gd name="connsiteY8" fmla="*/ 0 h 170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53" h="1707684">
                <a:moveTo>
                  <a:pt x="284620" y="0"/>
                </a:moveTo>
                <a:lnTo>
                  <a:pt x="2526633" y="0"/>
                </a:lnTo>
                <a:cubicBezTo>
                  <a:pt x="2683824" y="0"/>
                  <a:pt x="2811253" y="127429"/>
                  <a:pt x="2811253" y="284620"/>
                </a:cubicBezTo>
                <a:lnTo>
                  <a:pt x="2811253" y="1423064"/>
                </a:lnTo>
                <a:cubicBezTo>
                  <a:pt x="2811253" y="1580255"/>
                  <a:pt x="2683824" y="1707684"/>
                  <a:pt x="2526633" y="1707684"/>
                </a:cubicBezTo>
                <a:lnTo>
                  <a:pt x="284620" y="1707684"/>
                </a:lnTo>
                <a:cubicBezTo>
                  <a:pt x="127429" y="1707684"/>
                  <a:pt x="0" y="1580255"/>
                  <a:pt x="0" y="1423064"/>
                </a:cubicBezTo>
                <a:lnTo>
                  <a:pt x="0" y="284620"/>
                </a:lnTo>
                <a:cubicBezTo>
                  <a:pt x="0" y="127429"/>
                  <a:pt x="127429" y="0"/>
                  <a:pt x="284620" y="0"/>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855EFD8-A4D1-46E9-A304-B164DC6C40A4}"/>
              </a:ext>
            </a:extLst>
          </p:cNvPr>
          <p:cNvSpPr txBox="1"/>
          <p:nvPr/>
        </p:nvSpPr>
        <p:spPr>
          <a:xfrm>
            <a:off x="816694" y="2218946"/>
            <a:ext cx="2811252" cy="1841530"/>
          </a:xfrm>
          <a:prstGeom prst="rect">
            <a:avLst/>
          </a:prstGeom>
          <a:noFill/>
        </p:spPr>
        <p:txBody>
          <a:bodyPr wrap="square" rtlCol="0">
            <a:spAutoFit/>
          </a:bodyPr>
          <a:lstStyle/>
          <a:p>
            <a:pPr algn="just">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 incididunt ut labore et dolore magna aliqua Ut enim ad minim veniam quis nostrud ullamco laboris nisi ut aliquip commodo consequat. Duis aute irure dolor in reprehenderit voluptate velit esse cillum dolore.</a:t>
            </a:r>
          </a:p>
        </p:txBody>
      </p:sp>
      <p:sp>
        <p:nvSpPr>
          <p:cNvPr id="14" name="TextBox 13">
            <a:extLst>
              <a:ext uri="{FF2B5EF4-FFF2-40B4-BE49-F238E27FC236}">
                <a16:creationId xmlns:a16="http://schemas.microsoft.com/office/drawing/2014/main" id="{95C92FF8-710F-45C1-94ED-08A1D4BE9BA4}"/>
              </a:ext>
            </a:extLst>
          </p:cNvPr>
          <p:cNvSpPr txBox="1"/>
          <p:nvPr/>
        </p:nvSpPr>
        <p:spPr>
          <a:xfrm>
            <a:off x="4690375" y="2218946"/>
            <a:ext cx="2811252" cy="1841530"/>
          </a:xfrm>
          <a:prstGeom prst="rect">
            <a:avLst/>
          </a:prstGeom>
          <a:noFill/>
        </p:spPr>
        <p:txBody>
          <a:bodyPr wrap="square" rtlCol="0">
            <a:spAutoFit/>
          </a:bodyPr>
          <a:lstStyle/>
          <a:p>
            <a:pPr algn="just">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 incididunt ut labore et dolore magna aliqua Ut enim ad minim veniam quis nostrud ullamco laboris nisi ut aliquip commodo consequat. Duis aute irure dolor in reprehenderit voluptate velit esse cillum dolore.</a:t>
            </a:r>
          </a:p>
        </p:txBody>
      </p:sp>
      <p:sp>
        <p:nvSpPr>
          <p:cNvPr id="15" name="TextBox 14">
            <a:extLst>
              <a:ext uri="{FF2B5EF4-FFF2-40B4-BE49-F238E27FC236}">
                <a16:creationId xmlns:a16="http://schemas.microsoft.com/office/drawing/2014/main" id="{612A0B69-5E97-472D-93E2-E3E15DC139E1}"/>
              </a:ext>
            </a:extLst>
          </p:cNvPr>
          <p:cNvSpPr txBox="1"/>
          <p:nvPr/>
        </p:nvSpPr>
        <p:spPr>
          <a:xfrm>
            <a:off x="8564053" y="2218946"/>
            <a:ext cx="2811252" cy="1841530"/>
          </a:xfrm>
          <a:prstGeom prst="rect">
            <a:avLst/>
          </a:prstGeom>
          <a:noFill/>
        </p:spPr>
        <p:txBody>
          <a:bodyPr wrap="square" rtlCol="0">
            <a:spAutoFit/>
          </a:bodyPr>
          <a:lstStyle/>
          <a:p>
            <a:pPr algn="just">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 incididunt ut labore et dolore magna aliqua Ut enim ad minim veniam quis nostrud ullamco laboris nisiu ads aliquip commodo consequat. Duis aute irure dolor in reprehenderit voluptate velit esse cillum dolore.</a:t>
            </a:r>
          </a:p>
        </p:txBody>
      </p:sp>
      <p:cxnSp>
        <p:nvCxnSpPr>
          <p:cNvPr id="19" name="Straight Connector 18">
            <a:extLst>
              <a:ext uri="{FF2B5EF4-FFF2-40B4-BE49-F238E27FC236}">
                <a16:creationId xmlns:a16="http://schemas.microsoft.com/office/drawing/2014/main" id="{C11D3ACB-2B03-4C4F-A8DA-7A10CC33D73D}"/>
              </a:ext>
            </a:extLst>
          </p:cNvPr>
          <p:cNvCxnSpPr/>
          <p:nvPr/>
        </p:nvCxnSpPr>
        <p:spPr>
          <a:xfrm>
            <a:off x="4165600" y="2218946"/>
            <a:ext cx="0" cy="373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AA617D-BC11-42F1-B6D5-E26B43DA5F58}"/>
              </a:ext>
            </a:extLst>
          </p:cNvPr>
          <p:cNvCxnSpPr/>
          <p:nvPr/>
        </p:nvCxnSpPr>
        <p:spPr>
          <a:xfrm>
            <a:off x="8045450" y="2218946"/>
            <a:ext cx="0" cy="3736412"/>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A316F7-E031-4E64-8206-E02A9F58F5AB}"/>
              </a:ext>
            </a:extLst>
          </p:cNvPr>
          <p:cNvSpPr txBox="1"/>
          <p:nvPr/>
        </p:nvSpPr>
        <p:spPr>
          <a:xfrm>
            <a:off x="816694" y="4901461"/>
            <a:ext cx="2811252" cy="400110"/>
          </a:xfrm>
          <a:prstGeom prst="rect">
            <a:avLst/>
          </a:prstGeom>
          <a:noFill/>
        </p:spPr>
        <p:txBody>
          <a:bodyPr wrap="square" rtlCol="0">
            <a:spAutoFit/>
          </a:bodyPr>
          <a:lstStyle/>
          <a:p>
            <a:pPr algn="ctr"/>
            <a:r>
              <a:rPr lang="en-US" sz="2000" dirty="0">
                <a:solidFill>
                  <a:schemeClr val="bg1"/>
                </a:solidFill>
                <a:latin typeface="Poppins SemiBold" panose="00000700000000000000" pitchFamily="2" charset="0"/>
                <a:cs typeface="Poppins SemiBold" panose="00000700000000000000" pitchFamily="2" charset="0"/>
              </a:rPr>
              <a:t>STRATEGY #1</a:t>
            </a:r>
          </a:p>
        </p:txBody>
      </p:sp>
      <p:sp>
        <p:nvSpPr>
          <p:cNvPr id="16" name="TextBox 15">
            <a:extLst>
              <a:ext uri="{FF2B5EF4-FFF2-40B4-BE49-F238E27FC236}">
                <a16:creationId xmlns:a16="http://schemas.microsoft.com/office/drawing/2014/main" id="{F5077A94-AD3A-448A-BB8B-003272CA511A}"/>
              </a:ext>
            </a:extLst>
          </p:cNvPr>
          <p:cNvSpPr txBox="1"/>
          <p:nvPr/>
        </p:nvSpPr>
        <p:spPr>
          <a:xfrm>
            <a:off x="4690373" y="4901461"/>
            <a:ext cx="2811252" cy="400110"/>
          </a:xfrm>
          <a:prstGeom prst="rect">
            <a:avLst/>
          </a:prstGeom>
          <a:noFill/>
        </p:spPr>
        <p:txBody>
          <a:bodyPr wrap="square" rtlCol="0">
            <a:spAutoFit/>
          </a:bodyPr>
          <a:lstStyle/>
          <a:p>
            <a:pPr algn="ctr"/>
            <a:r>
              <a:rPr lang="en-US" sz="2000" dirty="0">
                <a:solidFill>
                  <a:schemeClr val="bg1"/>
                </a:solidFill>
                <a:latin typeface="Poppins SemiBold" panose="00000700000000000000" pitchFamily="2" charset="0"/>
                <a:cs typeface="Poppins SemiBold" panose="00000700000000000000" pitchFamily="2" charset="0"/>
              </a:rPr>
              <a:t>STRATEGY #2</a:t>
            </a:r>
          </a:p>
        </p:txBody>
      </p:sp>
      <p:sp>
        <p:nvSpPr>
          <p:cNvPr id="17" name="TextBox 16">
            <a:extLst>
              <a:ext uri="{FF2B5EF4-FFF2-40B4-BE49-F238E27FC236}">
                <a16:creationId xmlns:a16="http://schemas.microsoft.com/office/drawing/2014/main" id="{1D34690E-F515-4C29-AB55-A287F3452FA9}"/>
              </a:ext>
            </a:extLst>
          </p:cNvPr>
          <p:cNvSpPr txBox="1"/>
          <p:nvPr/>
        </p:nvSpPr>
        <p:spPr>
          <a:xfrm>
            <a:off x="8543770" y="4901461"/>
            <a:ext cx="2811252" cy="400110"/>
          </a:xfrm>
          <a:prstGeom prst="rect">
            <a:avLst/>
          </a:prstGeom>
          <a:noFill/>
        </p:spPr>
        <p:txBody>
          <a:bodyPr wrap="square" rtlCol="0">
            <a:spAutoFit/>
          </a:bodyPr>
          <a:lstStyle/>
          <a:p>
            <a:pPr algn="ctr"/>
            <a:r>
              <a:rPr lang="en-US" sz="2000" dirty="0">
                <a:solidFill>
                  <a:schemeClr val="bg1"/>
                </a:solidFill>
                <a:latin typeface="Poppins SemiBold" panose="00000700000000000000" pitchFamily="2" charset="0"/>
                <a:cs typeface="Poppins SemiBold" panose="00000700000000000000" pitchFamily="2" charset="0"/>
              </a:rPr>
              <a:t>STRATEGY #3</a:t>
            </a:r>
          </a:p>
        </p:txBody>
      </p:sp>
      <p:cxnSp>
        <p:nvCxnSpPr>
          <p:cNvPr id="38" name="Straight Connector 37">
            <a:extLst>
              <a:ext uri="{FF2B5EF4-FFF2-40B4-BE49-F238E27FC236}">
                <a16:creationId xmlns:a16="http://schemas.microsoft.com/office/drawing/2014/main" id="{0ECC337A-7F74-4DC4-B7EF-61665050EB7F}"/>
              </a:ext>
            </a:extLst>
          </p:cNvPr>
          <p:cNvCxnSpPr>
            <a:cxnSpLocks/>
          </p:cNvCxnSpPr>
          <p:nvPr/>
        </p:nvCxnSpPr>
        <p:spPr>
          <a:xfrm>
            <a:off x="0" y="116425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A1A511C-D148-40FF-8573-400F72B47F8A}"/>
              </a:ext>
            </a:extLst>
          </p:cNvPr>
          <p:cNvSpPr txBox="1"/>
          <p:nvPr/>
        </p:nvSpPr>
        <p:spPr>
          <a:xfrm>
            <a:off x="816693" y="902642"/>
            <a:ext cx="3795322" cy="954107"/>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CURRENT </a:t>
            </a:r>
            <a:r>
              <a:rPr lang="en-US" sz="2800" spc="100" dirty="0">
                <a:solidFill>
                  <a:schemeClr val="accent1"/>
                </a:solidFill>
                <a:latin typeface="Poppins SemiBold" panose="00000700000000000000" pitchFamily="2" charset="0"/>
                <a:cs typeface="Poppins SemiBold" panose="00000700000000000000" pitchFamily="2" charset="0"/>
              </a:rPr>
              <a:t>STRATEGYS</a:t>
            </a:r>
          </a:p>
        </p:txBody>
      </p:sp>
    </p:spTree>
    <p:extLst>
      <p:ext uri="{BB962C8B-B14F-4D97-AF65-F5344CB8AC3E}">
        <p14:creationId xmlns:p14="http://schemas.microsoft.com/office/powerpoint/2010/main" val="161487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481569C3-D1D2-45DE-BA32-8B484C8A0A8C}"/>
              </a:ext>
            </a:extLst>
          </p:cNvPr>
          <p:cNvSpPr/>
          <p:nvPr/>
        </p:nvSpPr>
        <p:spPr>
          <a:xfrm>
            <a:off x="910434" y="3536779"/>
            <a:ext cx="681174" cy="687998"/>
          </a:xfrm>
          <a:prstGeom prst="ellipse">
            <a:avLst/>
          </a:prstGeom>
          <a:gradFill>
            <a:gsLst>
              <a:gs pos="0">
                <a:schemeClr val="accent2">
                  <a:shade val="67500"/>
                  <a:satMod val="115000"/>
                </a:schemeClr>
              </a:gs>
              <a:gs pos="100000">
                <a:schemeClr val="accent2">
                  <a:shade val="100000"/>
                  <a:satMod val="115000"/>
                </a:schemeClr>
              </a:gs>
            </a:gsLst>
            <a:lin ang="2700000" scaled="1"/>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4">
            <a:extLst>
              <a:ext uri="{FF2B5EF4-FFF2-40B4-BE49-F238E27FC236}">
                <a16:creationId xmlns:a16="http://schemas.microsoft.com/office/drawing/2014/main" id="{E9A20683-E258-4B00-97A7-3B42E84640DB}"/>
              </a:ext>
            </a:extLst>
          </p:cNvPr>
          <p:cNvSpPr/>
          <p:nvPr/>
        </p:nvSpPr>
        <p:spPr>
          <a:xfrm>
            <a:off x="913033" y="2631205"/>
            <a:ext cx="675976" cy="682751"/>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50D5BB14-0509-4D59-BE20-B5BDD39C8391}"/>
              </a:ext>
            </a:extLst>
          </p:cNvPr>
          <p:cNvSpPr txBox="1"/>
          <p:nvPr/>
        </p:nvSpPr>
        <p:spPr>
          <a:xfrm>
            <a:off x="816693" y="902642"/>
            <a:ext cx="3288582" cy="954107"/>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STRATEGY </a:t>
            </a:r>
            <a:r>
              <a:rPr lang="en-US" sz="2800" spc="100" dirty="0">
                <a:solidFill>
                  <a:schemeClr val="accent1"/>
                </a:solidFill>
                <a:latin typeface="Poppins SemiBold" panose="00000700000000000000" pitchFamily="2" charset="0"/>
                <a:cs typeface="Poppins SemiBold" panose="00000700000000000000" pitchFamily="2" charset="0"/>
              </a:rPr>
              <a:t>TRENDS</a:t>
            </a:r>
          </a:p>
        </p:txBody>
      </p:sp>
      <p:graphicFrame>
        <p:nvGraphicFramePr>
          <p:cNvPr id="8" name="Chart 7">
            <a:extLst>
              <a:ext uri="{FF2B5EF4-FFF2-40B4-BE49-F238E27FC236}">
                <a16:creationId xmlns:a16="http://schemas.microsoft.com/office/drawing/2014/main" id="{3C7AF059-CF8E-416C-96C6-2D7AC850BF0D}"/>
              </a:ext>
            </a:extLst>
          </p:cNvPr>
          <p:cNvGraphicFramePr/>
          <p:nvPr/>
        </p:nvGraphicFramePr>
        <p:xfrm>
          <a:off x="4634414" y="1164252"/>
          <a:ext cx="6754120" cy="370960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9875FA8C-313D-4C12-969D-F41EDC21DF69}"/>
              </a:ext>
            </a:extLst>
          </p:cNvPr>
          <p:cNvSpPr txBox="1"/>
          <p:nvPr/>
        </p:nvSpPr>
        <p:spPr>
          <a:xfrm>
            <a:off x="860386" y="2168942"/>
            <a:ext cx="894705" cy="307777"/>
          </a:xfrm>
          <a:prstGeom prst="rect">
            <a:avLst/>
          </a:prstGeom>
          <a:noFill/>
        </p:spPr>
        <p:txBody>
          <a:bodyPr wrap="square" rtlCol="0">
            <a:spAutoFit/>
          </a:bodyPr>
          <a:lstStyle/>
          <a:p>
            <a:r>
              <a:rPr lang="en-US" sz="1400">
                <a:solidFill>
                  <a:schemeClr val="accent5"/>
                </a:solidFill>
                <a:latin typeface="Poppins SemiBold" panose="00000700000000000000" pitchFamily="2" charset="0"/>
                <a:cs typeface="Poppins SemiBold" panose="00000700000000000000" pitchFamily="2" charset="0"/>
              </a:rPr>
              <a:t>Years</a:t>
            </a:r>
          </a:p>
        </p:txBody>
      </p:sp>
      <p:sp>
        <p:nvSpPr>
          <p:cNvPr id="11" name="TextBox 10">
            <a:extLst>
              <a:ext uri="{FF2B5EF4-FFF2-40B4-BE49-F238E27FC236}">
                <a16:creationId xmlns:a16="http://schemas.microsoft.com/office/drawing/2014/main" id="{EC35FA3E-A81C-4000-8F9D-F0C471E72FF7}"/>
              </a:ext>
            </a:extLst>
          </p:cNvPr>
          <p:cNvSpPr txBox="1"/>
          <p:nvPr/>
        </p:nvSpPr>
        <p:spPr>
          <a:xfrm>
            <a:off x="913033" y="2834081"/>
            <a:ext cx="675977" cy="276999"/>
          </a:xfrm>
          <a:prstGeom prst="rect">
            <a:avLst/>
          </a:prstGeom>
          <a:noFill/>
        </p:spPr>
        <p:txBody>
          <a:bodyPr wrap="square" rtlCol="0">
            <a:spAutoFit/>
          </a:bodyPr>
          <a:lstStyle/>
          <a:p>
            <a:pPr algn="ctr"/>
            <a:r>
              <a:rPr lang="en-US" sz="1200">
                <a:solidFill>
                  <a:schemeClr val="bg1"/>
                </a:solidFill>
                <a:latin typeface="Poppins SemiBold" panose="00000700000000000000" pitchFamily="2" charset="0"/>
                <a:cs typeface="Poppins SemiBold" panose="00000700000000000000" pitchFamily="2" charset="0"/>
              </a:rPr>
              <a:t>2019</a:t>
            </a:r>
          </a:p>
        </p:txBody>
      </p:sp>
      <p:sp>
        <p:nvSpPr>
          <p:cNvPr id="13" name="TextBox 12">
            <a:extLst>
              <a:ext uri="{FF2B5EF4-FFF2-40B4-BE49-F238E27FC236}">
                <a16:creationId xmlns:a16="http://schemas.microsoft.com/office/drawing/2014/main" id="{C28F7156-6244-4956-9A92-A7F3F20476E9}"/>
              </a:ext>
            </a:extLst>
          </p:cNvPr>
          <p:cNvSpPr txBox="1"/>
          <p:nvPr/>
        </p:nvSpPr>
        <p:spPr>
          <a:xfrm>
            <a:off x="1755091" y="3467845"/>
            <a:ext cx="2189892" cy="825867"/>
          </a:xfrm>
          <a:prstGeom prst="rect">
            <a:avLst/>
          </a:prstGeom>
          <a:noFill/>
        </p:spPr>
        <p:txBody>
          <a:bodyPr wrap="square" rtlCol="0">
            <a:spAutoFit/>
          </a:bodyPr>
          <a:lstStyle/>
          <a:p>
            <a:pPr>
              <a:lnSpc>
                <a:spcPct val="150000"/>
              </a:lnSpc>
            </a:pP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amet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elit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consectetur</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adipiscing</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elit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sed</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do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eiusmod</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tempor</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t>
            </a:r>
          </a:p>
        </p:txBody>
      </p:sp>
      <p:sp>
        <p:nvSpPr>
          <p:cNvPr id="14" name="TextBox 13">
            <a:extLst>
              <a:ext uri="{FF2B5EF4-FFF2-40B4-BE49-F238E27FC236}">
                <a16:creationId xmlns:a16="http://schemas.microsoft.com/office/drawing/2014/main" id="{5E6CE0C5-FAAA-4FC3-AC95-1D07667871D0}"/>
              </a:ext>
            </a:extLst>
          </p:cNvPr>
          <p:cNvSpPr txBox="1"/>
          <p:nvPr/>
        </p:nvSpPr>
        <p:spPr>
          <a:xfrm>
            <a:off x="1755091" y="2559647"/>
            <a:ext cx="2189892" cy="825867"/>
          </a:xfrm>
          <a:prstGeom prst="rect">
            <a:avLst/>
          </a:prstGeom>
          <a:noFill/>
        </p:spPr>
        <p:txBody>
          <a:bodyPr wrap="square" rtlCol="0">
            <a:spAutoFit/>
          </a:bodyPr>
          <a:lstStyle/>
          <a:p>
            <a:pPr>
              <a:lnSpc>
                <a:spcPct val="150000"/>
              </a:lnSpc>
            </a:pP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amet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elit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consectetur</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adipiscing</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elit</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sed</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do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eiusmod</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tempor</a:t>
            </a:r>
            <a:r>
              <a:rPr lang="en-US" sz="1100" dirty="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a:t>
            </a:r>
          </a:p>
        </p:txBody>
      </p:sp>
      <p:grpSp>
        <p:nvGrpSpPr>
          <p:cNvPr id="43" name="Group 42">
            <a:extLst>
              <a:ext uri="{FF2B5EF4-FFF2-40B4-BE49-F238E27FC236}">
                <a16:creationId xmlns:a16="http://schemas.microsoft.com/office/drawing/2014/main" id="{341FDBE4-49CF-4DC5-B0E6-EFA864E36A56}"/>
              </a:ext>
            </a:extLst>
          </p:cNvPr>
          <p:cNvGrpSpPr/>
          <p:nvPr/>
        </p:nvGrpSpPr>
        <p:grpSpPr>
          <a:xfrm>
            <a:off x="912486" y="5014550"/>
            <a:ext cx="3364239" cy="1087071"/>
            <a:chOff x="912486" y="5149057"/>
            <a:chExt cx="3364239" cy="1087071"/>
          </a:xfrm>
        </p:grpSpPr>
        <p:sp>
          <p:nvSpPr>
            <p:cNvPr id="3" name="TextBox 2">
              <a:extLst>
                <a:ext uri="{FF2B5EF4-FFF2-40B4-BE49-F238E27FC236}">
                  <a16:creationId xmlns:a16="http://schemas.microsoft.com/office/drawing/2014/main" id="{E4972ADA-BDF4-44D6-A5D6-F65CB6F1037A}"/>
                </a:ext>
              </a:extLst>
            </p:cNvPr>
            <p:cNvSpPr txBox="1"/>
            <p:nvPr/>
          </p:nvSpPr>
          <p:spPr>
            <a:xfrm>
              <a:off x="1486914" y="5410261"/>
              <a:ext cx="2789811"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consectetur adipiscing elit sed do eiusmod tempor incididunt ut labore et dolore magna.</a:t>
              </a:r>
            </a:p>
          </p:txBody>
        </p:sp>
        <p:sp>
          <p:nvSpPr>
            <p:cNvPr id="15" name="TextBox 14">
              <a:extLst>
                <a:ext uri="{FF2B5EF4-FFF2-40B4-BE49-F238E27FC236}">
                  <a16:creationId xmlns:a16="http://schemas.microsoft.com/office/drawing/2014/main" id="{8072D515-94CD-4333-9A89-2CD16A5C0388}"/>
                </a:ext>
              </a:extLst>
            </p:cNvPr>
            <p:cNvSpPr txBox="1"/>
            <p:nvPr/>
          </p:nvSpPr>
          <p:spPr>
            <a:xfrm>
              <a:off x="1486914" y="5149057"/>
              <a:ext cx="1233602" cy="307777"/>
            </a:xfrm>
            <a:prstGeom prst="rect">
              <a:avLst/>
            </a:prstGeom>
            <a:noFill/>
          </p:spPr>
          <p:txBody>
            <a:bodyPr wrap="square" rtlCol="0">
              <a:spAutoFit/>
            </a:bodyPr>
            <a:lstStyle/>
            <a:p>
              <a:r>
                <a:rPr lang="en-US" sz="1400" dirty="0">
                  <a:solidFill>
                    <a:schemeClr val="accent5"/>
                  </a:solidFill>
                  <a:latin typeface="Poppins SemiBold" panose="00000700000000000000" pitchFamily="2" charset="0"/>
                  <a:cs typeface="Poppins SemiBold" panose="00000700000000000000" pitchFamily="2" charset="0"/>
                </a:rPr>
                <a:t>Trend #1</a:t>
              </a:r>
            </a:p>
          </p:txBody>
        </p:sp>
        <p:grpSp>
          <p:nvGrpSpPr>
            <p:cNvPr id="16" name="กลุ่ม 37">
              <a:extLst>
                <a:ext uri="{FF2B5EF4-FFF2-40B4-BE49-F238E27FC236}">
                  <a16:creationId xmlns:a16="http://schemas.microsoft.com/office/drawing/2014/main" id="{A1DFD66A-B5B3-40A3-B2A6-38996DCDBA43}"/>
                </a:ext>
              </a:extLst>
            </p:cNvPr>
            <p:cNvGrpSpPr/>
            <p:nvPr/>
          </p:nvGrpSpPr>
          <p:grpSpPr>
            <a:xfrm>
              <a:off x="912486" y="5213388"/>
              <a:ext cx="405239" cy="272724"/>
              <a:chOff x="17667288" y="4655974"/>
              <a:chExt cx="752475" cy="506412"/>
            </a:xfrm>
            <a:solidFill>
              <a:schemeClr val="accent5"/>
            </a:solidFill>
          </p:grpSpPr>
          <p:sp>
            <p:nvSpPr>
              <p:cNvPr id="17" name="Freeform 26">
                <a:extLst>
                  <a:ext uri="{FF2B5EF4-FFF2-40B4-BE49-F238E27FC236}">
                    <a16:creationId xmlns:a16="http://schemas.microsoft.com/office/drawing/2014/main" id="{F17CACF6-51BC-480B-97D0-C3E6F49C701F}"/>
                  </a:ext>
                </a:extLst>
              </p:cNvPr>
              <p:cNvSpPr>
                <a:spLocks/>
              </p:cNvSpPr>
              <p:nvPr/>
            </p:nvSpPr>
            <p:spPr bwMode="auto">
              <a:xfrm>
                <a:off x="17667288" y="5133811"/>
                <a:ext cx="685800" cy="28575"/>
              </a:xfrm>
              <a:custGeom>
                <a:avLst/>
                <a:gdLst>
                  <a:gd name="T0" fmla="*/ 70 w 72"/>
                  <a:gd name="T1" fmla="*/ 0 h 3"/>
                  <a:gd name="T2" fmla="*/ 2 w 72"/>
                  <a:gd name="T3" fmla="*/ 0 h 3"/>
                  <a:gd name="T4" fmla="*/ 0 w 72"/>
                  <a:gd name="T5" fmla="*/ 2 h 3"/>
                  <a:gd name="T6" fmla="*/ 2 w 72"/>
                  <a:gd name="T7" fmla="*/ 3 h 3"/>
                  <a:gd name="T8" fmla="*/ 70 w 72"/>
                  <a:gd name="T9" fmla="*/ 3 h 3"/>
                  <a:gd name="T10" fmla="*/ 72 w 72"/>
                  <a:gd name="T11" fmla="*/ 2 h 3"/>
                  <a:gd name="T12" fmla="*/ 70 w 7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2" h="3">
                    <a:moveTo>
                      <a:pt x="70" y="0"/>
                    </a:moveTo>
                    <a:cubicBezTo>
                      <a:pt x="2" y="0"/>
                      <a:pt x="2" y="0"/>
                      <a:pt x="2" y="0"/>
                    </a:cubicBezTo>
                    <a:cubicBezTo>
                      <a:pt x="1" y="0"/>
                      <a:pt x="0" y="1"/>
                      <a:pt x="0" y="2"/>
                    </a:cubicBezTo>
                    <a:cubicBezTo>
                      <a:pt x="0" y="2"/>
                      <a:pt x="1" y="3"/>
                      <a:pt x="2" y="3"/>
                    </a:cubicBezTo>
                    <a:cubicBezTo>
                      <a:pt x="70" y="3"/>
                      <a:pt x="70" y="3"/>
                      <a:pt x="70" y="3"/>
                    </a:cubicBezTo>
                    <a:cubicBezTo>
                      <a:pt x="71" y="3"/>
                      <a:pt x="72" y="2"/>
                      <a:pt x="72" y="2"/>
                    </a:cubicBezTo>
                    <a:cubicBezTo>
                      <a:pt x="72" y="1"/>
                      <a:pt x="71"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8" name="Freeform 27">
                <a:extLst>
                  <a:ext uri="{FF2B5EF4-FFF2-40B4-BE49-F238E27FC236}">
                    <a16:creationId xmlns:a16="http://schemas.microsoft.com/office/drawing/2014/main" id="{972F0270-F912-4894-82BA-481F7DF42438}"/>
                  </a:ext>
                </a:extLst>
              </p:cNvPr>
              <p:cNvSpPr>
                <a:spLocks noEditPoints="1"/>
              </p:cNvSpPr>
              <p:nvPr/>
            </p:nvSpPr>
            <p:spPr bwMode="auto">
              <a:xfrm>
                <a:off x="17705388" y="5008399"/>
                <a:ext cx="104775" cy="96838"/>
              </a:xfrm>
              <a:custGeom>
                <a:avLst/>
                <a:gdLst>
                  <a:gd name="T0" fmla="*/ 6 w 11"/>
                  <a:gd name="T1" fmla="*/ 10 h 10"/>
                  <a:gd name="T2" fmla="*/ 11 w 11"/>
                  <a:gd name="T3" fmla="*/ 5 h 10"/>
                  <a:gd name="T4" fmla="*/ 6 w 11"/>
                  <a:gd name="T5" fmla="*/ 0 h 10"/>
                  <a:gd name="T6" fmla="*/ 0 w 11"/>
                  <a:gd name="T7" fmla="*/ 5 h 10"/>
                  <a:gd name="T8" fmla="*/ 6 w 11"/>
                  <a:gd name="T9" fmla="*/ 10 h 10"/>
                  <a:gd name="T10" fmla="*/ 6 w 11"/>
                  <a:gd name="T11" fmla="*/ 2 h 10"/>
                  <a:gd name="T12" fmla="*/ 9 w 11"/>
                  <a:gd name="T13" fmla="*/ 5 h 10"/>
                  <a:gd name="T14" fmla="*/ 6 w 11"/>
                  <a:gd name="T15" fmla="*/ 8 h 10"/>
                  <a:gd name="T16" fmla="*/ 3 w 11"/>
                  <a:gd name="T17" fmla="*/ 5 h 10"/>
                  <a:gd name="T18" fmla="*/ 6 w 11"/>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6" y="10"/>
                    </a:moveTo>
                    <a:cubicBezTo>
                      <a:pt x="9" y="10"/>
                      <a:pt x="11" y="8"/>
                      <a:pt x="11" y="5"/>
                    </a:cubicBezTo>
                    <a:cubicBezTo>
                      <a:pt x="11" y="2"/>
                      <a:pt x="9" y="0"/>
                      <a:pt x="6" y="0"/>
                    </a:cubicBezTo>
                    <a:cubicBezTo>
                      <a:pt x="3" y="0"/>
                      <a:pt x="0" y="2"/>
                      <a:pt x="0" y="5"/>
                    </a:cubicBezTo>
                    <a:cubicBezTo>
                      <a:pt x="0" y="8"/>
                      <a:pt x="3" y="10"/>
                      <a:pt x="6" y="10"/>
                    </a:cubicBezTo>
                    <a:close/>
                    <a:moveTo>
                      <a:pt x="6" y="2"/>
                    </a:moveTo>
                    <a:cubicBezTo>
                      <a:pt x="7" y="2"/>
                      <a:pt x="9" y="3"/>
                      <a:pt x="9" y="5"/>
                    </a:cubicBezTo>
                    <a:cubicBezTo>
                      <a:pt x="9" y="6"/>
                      <a:pt x="7" y="8"/>
                      <a:pt x="6" y="8"/>
                    </a:cubicBezTo>
                    <a:cubicBezTo>
                      <a:pt x="4" y="8"/>
                      <a:pt x="3" y="6"/>
                      <a:pt x="3" y="5"/>
                    </a:cubicBezTo>
                    <a:cubicBezTo>
                      <a:pt x="3" y="3"/>
                      <a:pt x="4"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 name="Freeform 28">
                <a:extLst>
                  <a:ext uri="{FF2B5EF4-FFF2-40B4-BE49-F238E27FC236}">
                    <a16:creationId xmlns:a16="http://schemas.microsoft.com/office/drawing/2014/main" id="{9570966F-EE09-4EBA-82E6-200E29A39B52}"/>
                  </a:ext>
                </a:extLst>
              </p:cNvPr>
              <p:cNvSpPr>
                <a:spLocks noEditPoints="1"/>
              </p:cNvSpPr>
              <p:nvPr/>
            </p:nvSpPr>
            <p:spPr bwMode="auto">
              <a:xfrm>
                <a:off x="17895888" y="4808374"/>
                <a:ext cx="104775" cy="95250"/>
              </a:xfrm>
              <a:custGeom>
                <a:avLst/>
                <a:gdLst>
                  <a:gd name="T0" fmla="*/ 5 w 11"/>
                  <a:gd name="T1" fmla="*/ 10 h 10"/>
                  <a:gd name="T2" fmla="*/ 11 w 11"/>
                  <a:gd name="T3" fmla="*/ 5 h 10"/>
                  <a:gd name="T4" fmla="*/ 5 w 11"/>
                  <a:gd name="T5" fmla="*/ 0 h 10"/>
                  <a:gd name="T6" fmla="*/ 0 w 11"/>
                  <a:gd name="T7" fmla="*/ 5 h 10"/>
                  <a:gd name="T8" fmla="*/ 5 w 11"/>
                  <a:gd name="T9" fmla="*/ 10 h 10"/>
                  <a:gd name="T10" fmla="*/ 5 w 11"/>
                  <a:gd name="T11" fmla="*/ 2 h 10"/>
                  <a:gd name="T12" fmla="*/ 8 w 11"/>
                  <a:gd name="T13" fmla="*/ 5 h 10"/>
                  <a:gd name="T14" fmla="*/ 5 w 11"/>
                  <a:gd name="T15" fmla="*/ 8 h 10"/>
                  <a:gd name="T16" fmla="*/ 3 w 11"/>
                  <a:gd name="T17" fmla="*/ 5 h 10"/>
                  <a:gd name="T18" fmla="*/ 5 w 11"/>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5" y="10"/>
                    </a:moveTo>
                    <a:cubicBezTo>
                      <a:pt x="8" y="10"/>
                      <a:pt x="11" y="8"/>
                      <a:pt x="11" y="5"/>
                    </a:cubicBezTo>
                    <a:cubicBezTo>
                      <a:pt x="11" y="2"/>
                      <a:pt x="8" y="0"/>
                      <a:pt x="5" y="0"/>
                    </a:cubicBezTo>
                    <a:cubicBezTo>
                      <a:pt x="3" y="0"/>
                      <a:pt x="0" y="2"/>
                      <a:pt x="0" y="5"/>
                    </a:cubicBezTo>
                    <a:cubicBezTo>
                      <a:pt x="0" y="8"/>
                      <a:pt x="3" y="10"/>
                      <a:pt x="5" y="10"/>
                    </a:cubicBezTo>
                    <a:close/>
                    <a:moveTo>
                      <a:pt x="5" y="2"/>
                    </a:moveTo>
                    <a:cubicBezTo>
                      <a:pt x="7" y="2"/>
                      <a:pt x="8" y="4"/>
                      <a:pt x="8" y="5"/>
                    </a:cubicBezTo>
                    <a:cubicBezTo>
                      <a:pt x="8" y="7"/>
                      <a:pt x="7" y="8"/>
                      <a:pt x="5" y="8"/>
                    </a:cubicBezTo>
                    <a:cubicBezTo>
                      <a:pt x="4" y="8"/>
                      <a:pt x="3" y="7"/>
                      <a:pt x="3" y="5"/>
                    </a:cubicBezTo>
                    <a:cubicBezTo>
                      <a:pt x="3" y="4"/>
                      <a:pt x="4"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0" name="Freeform 29">
                <a:extLst>
                  <a:ext uri="{FF2B5EF4-FFF2-40B4-BE49-F238E27FC236}">
                    <a16:creationId xmlns:a16="http://schemas.microsoft.com/office/drawing/2014/main" id="{F9F2CE3C-6D7F-4B40-A9DC-1A24FC68368D}"/>
                  </a:ext>
                </a:extLst>
              </p:cNvPr>
              <p:cNvSpPr>
                <a:spLocks noEditPoints="1"/>
              </p:cNvSpPr>
              <p:nvPr/>
            </p:nvSpPr>
            <p:spPr bwMode="auto">
              <a:xfrm>
                <a:off x="18086388" y="4960774"/>
                <a:ext cx="95250" cy="106363"/>
              </a:xfrm>
              <a:custGeom>
                <a:avLst/>
                <a:gdLst>
                  <a:gd name="T0" fmla="*/ 5 w 10"/>
                  <a:gd name="T1" fmla="*/ 11 h 11"/>
                  <a:gd name="T2" fmla="*/ 10 w 10"/>
                  <a:gd name="T3" fmla="*/ 6 h 11"/>
                  <a:gd name="T4" fmla="*/ 5 w 10"/>
                  <a:gd name="T5" fmla="*/ 0 h 11"/>
                  <a:gd name="T6" fmla="*/ 0 w 10"/>
                  <a:gd name="T7" fmla="*/ 6 h 11"/>
                  <a:gd name="T8" fmla="*/ 5 w 10"/>
                  <a:gd name="T9" fmla="*/ 11 h 11"/>
                  <a:gd name="T10" fmla="*/ 5 w 10"/>
                  <a:gd name="T11" fmla="*/ 3 h 11"/>
                  <a:gd name="T12" fmla="*/ 8 w 10"/>
                  <a:gd name="T13" fmla="*/ 6 h 11"/>
                  <a:gd name="T14" fmla="*/ 5 w 10"/>
                  <a:gd name="T15" fmla="*/ 9 h 11"/>
                  <a:gd name="T16" fmla="*/ 2 w 10"/>
                  <a:gd name="T17" fmla="*/ 6 h 11"/>
                  <a:gd name="T18" fmla="*/ 5 w 10"/>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5" y="11"/>
                    </a:moveTo>
                    <a:cubicBezTo>
                      <a:pt x="8" y="11"/>
                      <a:pt x="10" y="9"/>
                      <a:pt x="10" y="6"/>
                    </a:cubicBezTo>
                    <a:cubicBezTo>
                      <a:pt x="10" y="3"/>
                      <a:pt x="8" y="0"/>
                      <a:pt x="5" y="0"/>
                    </a:cubicBezTo>
                    <a:cubicBezTo>
                      <a:pt x="2" y="0"/>
                      <a:pt x="0" y="3"/>
                      <a:pt x="0" y="6"/>
                    </a:cubicBezTo>
                    <a:cubicBezTo>
                      <a:pt x="0" y="9"/>
                      <a:pt x="2" y="11"/>
                      <a:pt x="5" y="11"/>
                    </a:cubicBezTo>
                    <a:close/>
                    <a:moveTo>
                      <a:pt x="5" y="3"/>
                    </a:moveTo>
                    <a:cubicBezTo>
                      <a:pt x="7" y="3"/>
                      <a:pt x="8" y="4"/>
                      <a:pt x="8" y="6"/>
                    </a:cubicBezTo>
                    <a:cubicBezTo>
                      <a:pt x="8" y="7"/>
                      <a:pt x="7" y="9"/>
                      <a:pt x="5" y="9"/>
                    </a:cubicBezTo>
                    <a:cubicBezTo>
                      <a:pt x="3" y="9"/>
                      <a:pt x="2" y="7"/>
                      <a:pt x="2" y="6"/>
                    </a:cubicBezTo>
                    <a:cubicBezTo>
                      <a:pt x="2" y="4"/>
                      <a:pt x="3" y="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 name="Freeform 30">
                <a:extLst>
                  <a:ext uri="{FF2B5EF4-FFF2-40B4-BE49-F238E27FC236}">
                    <a16:creationId xmlns:a16="http://schemas.microsoft.com/office/drawing/2014/main" id="{82AED2B7-8B7C-4B8A-856E-603A7EBCA9E0}"/>
                  </a:ext>
                </a:extLst>
              </p:cNvPr>
              <p:cNvSpPr>
                <a:spLocks/>
              </p:cNvSpPr>
              <p:nvPr/>
            </p:nvSpPr>
            <p:spPr bwMode="auto">
              <a:xfrm>
                <a:off x="17800638" y="4903624"/>
                <a:ext cx="104775" cy="104775"/>
              </a:xfrm>
              <a:custGeom>
                <a:avLst/>
                <a:gdLst>
                  <a:gd name="T0" fmla="*/ 10 w 11"/>
                  <a:gd name="T1" fmla="*/ 0 h 11"/>
                  <a:gd name="T2" fmla="*/ 0 w 11"/>
                  <a:gd name="T3" fmla="*/ 10 h 11"/>
                  <a:gd name="T4" fmla="*/ 2 w 11"/>
                  <a:gd name="T5" fmla="*/ 11 h 11"/>
                  <a:gd name="T6" fmla="*/ 11 w 11"/>
                  <a:gd name="T7" fmla="*/ 2 h 11"/>
                  <a:gd name="T8" fmla="*/ 10 w 11"/>
                  <a:gd name="T9" fmla="*/ 0 h 11"/>
                </a:gdLst>
                <a:ahLst/>
                <a:cxnLst>
                  <a:cxn ang="0">
                    <a:pos x="T0" y="T1"/>
                  </a:cxn>
                  <a:cxn ang="0">
                    <a:pos x="T2" y="T3"/>
                  </a:cxn>
                  <a:cxn ang="0">
                    <a:pos x="T4" y="T5"/>
                  </a:cxn>
                  <a:cxn ang="0">
                    <a:pos x="T6" y="T7"/>
                  </a:cxn>
                  <a:cxn ang="0">
                    <a:pos x="T8" y="T9"/>
                  </a:cxn>
                </a:cxnLst>
                <a:rect l="0" t="0" r="r" b="b"/>
                <a:pathLst>
                  <a:path w="11" h="11">
                    <a:moveTo>
                      <a:pt x="10" y="0"/>
                    </a:moveTo>
                    <a:cubicBezTo>
                      <a:pt x="0" y="10"/>
                      <a:pt x="0" y="10"/>
                      <a:pt x="0" y="10"/>
                    </a:cubicBezTo>
                    <a:cubicBezTo>
                      <a:pt x="1" y="10"/>
                      <a:pt x="1" y="11"/>
                      <a:pt x="2" y="11"/>
                    </a:cubicBezTo>
                    <a:cubicBezTo>
                      <a:pt x="11" y="2"/>
                      <a:pt x="11" y="2"/>
                      <a:pt x="11" y="2"/>
                    </a:cubicBezTo>
                    <a:cubicBezTo>
                      <a:pt x="11" y="1"/>
                      <a:pt x="10"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2" name="Freeform 31">
                <a:extLst>
                  <a:ext uri="{FF2B5EF4-FFF2-40B4-BE49-F238E27FC236}">
                    <a16:creationId xmlns:a16="http://schemas.microsoft.com/office/drawing/2014/main" id="{7CFD62FC-E004-4568-982A-003600659F6C}"/>
                  </a:ext>
                </a:extLst>
              </p:cNvPr>
              <p:cNvSpPr>
                <a:spLocks/>
              </p:cNvSpPr>
              <p:nvPr/>
            </p:nvSpPr>
            <p:spPr bwMode="auto">
              <a:xfrm>
                <a:off x="18172113" y="4751224"/>
                <a:ext cx="161925" cy="209550"/>
              </a:xfrm>
              <a:custGeom>
                <a:avLst/>
                <a:gdLst>
                  <a:gd name="T0" fmla="*/ 15 w 17"/>
                  <a:gd name="T1" fmla="*/ 0 h 22"/>
                  <a:gd name="T2" fmla="*/ 0 w 17"/>
                  <a:gd name="T3" fmla="*/ 21 h 22"/>
                  <a:gd name="T4" fmla="*/ 2 w 17"/>
                  <a:gd name="T5" fmla="*/ 22 h 22"/>
                  <a:gd name="T6" fmla="*/ 17 w 17"/>
                  <a:gd name="T7" fmla="*/ 1 h 22"/>
                  <a:gd name="T8" fmla="*/ 15 w 17"/>
                  <a:gd name="T9" fmla="*/ 0 h 22"/>
                </a:gdLst>
                <a:ahLst/>
                <a:cxnLst>
                  <a:cxn ang="0">
                    <a:pos x="T0" y="T1"/>
                  </a:cxn>
                  <a:cxn ang="0">
                    <a:pos x="T2" y="T3"/>
                  </a:cxn>
                  <a:cxn ang="0">
                    <a:pos x="T4" y="T5"/>
                  </a:cxn>
                  <a:cxn ang="0">
                    <a:pos x="T6" y="T7"/>
                  </a:cxn>
                  <a:cxn ang="0">
                    <a:pos x="T8" y="T9"/>
                  </a:cxn>
                </a:cxnLst>
                <a:rect l="0" t="0" r="r" b="b"/>
                <a:pathLst>
                  <a:path w="17" h="22">
                    <a:moveTo>
                      <a:pt x="15" y="0"/>
                    </a:moveTo>
                    <a:cubicBezTo>
                      <a:pt x="0" y="21"/>
                      <a:pt x="0" y="21"/>
                      <a:pt x="0" y="21"/>
                    </a:cubicBezTo>
                    <a:cubicBezTo>
                      <a:pt x="0" y="21"/>
                      <a:pt x="1" y="22"/>
                      <a:pt x="2" y="22"/>
                    </a:cubicBezTo>
                    <a:cubicBezTo>
                      <a:pt x="17" y="1"/>
                      <a:pt x="17" y="1"/>
                      <a:pt x="17" y="1"/>
                    </a:cubicBezTo>
                    <a:cubicBezTo>
                      <a:pt x="16" y="1"/>
                      <a:pt x="16"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3" name="Freeform 32">
                <a:extLst>
                  <a:ext uri="{FF2B5EF4-FFF2-40B4-BE49-F238E27FC236}">
                    <a16:creationId xmlns:a16="http://schemas.microsoft.com/office/drawing/2014/main" id="{5DBD0133-C0A1-441F-BF56-10E62476ACAA}"/>
                  </a:ext>
                </a:extLst>
              </p:cNvPr>
              <p:cNvSpPr>
                <a:spLocks/>
              </p:cNvSpPr>
              <p:nvPr/>
            </p:nvSpPr>
            <p:spPr bwMode="auto">
              <a:xfrm>
                <a:off x="17991138" y="4903624"/>
                <a:ext cx="95250" cy="76200"/>
              </a:xfrm>
              <a:custGeom>
                <a:avLst/>
                <a:gdLst>
                  <a:gd name="T0" fmla="*/ 10 w 10"/>
                  <a:gd name="T1" fmla="*/ 6 h 8"/>
                  <a:gd name="T2" fmla="*/ 2 w 10"/>
                  <a:gd name="T3" fmla="*/ 0 h 8"/>
                  <a:gd name="T4" fmla="*/ 0 w 10"/>
                  <a:gd name="T5" fmla="*/ 1 h 8"/>
                  <a:gd name="T6" fmla="*/ 8 w 10"/>
                  <a:gd name="T7" fmla="*/ 8 h 8"/>
                  <a:gd name="T8" fmla="*/ 10 w 10"/>
                  <a:gd name="T9" fmla="*/ 6 h 8"/>
                </a:gdLst>
                <a:ahLst/>
                <a:cxnLst>
                  <a:cxn ang="0">
                    <a:pos x="T0" y="T1"/>
                  </a:cxn>
                  <a:cxn ang="0">
                    <a:pos x="T2" y="T3"/>
                  </a:cxn>
                  <a:cxn ang="0">
                    <a:pos x="T4" y="T5"/>
                  </a:cxn>
                  <a:cxn ang="0">
                    <a:pos x="T6" y="T7"/>
                  </a:cxn>
                  <a:cxn ang="0">
                    <a:pos x="T8" y="T9"/>
                  </a:cxn>
                </a:cxnLst>
                <a:rect l="0" t="0" r="r" b="b"/>
                <a:pathLst>
                  <a:path w="10" h="8">
                    <a:moveTo>
                      <a:pt x="10" y="6"/>
                    </a:moveTo>
                    <a:cubicBezTo>
                      <a:pt x="2" y="0"/>
                      <a:pt x="2" y="0"/>
                      <a:pt x="2" y="0"/>
                    </a:cubicBezTo>
                    <a:cubicBezTo>
                      <a:pt x="1" y="0"/>
                      <a:pt x="1" y="1"/>
                      <a:pt x="0" y="1"/>
                    </a:cubicBezTo>
                    <a:cubicBezTo>
                      <a:pt x="8" y="8"/>
                      <a:pt x="8" y="8"/>
                      <a:pt x="8" y="8"/>
                    </a:cubicBezTo>
                    <a:cubicBezTo>
                      <a:pt x="9" y="8"/>
                      <a:pt x="9" y="7"/>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4" name="Freeform 33">
                <a:extLst>
                  <a:ext uri="{FF2B5EF4-FFF2-40B4-BE49-F238E27FC236}">
                    <a16:creationId xmlns:a16="http://schemas.microsoft.com/office/drawing/2014/main" id="{AA0214D4-3BB1-49EF-BB7B-1DE868E7B888}"/>
                  </a:ext>
                </a:extLst>
              </p:cNvPr>
              <p:cNvSpPr>
                <a:spLocks noEditPoints="1"/>
              </p:cNvSpPr>
              <p:nvPr/>
            </p:nvSpPr>
            <p:spPr bwMode="auto">
              <a:xfrm>
                <a:off x="18324513" y="4655974"/>
                <a:ext cx="95250" cy="95250"/>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2 h 10"/>
                  <a:gd name="T12" fmla="*/ 8 w 10"/>
                  <a:gd name="T13" fmla="*/ 5 h 10"/>
                  <a:gd name="T14" fmla="*/ 5 w 10"/>
                  <a:gd name="T15" fmla="*/ 8 h 10"/>
                  <a:gd name="T16" fmla="*/ 2 w 10"/>
                  <a:gd name="T17" fmla="*/ 5 h 10"/>
                  <a:gd name="T18" fmla="*/ 5 w 1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2"/>
                      <a:pt x="8" y="0"/>
                      <a:pt x="5" y="0"/>
                    </a:cubicBezTo>
                    <a:cubicBezTo>
                      <a:pt x="2" y="0"/>
                      <a:pt x="0" y="2"/>
                      <a:pt x="0" y="5"/>
                    </a:cubicBezTo>
                    <a:cubicBezTo>
                      <a:pt x="0" y="8"/>
                      <a:pt x="2" y="10"/>
                      <a:pt x="5" y="10"/>
                    </a:cubicBezTo>
                    <a:close/>
                    <a:moveTo>
                      <a:pt x="5" y="2"/>
                    </a:moveTo>
                    <a:cubicBezTo>
                      <a:pt x="7" y="2"/>
                      <a:pt x="8" y="3"/>
                      <a:pt x="8" y="5"/>
                    </a:cubicBezTo>
                    <a:cubicBezTo>
                      <a:pt x="8" y="7"/>
                      <a:pt x="7" y="8"/>
                      <a:pt x="5" y="8"/>
                    </a:cubicBezTo>
                    <a:cubicBezTo>
                      <a:pt x="3" y="8"/>
                      <a:pt x="2" y="7"/>
                      <a:pt x="2" y="5"/>
                    </a:cubicBezTo>
                    <a:cubicBezTo>
                      <a:pt x="2" y="3"/>
                      <a:pt x="3"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grpSp>
        <p:nvGrpSpPr>
          <p:cNvPr id="42" name="Group 41">
            <a:extLst>
              <a:ext uri="{FF2B5EF4-FFF2-40B4-BE49-F238E27FC236}">
                <a16:creationId xmlns:a16="http://schemas.microsoft.com/office/drawing/2014/main" id="{592CC3B1-B53C-476E-8AAA-2133E44A3429}"/>
              </a:ext>
            </a:extLst>
          </p:cNvPr>
          <p:cNvGrpSpPr/>
          <p:nvPr/>
        </p:nvGrpSpPr>
        <p:grpSpPr>
          <a:xfrm>
            <a:off x="4634414" y="5014550"/>
            <a:ext cx="3259057" cy="1087071"/>
            <a:chOff x="4774209" y="5149057"/>
            <a:chExt cx="3259057" cy="1087071"/>
          </a:xfrm>
        </p:grpSpPr>
        <p:grpSp>
          <p:nvGrpSpPr>
            <p:cNvPr id="25" name="กลุ่ม 120">
              <a:extLst>
                <a:ext uri="{FF2B5EF4-FFF2-40B4-BE49-F238E27FC236}">
                  <a16:creationId xmlns:a16="http://schemas.microsoft.com/office/drawing/2014/main" id="{37AF0E68-C02A-49B7-95FC-8927F9FB8266}"/>
                </a:ext>
              </a:extLst>
            </p:cNvPr>
            <p:cNvGrpSpPr/>
            <p:nvPr/>
          </p:nvGrpSpPr>
          <p:grpSpPr>
            <a:xfrm>
              <a:off x="4774209" y="5195815"/>
              <a:ext cx="348814" cy="297518"/>
              <a:chOff x="17753013" y="5292725"/>
              <a:chExt cx="647700" cy="552450"/>
            </a:xfrm>
            <a:solidFill>
              <a:schemeClr val="accent5"/>
            </a:solidFill>
          </p:grpSpPr>
          <p:sp>
            <p:nvSpPr>
              <p:cNvPr id="26" name="Freeform 95">
                <a:extLst>
                  <a:ext uri="{FF2B5EF4-FFF2-40B4-BE49-F238E27FC236}">
                    <a16:creationId xmlns:a16="http://schemas.microsoft.com/office/drawing/2014/main" id="{468F7C5A-AB62-4417-BFAB-321A8959225F}"/>
                  </a:ext>
                </a:extLst>
              </p:cNvPr>
              <p:cNvSpPr>
                <a:spLocks noEditPoints="1"/>
              </p:cNvSpPr>
              <p:nvPr/>
            </p:nvSpPr>
            <p:spPr bwMode="auto">
              <a:xfrm>
                <a:off x="17753013" y="5368925"/>
                <a:ext cx="457200" cy="476250"/>
              </a:xfrm>
              <a:custGeom>
                <a:avLst/>
                <a:gdLst>
                  <a:gd name="T0" fmla="*/ 30 w 48"/>
                  <a:gd name="T1" fmla="*/ 24 h 50"/>
                  <a:gd name="T2" fmla="*/ 27 w 48"/>
                  <a:gd name="T3" fmla="*/ 2 h 50"/>
                  <a:gd name="T4" fmla="*/ 25 w 48"/>
                  <a:gd name="T5" fmla="*/ 0 h 50"/>
                  <a:gd name="T6" fmla="*/ 9 w 48"/>
                  <a:gd name="T7" fmla="*/ 10 h 50"/>
                  <a:gd name="T8" fmla="*/ 13 w 48"/>
                  <a:gd name="T9" fmla="*/ 44 h 50"/>
                  <a:gd name="T10" fmla="*/ 32 w 48"/>
                  <a:gd name="T11" fmla="*/ 49 h 50"/>
                  <a:gd name="T12" fmla="*/ 48 w 48"/>
                  <a:gd name="T13" fmla="*/ 39 h 50"/>
                  <a:gd name="T14" fmla="*/ 48 w 48"/>
                  <a:gd name="T15" fmla="*/ 37 h 50"/>
                  <a:gd name="T16" fmla="*/ 30 w 48"/>
                  <a:gd name="T17" fmla="*/ 24 h 50"/>
                  <a:gd name="T18" fmla="*/ 31 w 48"/>
                  <a:gd name="T19" fmla="*/ 46 h 50"/>
                  <a:gd name="T20" fmla="*/ 15 w 48"/>
                  <a:gd name="T21" fmla="*/ 42 h 50"/>
                  <a:gd name="T22" fmla="*/ 11 w 48"/>
                  <a:gd name="T23" fmla="*/ 12 h 50"/>
                  <a:gd name="T24" fmla="*/ 24 w 48"/>
                  <a:gd name="T25" fmla="*/ 4 h 50"/>
                  <a:gd name="T26" fmla="*/ 27 w 48"/>
                  <a:gd name="T27" fmla="*/ 25 h 50"/>
                  <a:gd name="T28" fmla="*/ 27 w 48"/>
                  <a:gd name="T29" fmla="*/ 26 h 50"/>
                  <a:gd name="T30" fmla="*/ 44 w 48"/>
                  <a:gd name="T31" fmla="*/ 39 h 50"/>
                  <a:gd name="T32" fmla="*/ 31 w 48"/>
                  <a:gd name="T33"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50">
                    <a:moveTo>
                      <a:pt x="30" y="24"/>
                    </a:moveTo>
                    <a:cubicBezTo>
                      <a:pt x="27" y="2"/>
                      <a:pt x="27" y="2"/>
                      <a:pt x="27" y="2"/>
                    </a:cubicBezTo>
                    <a:cubicBezTo>
                      <a:pt x="26" y="1"/>
                      <a:pt x="26" y="0"/>
                      <a:pt x="25" y="0"/>
                    </a:cubicBezTo>
                    <a:cubicBezTo>
                      <a:pt x="18" y="1"/>
                      <a:pt x="13" y="5"/>
                      <a:pt x="9" y="10"/>
                    </a:cubicBezTo>
                    <a:cubicBezTo>
                      <a:pt x="0" y="21"/>
                      <a:pt x="3" y="36"/>
                      <a:pt x="13" y="44"/>
                    </a:cubicBezTo>
                    <a:cubicBezTo>
                      <a:pt x="19" y="48"/>
                      <a:pt x="25" y="50"/>
                      <a:pt x="32" y="49"/>
                    </a:cubicBezTo>
                    <a:cubicBezTo>
                      <a:pt x="38" y="48"/>
                      <a:pt x="44" y="45"/>
                      <a:pt x="48" y="39"/>
                    </a:cubicBezTo>
                    <a:cubicBezTo>
                      <a:pt x="48" y="39"/>
                      <a:pt x="48" y="38"/>
                      <a:pt x="48" y="37"/>
                    </a:cubicBezTo>
                    <a:lnTo>
                      <a:pt x="30" y="24"/>
                    </a:lnTo>
                    <a:close/>
                    <a:moveTo>
                      <a:pt x="31" y="46"/>
                    </a:moveTo>
                    <a:cubicBezTo>
                      <a:pt x="26" y="47"/>
                      <a:pt x="20" y="45"/>
                      <a:pt x="15" y="42"/>
                    </a:cubicBezTo>
                    <a:cubicBezTo>
                      <a:pt x="6" y="35"/>
                      <a:pt x="4" y="21"/>
                      <a:pt x="11" y="12"/>
                    </a:cubicBezTo>
                    <a:cubicBezTo>
                      <a:pt x="14" y="8"/>
                      <a:pt x="19" y="5"/>
                      <a:pt x="24" y="4"/>
                    </a:cubicBezTo>
                    <a:cubicBezTo>
                      <a:pt x="27" y="25"/>
                      <a:pt x="27" y="25"/>
                      <a:pt x="27" y="25"/>
                    </a:cubicBezTo>
                    <a:cubicBezTo>
                      <a:pt x="27" y="25"/>
                      <a:pt x="27" y="26"/>
                      <a:pt x="27" y="26"/>
                    </a:cubicBezTo>
                    <a:cubicBezTo>
                      <a:pt x="44" y="39"/>
                      <a:pt x="44" y="39"/>
                      <a:pt x="44" y="39"/>
                    </a:cubicBezTo>
                    <a:cubicBezTo>
                      <a:pt x="41" y="43"/>
                      <a:pt x="36" y="45"/>
                      <a:pt x="3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7" name="Freeform 96">
                <a:extLst>
                  <a:ext uri="{FF2B5EF4-FFF2-40B4-BE49-F238E27FC236}">
                    <a16:creationId xmlns:a16="http://schemas.microsoft.com/office/drawing/2014/main" id="{B0AB7756-6D91-4450-B8BD-0BC9B54127C3}"/>
                  </a:ext>
                </a:extLst>
              </p:cNvPr>
              <p:cNvSpPr>
                <a:spLocks noEditPoints="1"/>
              </p:cNvSpPr>
              <p:nvPr/>
            </p:nvSpPr>
            <p:spPr bwMode="auto">
              <a:xfrm>
                <a:off x="18124488" y="5397500"/>
                <a:ext cx="276225" cy="333375"/>
              </a:xfrm>
              <a:custGeom>
                <a:avLst/>
                <a:gdLst>
                  <a:gd name="T0" fmla="*/ 16 w 29"/>
                  <a:gd name="T1" fmla="*/ 0 h 35"/>
                  <a:gd name="T2" fmla="*/ 15 w 29"/>
                  <a:gd name="T3" fmla="*/ 0 h 35"/>
                  <a:gd name="T4" fmla="*/ 14 w 29"/>
                  <a:gd name="T5" fmla="*/ 1 h 35"/>
                  <a:gd name="T6" fmla="*/ 0 w 29"/>
                  <a:gd name="T7" fmla="*/ 19 h 35"/>
                  <a:gd name="T8" fmla="*/ 0 w 29"/>
                  <a:gd name="T9" fmla="*/ 21 h 35"/>
                  <a:gd name="T10" fmla="*/ 19 w 29"/>
                  <a:gd name="T11" fmla="*/ 35 h 35"/>
                  <a:gd name="T12" fmla="*/ 20 w 29"/>
                  <a:gd name="T13" fmla="*/ 35 h 35"/>
                  <a:gd name="T14" fmla="*/ 21 w 29"/>
                  <a:gd name="T15" fmla="*/ 35 h 35"/>
                  <a:gd name="T16" fmla="*/ 16 w 29"/>
                  <a:gd name="T17" fmla="*/ 0 h 35"/>
                  <a:gd name="T18" fmla="*/ 19 w 29"/>
                  <a:gd name="T19" fmla="*/ 32 h 35"/>
                  <a:gd name="T20" fmla="*/ 4 w 29"/>
                  <a:gd name="T21" fmla="*/ 20 h 35"/>
                  <a:gd name="T22" fmla="*/ 16 w 29"/>
                  <a:gd name="T23" fmla="*/ 4 h 35"/>
                  <a:gd name="T24" fmla="*/ 19 w 29"/>
                  <a:gd name="T25"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5">
                    <a:moveTo>
                      <a:pt x="16" y="0"/>
                    </a:moveTo>
                    <a:cubicBezTo>
                      <a:pt x="16" y="0"/>
                      <a:pt x="15" y="0"/>
                      <a:pt x="15" y="0"/>
                    </a:cubicBezTo>
                    <a:cubicBezTo>
                      <a:pt x="15" y="0"/>
                      <a:pt x="14" y="0"/>
                      <a:pt x="14" y="1"/>
                    </a:cubicBezTo>
                    <a:cubicBezTo>
                      <a:pt x="0" y="19"/>
                      <a:pt x="0" y="19"/>
                      <a:pt x="0" y="19"/>
                    </a:cubicBezTo>
                    <a:cubicBezTo>
                      <a:pt x="0" y="20"/>
                      <a:pt x="0" y="21"/>
                      <a:pt x="0" y="21"/>
                    </a:cubicBezTo>
                    <a:cubicBezTo>
                      <a:pt x="19" y="35"/>
                      <a:pt x="19" y="35"/>
                      <a:pt x="19" y="35"/>
                    </a:cubicBezTo>
                    <a:cubicBezTo>
                      <a:pt x="19" y="35"/>
                      <a:pt x="20" y="35"/>
                      <a:pt x="20" y="35"/>
                    </a:cubicBezTo>
                    <a:cubicBezTo>
                      <a:pt x="20" y="35"/>
                      <a:pt x="21" y="35"/>
                      <a:pt x="21" y="35"/>
                    </a:cubicBezTo>
                    <a:cubicBezTo>
                      <a:pt x="29" y="24"/>
                      <a:pt x="27" y="8"/>
                      <a:pt x="16" y="0"/>
                    </a:cubicBezTo>
                    <a:close/>
                    <a:moveTo>
                      <a:pt x="19" y="32"/>
                    </a:moveTo>
                    <a:cubicBezTo>
                      <a:pt x="4" y="20"/>
                      <a:pt x="4" y="20"/>
                      <a:pt x="4" y="20"/>
                    </a:cubicBezTo>
                    <a:cubicBezTo>
                      <a:pt x="16" y="4"/>
                      <a:pt x="16" y="4"/>
                      <a:pt x="16" y="4"/>
                    </a:cubicBezTo>
                    <a:cubicBezTo>
                      <a:pt x="24" y="11"/>
                      <a:pt x="25" y="23"/>
                      <a:pt x="19"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8" name="Freeform 97">
                <a:extLst>
                  <a:ext uri="{FF2B5EF4-FFF2-40B4-BE49-F238E27FC236}">
                    <a16:creationId xmlns:a16="http://schemas.microsoft.com/office/drawing/2014/main" id="{FBD530AB-9FD2-4191-B919-EA1FD55A0B76}"/>
                  </a:ext>
                </a:extLst>
              </p:cNvPr>
              <p:cNvSpPr>
                <a:spLocks noEditPoints="1"/>
              </p:cNvSpPr>
              <p:nvPr/>
            </p:nvSpPr>
            <p:spPr bwMode="auto">
              <a:xfrm>
                <a:off x="18029238" y="5292725"/>
                <a:ext cx="190500" cy="257175"/>
              </a:xfrm>
              <a:custGeom>
                <a:avLst/>
                <a:gdLst>
                  <a:gd name="T0" fmla="*/ 4 w 20"/>
                  <a:gd name="T1" fmla="*/ 27 h 27"/>
                  <a:gd name="T2" fmla="*/ 5 w 20"/>
                  <a:gd name="T3" fmla="*/ 27 h 27"/>
                  <a:gd name="T4" fmla="*/ 6 w 20"/>
                  <a:gd name="T5" fmla="*/ 27 h 27"/>
                  <a:gd name="T6" fmla="*/ 20 w 20"/>
                  <a:gd name="T7" fmla="*/ 8 h 27"/>
                  <a:gd name="T8" fmla="*/ 20 w 20"/>
                  <a:gd name="T9" fmla="*/ 7 h 27"/>
                  <a:gd name="T10" fmla="*/ 19 w 20"/>
                  <a:gd name="T11" fmla="*/ 6 h 27"/>
                  <a:gd name="T12" fmla="*/ 1 w 20"/>
                  <a:gd name="T13" fmla="*/ 1 h 27"/>
                  <a:gd name="T14" fmla="*/ 0 w 20"/>
                  <a:gd name="T15" fmla="*/ 3 h 27"/>
                  <a:gd name="T16" fmla="*/ 3 w 20"/>
                  <a:gd name="T17" fmla="*/ 26 h 27"/>
                  <a:gd name="T18" fmla="*/ 4 w 20"/>
                  <a:gd name="T19" fmla="*/ 27 h 27"/>
                  <a:gd name="T20" fmla="*/ 16 w 20"/>
                  <a:gd name="T21" fmla="*/ 8 h 27"/>
                  <a:gd name="T22" fmla="*/ 5 w 20"/>
                  <a:gd name="T23" fmla="*/ 22 h 27"/>
                  <a:gd name="T24" fmla="*/ 3 w 20"/>
                  <a:gd name="T25" fmla="*/ 4 h 27"/>
                  <a:gd name="T26" fmla="*/ 16 w 20"/>
                  <a:gd name="T2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7">
                    <a:moveTo>
                      <a:pt x="4" y="27"/>
                    </a:moveTo>
                    <a:cubicBezTo>
                      <a:pt x="4" y="27"/>
                      <a:pt x="4" y="27"/>
                      <a:pt x="5" y="27"/>
                    </a:cubicBezTo>
                    <a:cubicBezTo>
                      <a:pt x="5" y="27"/>
                      <a:pt x="5" y="27"/>
                      <a:pt x="6" y="27"/>
                    </a:cubicBezTo>
                    <a:cubicBezTo>
                      <a:pt x="20" y="8"/>
                      <a:pt x="20" y="8"/>
                      <a:pt x="20" y="8"/>
                    </a:cubicBezTo>
                    <a:cubicBezTo>
                      <a:pt x="20" y="8"/>
                      <a:pt x="20" y="7"/>
                      <a:pt x="20" y="7"/>
                    </a:cubicBezTo>
                    <a:cubicBezTo>
                      <a:pt x="20" y="7"/>
                      <a:pt x="20" y="6"/>
                      <a:pt x="19" y="6"/>
                    </a:cubicBezTo>
                    <a:cubicBezTo>
                      <a:pt x="14" y="2"/>
                      <a:pt x="7" y="0"/>
                      <a:pt x="1" y="1"/>
                    </a:cubicBezTo>
                    <a:cubicBezTo>
                      <a:pt x="0" y="2"/>
                      <a:pt x="0" y="2"/>
                      <a:pt x="0" y="3"/>
                    </a:cubicBezTo>
                    <a:cubicBezTo>
                      <a:pt x="3" y="26"/>
                      <a:pt x="3" y="26"/>
                      <a:pt x="3" y="26"/>
                    </a:cubicBezTo>
                    <a:cubicBezTo>
                      <a:pt x="3" y="27"/>
                      <a:pt x="3" y="27"/>
                      <a:pt x="4" y="27"/>
                    </a:cubicBezTo>
                    <a:close/>
                    <a:moveTo>
                      <a:pt x="16" y="8"/>
                    </a:moveTo>
                    <a:cubicBezTo>
                      <a:pt x="5" y="22"/>
                      <a:pt x="5" y="22"/>
                      <a:pt x="5" y="22"/>
                    </a:cubicBezTo>
                    <a:cubicBezTo>
                      <a:pt x="3" y="4"/>
                      <a:pt x="3" y="4"/>
                      <a:pt x="3" y="4"/>
                    </a:cubicBezTo>
                    <a:cubicBezTo>
                      <a:pt x="8" y="4"/>
                      <a:pt x="12" y="5"/>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37" name="TextBox 36">
              <a:extLst>
                <a:ext uri="{FF2B5EF4-FFF2-40B4-BE49-F238E27FC236}">
                  <a16:creationId xmlns:a16="http://schemas.microsoft.com/office/drawing/2014/main" id="{4AE26B99-A355-4000-814F-9B329B31924F}"/>
                </a:ext>
              </a:extLst>
            </p:cNvPr>
            <p:cNvSpPr txBox="1"/>
            <p:nvPr/>
          </p:nvSpPr>
          <p:spPr>
            <a:xfrm>
              <a:off x="5243455" y="5410261"/>
              <a:ext cx="2789811"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consectetur adipiscing elit sed do eiusmod tempor incididunt ut labore et dolore magna.</a:t>
              </a:r>
            </a:p>
          </p:txBody>
        </p:sp>
        <p:sp>
          <p:nvSpPr>
            <p:cNvPr id="38" name="TextBox 37">
              <a:extLst>
                <a:ext uri="{FF2B5EF4-FFF2-40B4-BE49-F238E27FC236}">
                  <a16:creationId xmlns:a16="http://schemas.microsoft.com/office/drawing/2014/main" id="{EBD6EA17-4BE6-4A26-B066-B2574E204963}"/>
                </a:ext>
              </a:extLst>
            </p:cNvPr>
            <p:cNvSpPr txBox="1"/>
            <p:nvPr/>
          </p:nvSpPr>
          <p:spPr>
            <a:xfrm>
              <a:off x="5243455" y="5149057"/>
              <a:ext cx="1233602" cy="307777"/>
            </a:xfrm>
            <a:prstGeom prst="rect">
              <a:avLst/>
            </a:prstGeom>
            <a:noFill/>
          </p:spPr>
          <p:txBody>
            <a:bodyPr wrap="square" rtlCol="0">
              <a:spAutoFit/>
            </a:bodyPr>
            <a:lstStyle/>
            <a:p>
              <a:r>
                <a:rPr lang="en-US" sz="1400" dirty="0">
                  <a:solidFill>
                    <a:schemeClr val="accent5"/>
                  </a:solidFill>
                  <a:latin typeface="Poppins SemiBold" panose="00000700000000000000" pitchFamily="2" charset="0"/>
                  <a:cs typeface="Poppins SemiBold" panose="00000700000000000000" pitchFamily="2" charset="0"/>
                </a:rPr>
                <a:t>Trend #2</a:t>
              </a:r>
            </a:p>
          </p:txBody>
        </p:sp>
      </p:grpSp>
      <p:grpSp>
        <p:nvGrpSpPr>
          <p:cNvPr id="41" name="Group 40">
            <a:extLst>
              <a:ext uri="{FF2B5EF4-FFF2-40B4-BE49-F238E27FC236}">
                <a16:creationId xmlns:a16="http://schemas.microsoft.com/office/drawing/2014/main" id="{CDBFA8D8-DF60-4871-A67F-C54BC3DC0B2F}"/>
              </a:ext>
            </a:extLst>
          </p:cNvPr>
          <p:cNvGrpSpPr/>
          <p:nvPr/>
        </p:nvGrpSpPr>
        <p:grpSpPr>
          <a:xfrm>
            <a:off x="8251161" y="5014550"/>
            <a:ext cx="3191029" cy="1087071"/>
            <a:chOff x="8670306" y="5149057"/>
            <a:chExt cx="3191029" cy="1087071"/>
          </a:xfrm>
        </p:grpSpPr>
        <p:grpSp>
          <p:nvGrpSpPr>
            <p:cNvPr id="29" name="กลุ่ม 183">
              <a:extLst>
                <a:ext uri="{FF2B5EF4-FFF2-40B4-BE49-F238E27FC236}">
                  <a16:creationId xmlns:a16="http://schemas.microsoft.com/office/drawing/2014/main" id="{1B4DD9C7-F43B-4011-AA04-C5CD0C335187}"/>
                </a:ext>
              </a:extLst>
            </p:cNvPr>
            <p:cNvGrpSpPr/>
            <p:nvPr/>
          </p:nvGrpSpPr>
          <p:grpSpPr>
            <a:xfrm>
              <a:off x="8670306" y="5188544"/>
              <a:ext cx="282129" cy="307777"/>
              <a:chOff x="16724313" y="7705725"/>
              <a:chExt cx="523875" cy="571500"/>
            </a:xfrm>
            <a:solidFill>
              <a:schemeClr val="accent5"/>
            </a:solidFill>
          </p:grpSpPr>
          <p:sp>
            <p:nvSpPr>
              <p:cNvPr id="30" name="Freeform 152">
                <a:extLst>
                  <a:ext uri="{FF2B5EF4-FFF2-40B4-BE49-F238E27FC236}">
                    <a16:creationId xmlns:a16="http://schemas.microsoft.com/office/drawing/2014/main" id="{6C3EFE97-052D-4AC2-A634-C13E12983CFC}"/>
                  </a:ext>
                </a:extLst>
              </p:cNvPr>
              <p:cNvSpPr>
                <a:spLocks noEditPoints="1"/>
              </p:cNvSpPr>
              <p:nvPr/>
            </p:nvSpPr>
            <p:spPr bwMode="auto">
              <a:xfrm>
                <a:off x="16724313" y="7705725"/>
                <a:ext cx="523875" cy="171450"/>
              </a:xfrm>
              <a:custGeom>
                <a:avLst/>
                <a:gdLst>
                  <a:gd name="T0" fmla="*/ 49 w 55"/>
                  <a:gd name="T1" fmla="*/ 0 h 18"/>
                  <a:gd name="T2" fmla="*/ 5 w 55"/>
                  <a:gd name="T3" fmla="*/ 0 h 18"/>
                  <a:gd name="T4" fmla="*/ 0 w 55"/>
                  <a:gd name="T5" fmla="*/ 6 h 18"/>
                  <a:gd name="T6" fmla="*/ 0 w 55"/>
                  <a:gd name="T7" fmla="*/ 13 h 18"/>
                  <a:gd name="T8" fmla="*/ 5 w 55"/>
                  <a:gd name="T9" fmla="*/ 18 h 18"/>
                  <a:gd name="T10" fmla="*/ 49 w 55"/>
                  <a:gd name="T11" fmla="*/ 18 h 18"/>
                  <a:gd name="T12" fmla="*/ 55 w 55"/>
                  <a:gd name="T13" fmla="*/ 13 h 18"/>
                  <a:gd name="T14" fmla="*/ 55 w 55"/>
                  <a:gd name="T15" fmla="*/ 6 h 18"/>
                  <a:gd name="T16" fmla="*/ 49 w 55"/>
                  <a:gd name="T17" fmla="*/ 0 h 18"/>
                  <a:gd name="T18" fmla="*/ 31 w 55"/>
                  <a:gd name="T19" fmla="*/ 16 h 18"/>
                  <a:gd name="T20" fmla="*/ 5 w 55"/>
                  <a:gd name="T21" fmla="*/ 16 h 18"/>
                  <a:gd name="T22" fmla="*/ 2 w 55"/>
                  <a:gd name="T23" fmla="*/ 13 h 18"/>
                  <a:gd name="T24" fmla="*/ 2 w 55"/>
                  <a:gd name="T25" fmla="*/ 6 h 18"/>
                  <a:gd name="T26" fmla="*/ 5 w 55"/>
                  <a:gd name="T27" fmla="*/ 3 h 18"/>
                  <a:gd name="T28" fmla="*/ 31 w 55"/>
                  <a:gd name="T29" fmla="*/ 3 h 18"/>
                  <a:gd name="T30" fmla="*/ 31 w 55"/>
                  <a:gd name="T31" fmla="*/ 16 h 18"/>
                  <a:gd name="T32" fmla="*/ 52 w 55"/>
                  <a:gd name="T33" fmla="*/ 13 h 18"/>
                  <a:gd name="T34" fmla="*/ 49 w 55"/>
                  <a:gd name="T35" fmla="*/ 16 h 18"/>
                  <a:gd name="T36" fmla="*/ 34 w 55"/>
                  <a:gd name="T37" fmla="*/ 16 h 18"/>
                  <a:gd name="T38" fmla="*/ 34 w 55"/>
                  <a:gd name="T39" fmla="*/ 3 h 18"/>
                  <a:gd name="T40" fmla="*/ 49 w 55"/>
                  <a:gd name="T41" fmla="*/ 3 h 18"/>
                  <a:gd name="T42" fmla="*/ 52 w 55"/>
                  <a:gd name="T43" fmla="*/ 6 h 18"/>
                  <a:gd name="T44" fmla="*/ 52 w 55"/>
                  <a:gd name="T45"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8">
                    <a:moveTo>
                      <a:pt x="49" y="0"/>
                    </a:moveTo>
                    <a:cubicBezTo>
                      <a:pt x="5" y="0"/>
                      <a:pt x="5" y="0"/>
                      <a:pt x="5" y="0"/>
                    </a:cubicBezTo>
                    <a:cubicBezTo>
                      <a:pt x="2" y="0"/>
                      <a:pt x="0" y="3"/>
                      <a:pt x="0" y="6"/>
                    </a:cubicBezTo>
                    <a:cubicBezTo>
                      <a:pt x="0" y="13"/>
                      <a:pt x="0" y="13"/>
                      <a:pt x="0" y="13"/>
                    </a:cubicBezTo>
                    <a:cubicBezTo>
                      <a:pt x="0" y="16"/>
                      <a:pt x="2" y="18"/>
                      <a:pt x="5" y="18"/>
                    </a:cubicBezTo>
                    <a:cubicBezTo>
                      <a:pt x="49" y="18"/>
                      <a:pt x="49" y="18"/>
                      <a:pt x="49" y="18"/>
                    </a:cubicBezTo>
                    <a:cubicBezTo>
                      <a:pt x="52" y="18"/>
                      <a:pt x="55" y="16"/>
                      <a:pt x="55" y="13"/>
                    </a:cubicBezTo>
                    <a:cubicBezTo>
                      <a:pt x="55" y="6"/>
                      <a:pt x="55" y="6"/>
                      <a:pt x="55" y="6"/>
                    </a:cubicBezTo>
                    <a:cubicBezTo>
                      <a:pt x="55" y="3"/>
                      <a:pt x="52" y="0"/>
                      <a:pt x="49" y="0"/>
                    </a:cubicBezTo>
                    <a:close/>
                    <a:moveTo>
                      <a:pt x="31" y="16"/>
                    </a:moveTo>
                    <a:cubicBezTo>
                      <a:pt x="5" y="16"/>
                      <a:pt x="5" y="16"/>
                      <a:pt x="5" y="16"/>
                    </a:cubicBezTo>
                    <a:cubicBezTo>
                      <a:pt x="4" y="16"/>
                      <a:pt x="2" y="14"/>
                      <a:pt x="2" y="13"/>
                    </a:cubicBezTo>
                    <a:cubicBezTo>
                      <a:pt x="2" y="6"/>
                      <a:pt x="2" y="6"/>
                      <a:pt x="2" y="6"/>
                    </a:cubicBezTo>
                    <a:cubicBezTo>
                      <a:pt x="2" y="4"/>
                      <a:pt x="4" y="3"/>
                      <a:pt x="5" y="3"/>
                    </a:cubicBezTo>
                    <a:cubicBezTo>
                      <a:pt x="31" y="3"/>
                      <a:pt x="31" y="3"/>
                      <a:pt x="31" y="3"/>
                    </a:cubicBezTo>
                    <a:lnTo>
                      <a:pt x="31" y="16"/>
                    </a:lnTo>
                    <a:close/>
                    <a:moveTo>
                      <a:pt x="52" y="13"/>
                    </a:moveTo>
                    <a:cubicBezTo>
                      <a:pt x="52" y="14"/>
                      <a:pt x="51" y="16"/>
                      <a:pt x="49" y="16"/>
                    </a:cubicBezTo>
                    <a:cubicBezTo>
                      <a:pt x="34" y="16"/>
                      <a:pt x="34" y="16"/>
                      <a:pt x="34" y="16"/>
                    </a:cubicBezTo>
                    <a:cubicBezTo>
                      <a:pt x="34" y="3"/>
                      <a:pt x="34" y="3"/>
                      <a:pt x="34" y="3"/>
                    </a:cubicBezTo>
                    <a:cubicBezTo>
                      <a:pt x="49" y="3"/>
                      <a:pt x="49" y="3"/>
                      <a:pt x="49" y="3"/>
                    </a:cubicBezTo>
                    <a:cubicBezTo>
                      <a:pt x="51" y="3"/>
                      <a:pt x="52" y="4"/>
                      <a:pt x="52" y="6"/>
                    </a:cubicBezTo>
                    <a:lnTo>
                      <a:pt x="5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1" name="Oval 153">
                <a:extLst>
                  <a:ext uri="{FF2B5EF4-FFF2-40B4-BE49-F238E27FC236}">
                    <a16:creationId xmlns:a16="http://schemas.microsoft.com/office/drawing/2014/main" id="{7A39F6D5-A90F-4A3D-A0EC-4F6D780E2253}"/>
                  </a:ext>
                </a:extLst>
              </p:cNvPr>
              <p:cNvSpPr>
                <a:spLocks noChangeArrowheads="1"/>
              </p:cNvSpPr>
              <p:nvPr/>
            </p:nvSpPr>
            <p:spPr bwMode="auto">
              <a:xfrm>
                <a:off x="17114838" y="7762875"/>
                <a:ext cx="57150"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2" name="Freeform 154">
                <a:extLst>
                  <a:ext uri="{FF2B5EF4-FFF2-40B4-BE49-F238E27FC236}">
                    <a16:creationId xmlns:a16="http://schemas.microsoft.com/office/drawing/2014/main" id="{BD31478B-04C2-401A-8A8E-95927BD2EB1E}"/>
                  </a:ext>
                </a:extLst>
              </p:cNvPr>
              <p:cNvSpPr>
                <a:spLocks noEditPoints="1"/>
              </p:cNvSpPr>
              <p:nvPr/>
            </p:nvSpPr>
            <p:spPr bwMode="auto">
              <a:xfrm>
                <a:off x="16724313" y="7905750"/>
                <a:ext cx="523875" cy="171450"/>
              </a:xfrm>
              <a:custGeom>
                <a:avLst/>
                <a:gdLst>
                  <a:gd name="T0" fmla="*/ 49 w 55"/>
                  <a:gd name="T1" fmla="*/ 0 h 18"/>
                  <a:gd name="T2" fmla="*/ 5 w 55"/>
                  <a:gd name="T3" fmla="*/ 0 h 18"/>
                  <a:gd name="T4" fmla="*/ 0 w 55"/>
                  <a:gd name="T5" fmla="*/ 6 h 18"/>
                  <a:gd name="T6" fmla="*/ 0 w 55"/>
                  <a:gd name="T7" fmla="*/ 13 h 18"/>
                  <a:gd name="T8" fmla="*/ 5 w 55"/>
                  <a:gd name="T9" fmla="*/ 18 h 18"/>
                  <a:gd name="T10" fmla="*/ 49 w 55"/>
                  <a:gd name="T11" fmla="*/ 18 h 18"/>
                  <a:gd name="T12" fmla="*/ 55 w 55"/>
                  <a:gd name="T13" fmla="*/ 13 h 18"/>
                  <a:gd name="T14" fmla="*/ 55 w 55"/>
                  <a:gd name="T15" fmla="*/ 6 h 18"/>
                  <a:gd name="T16" fmla="*/ 49 w 55"/>
                  <a:gd name="T17" fmla="*/ 0 h 18"/>
                  <a:gd name="T18" fmla="*/ 31 w 55"/>
                  <a:gd name="T19" fmla="*/ 15 h 18"/>
                  <a:gd name="T20" fmla="*/ 5 w 55"/>
                  <a:gd name="T21" fmla="*/ 15 h 18"/>
                  <a:gd name="T22" fmla="*/ 2 w 55"/>
                  <a:gd name="T23" fmla="*/ 13 h 18"/>
                  <a:gd name="T24" fmla="*/ 2 w 55"/>
                  <a:gd name="T25" fmla="*/ 6 h 18"/>
                  <a:gd name="T26" fmla="*/ 5 w 55"/>
                  <a:gd name="T27" fmla="*/ 3 h 18"/>
                  <a:gd name="T28" fmla="*/ 31 w 55"/>
                  <a:gd name="T29" fmla="*/ 3 h 18"/>
                  <a:gd name="T30" fmla="*/ 31 w 55"/>
                  <a:gd name="T31" fmla="*/ 15 h 18"/>
                  <a:gd name="T32" fmla="*/ 52 w 55"/>
                  <a:gd name="T33" fmla="*/ 13 h 18"/>
                  <a:gd name="T34" fmla="*/ 49 w 55"/>
                  <a:gd name="T35" fmla="*/ 15 h 18"/>
                  <a:gd name="T36" fmla="*/ 34 w 55"/>
                  <a:gd name="T37" fmla="*/ 15 h 18"/>
                  <a:gd name="T38" fmla="*/ 34 w 55"/>
                  <a:gd name="T39" fmla="*/ 3 h 18"/>
                  <a:gd name="T40" fmla="*/ 49 w 55"/>
                  <a:gd name="T41" fmla="*/ 3 h 18"/>
                  <a:gd name="T42" fmla="*/ 52 w 55"/>
                  <a:gd name="T43" fmla="*/ 6 h 18"/>
                  <a:gd name="T44" fmla="*/ 52 w 55"/>
                  <a:gd name="T45"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8">
                    <a:moveTo>
                      <a:pt x="49" y="0"/>
                    </a:moveTo>
                    <a:cubicBezTo>
                      <a:pt x="5" y="0"/>
                      <a:pt x="5" y="0"/>
                      <a:pt x="5" y="0"/>
                    </a:cubicBezTo>
                    <a:cubicBezTo>
                      <a:pt x="2" y="0"/>
                      <a:pt x="0" y="3"/>
                      <a:pt x="0" y="6"/>
                    </a:cubicBezTo>
                    <a:cubicBezTo>
                      <a:pt x="0" y="13"/>
                      <a:pt x="0" y="13"/>
                      <a:pt x="0" y="13"/>
                    </a:cubicBezTo>
                    <a:cubicBezTo>
                      <a:pt x="0" y="16"/>
                      <a:pt x="2" y="18"/>
                      <a:pt x="5" y="18"/>
                    </a:cubicBezTo>
                    <a:cubicBezTo>
                      <a:pt x="49" y="18"/>
                      <a:pt x="49" y="18"/>
                      <a:pt x="49" y="18"/>
                    </a:cubicBezTo>
                    <a:cubicBezTo>
                      <a:pt x="52" y="18"/>
                      <a:pt x="55" y="16"/>
                      <a:pt x="55" y="13"/>
                    </a:cubicBezTo>
                    <a:cubicBezTo>
                      <a:pt x="55" y="6"/>
                      <a:pt x="55" y="6"/>
                      <a:pt x="55" y="6"/>
                    </a:cubicBezTo>
                    <a:cubicBezTo>
                      <a:pt x="55" y="3"/>
                      <a:pt x="52" y="0"/>
                      <a:pt x="49" y="0"/>
                    </a:cubicBezTo>
                    <a:close/>
                    <a:moveTo>
                      <a:pt x="31" y="15"/>
                    </a:moveTo>
                    <a:cubicBezTo>
                      <a:pt x="5" y="15"/>
                      <a:pt x="5" y="15"/>
                      <a:pt x="5" y="15"/>
                    </a:cubicBezTo>
                    <a:cubicBezTo>
                      <a:pt x="4" y="15"/>
                      <a:pt x="2" y="14"/>
                      <a:pt x="2" y="13"/>
                    </a:cubicBezTo>
                    <a:cubicBezTo>
                      <a:pt x="2" y="6"/>
                      <a:pt x="2" y="6"/>
                      <a:pt x="2" y="6"/>
                    </a:cubicBezTo>
                    <a:cubicBezTo>
                      <a:pt x="2" y="4"/>
                      <a:pt x="4" y="3"/>
                      <a:pt x="5" y="3"/>
                    </a:cubicBezTo>
                    <a:cubicBezTo>
                      <a:pt x="31" y="3"/>
                      <a:pt x="31" y="3"/>
                      <a:pt x="31" y="3"/>
                    </a:cubicBezTo>
                    <a:lnTo>
                      <a:pt x="31" y="15"/>
                    </a:lnTo>
                    <a:close/>
                    <a:moveTo>
                      <a:pt x="52" y="13"/>
                    </a:moveTo>
                    <a:cubicBezTo>
                      <a:pt x="52" y="14"/>
                      <a:pt x="51" y="15"/>
                      <a:pt x="49" y="15"/>
                    </a:cubicBezTo>
                    <a:cubicBezTo>
                      <a:pt x="34" y="15"/>
                      <a:pt x="34" y="15"/>
                      <a:pt x="34" y="15"/>
                    </a:cubicBezTo>
                    <a:cubicBezTo>
                      <a:pt x="34" y="3"/>
                      <a:pt x="34" y="3"/>
                      <a:pt x="34" y="3"/>
                    </a:cubicBezTo>
                    <a:cubicBezTo>
                      <a:pt x="49" y="3"/>
                      <a:pt x="49" y="3"/>
                      <a:pt x="49" y="3"/>
                    </a:cubicBezTo>
                    <a:cubicBezTo>
                      <a:pt x="51" y="3"/>
                      <a:pt x="52" y="4"/>
                      <a:pt x="52" y="6"/>
                    </a:cubicBezTo>
                    <a:lnTo>
                      <a:pt x="5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3" name="Oval 155">
                <a:extLst>
                  <a:ext uri="{FF2B5EF4-FFF2-40B4-BE49-F238E27FC236}">
                    <a16:creationId xmlns:a16="http://schemas.microsoft.com/office/drawing/2014/main" id="{F4A728D7-91A8-4906-B368-FEFB381BE2CC}"/>
                  </a:ext>
                </a:extLst>
              </p:cNvPr>
              <p:cNvSpPr>
                <a:spLocks noChangeArrowheads="1"/>
              </p:cNvSpPr>
              <p:nvPr/>
            </p:nvSpPr>
            <p:spPr bwMode="auto">
              <a:xfrm>
                <a:off x="17114838" y="7962900"/>
                <a:ext cx="57150"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4" name="Freeform 156">
                <a:extLst>
                  <a:ext uri="{FF2B5EF4-FFF2-40B4-BE49-F238E27FC236}">
                    <a16:creationId xmlns:a16="http://schemas.microsoft.com/office/drawing/2014/main" id="{C8D51C0C-F667-4FAB-8284-017CFF521801}"/>
                  </a:ext>
                </a:extLst>
              </p:cNvPr>
              <p:cNvSpPr>
                <a:spLocks noEditPoints="1"/>
              </p:cNvSpPr>
              <p:nvPr/>
            </p:nvSpPr>
            <p:spPr bwMode="auto">
              <a:xfrm>
                <a:off x="16724313" y="8105775"/>
                <a:ext cx="523875" cy="171450"/>
              </a:xfrm>
              <a:custGeom>
                <a:avLst/>
                <a:gdLst>
                  <a:gd name="T0" fmla="*/ 49 w 55"/>
                  <a:gd name="T1" fmla="*/ 0 h 18"/>
                  <a:gd name="T2" fmla="*/ 5 w 55"/>
                  <a:gd name="T3" fmla="*/ 0 h 18"/>
                  <a:gd name="T4" fmla="*/ 0 w 55"/>
                  <a:gd name="T5" fmla="*/ 5 h 18"/>
                  <a:gd name="T6" fmla="*/ 0 w 55"/>
                  <a:gd name="T7" fmla="*/ 12 h 18"/>
                  <a:gd name="T8" fmla="*/ 5 w 55"/>
                  <a:gd name="T9" fmla="*/ 18 h 18"/>
                  <a:gd name="T10" fmla="*/ 49 w 55"/>
                  <a:gd name="T11" fmla="*/ 18 h 18"/>
                  <a:gd name="T12" fmla="*/ 55 w 55"/>
                  <a:gd name="T13" fmla="*/ 12 h 18"/>
                  <a:gd name="T14" fmla="*/ 55 w 55"/>
                  <a:gd name="T15" fmla="*/ 5 h 18"/>
                  <a:gd name="T16" fmla="*/ 49 w 55"/>
                  <a:gd name="T17" fmla="*/ 0 h 18"/>
                  <a:gd name="T18" fmla="*/ 31 w 55"/>
                  <a:gd name="T19" fmla="*/ 15 h 18"/>
                  <a:gd name="T20" fmla="*/ 5 w 55"/>
                  <a:gd name="T21" fmla="*/ 15 h 18"/>
                  <a:gd name="T22" fmla="*/ 2 w 55"/>
                  <a:gd name="T23" fmla="*/ 12 h 18"/>
                  <a:gd name="T24" fmla="*/ 2 w 55"/>
                  <a:gd name="T25" fmla="*/ 5 h 18"/>
                  <a:gd name="T26" fmla="*/ 5 w 55"/>
                  <a:gd name="T27" fmla="*/ 3 h 18"/>
                  <a:gd name="T28" fmla="*/ 31 w 55"/>
                  <a:gd name="T29" fmla="*/ 3 h 18"/>
                  <a:gd name="T30" fmla="*/ 31 w 55"/>
                  <a:gd name="T31" fmla="*/ 15 h 18"/>
                  <a:gd name="T32" fmla="*/ 52 w 55"/>
                  <a:gd name="T33" fmla="*/ 12 h 18"/>
                  <a:gd name="T34" fmla="*/ 49 w 55"/>
                  <a:gd name="T35" fmla="*/ 15 h 18"/>
                  <a:gd name="T36" fmla="*/ 34 w 55"/>
                  <a:gd name="T37" fmla="*/ 15 h 18"/>
                  <a:gd name="T38" fmla="*/ 34 w 55"/>
                  <a:gd name="T39" fmla="*/ 3 h 18"/>
                  <a:gd name="T40" fmla="*/ 49 w 55"/>
                  <a:gd name="T41" fmla="*/ 3 h 18"/>
                  <a:gd name="T42" fmla="*/ 52 w 55"/>
                  <a:gd name="T43" fmla="*/ 5 h 18"/>
                  <a:gd name="T44" fmla="*/ 52 w 55"/>
                  <a:gd name="T45"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8">
                    <a:moveTo>
                      <a:pt x="49" y="0"/>
                    </a:moveTo>
                    <a:cubicBezTo>
                      <a:pt x="5" y="0"/>
                      <a:pt x="5" y="0"/>
                      <a:pt x="5" y="0"/>
                    </a:cubicBezTo>
                    <a:cubicBezTo>
                      <a:pt x="2" y="0"/>
                      <a:pt x="0" y="2"/>
                      <a:pt x="0" y="5"/>
                    </a:cubicBezTo>
                    <a:cubicBezTo>
                      <a:pt x="0" y="12"/>
                      <a:pt x="0" y="12"/>
                      <a:pt x="0" y="12"/>
                    </a:cubicBezTo>
                    <a:cubicBezTo>
                      <a:pt x="0" y="16"/>
                      <a:pt x="2" y="18"/>
                      <a:pt x="5" y="18"/>
                    </a:cubicBezTo>
                    <a:cubicBezTo>
                      <a:pt x="49" y="18"/>
                      <a:pt x="49" y="18"/>
                      <a:pt x="49" y="18"/>
                    </a:cubicBezTo>
                    <a:cubicBezTo>
                      <a:pt x="52" y="18"/>
                      <a:pt x="55" y="16"/>
                      <a:pt x="55" y="12"/>
                    </a:cubicBezTo>
                    <a:cubicBezTo>
                      <a:pt x="55" y="5"/>
                      <a:pt x="55" y="5"/>
                      <a:pt x="55" y="5"/>
                    </a:cubicBezTo>
                    <a:cubicBezTo>
                      <a:pt x="55" y="2"/>
                      <a:pt x="52" y="0"/>
                      <a:pt x="49" y="0"/>
                    </a:cubicBezTo>
                    <a:close/>
                    <a:moveTo>
                      <a:pt x="31" y="15"/>
                    </a:moveTo>
                    <a:cubicBezTo>
                      <a:pt x="5" y="15"/>
                      <a:pt x="5" y="15"/>
                      <a:pt x="5" y="15"/>
                    </a:cubicBezTo>
                    <a:cubicBezTo>
                      <a:pt x="4" y="15"/>
                      <a:pt x="2" y="14"/>
                      <a:pt x="2" y="12"/>
                    </a:cubicBezTo>
                    <a:cubicBezTo>
                      <a:pt x="2" y="5"/>
                      <a:pt x="2" y="5"/>
                      <a:pt x="2" y="5"/>
                    </a:cubicBezTo>
                    <a:cubicBezTo>
                      <a:pt x="2" y="4"/>
                      <a:pt x="4" y="3"/>
                      <a:pt x="5" y="3"/>
                    </a:cubicBezTo>
                    <a:cubicBezTo>
                      <a:pt x="31" y="3"/>
                      <a:pt x="31" y="3"/>
                      <a:pt x="31" y="3"/>
                    </a:cubicBezTo>
                    <a:lnTo>
                      <a:pt x="31" y="15"/>
                    </a:lnTo>
                    <a:close/>
                    <a:moveTo>
                      <a:pt x="52" y="12"/>
                    </a:moveTo>
                    <a:cubicBezTo>
                      <a:pt x="52" y="14"/>
                      <a:pt x="51" y="15"/>
                      <a:pt x="49" y="15"/>
                    </a:cubicBezTo>
                    <a:cubicBezTo>
                      <a:pt x="34" y="15"/>
                      <a:pt x="34" y="15"/>
                      <a:pt x="34" y="15"/>
                    </a:cubicBezTo>
                    <a:cubicBezTo>
                      <a:pt x="34" y="3"/>
                      <a:pt x="34" y="3"/>
                      <a:pt x="34" y="3"/>
                    </a:cubicBezTo>
                    <a:cubicBezTo>
                      <a:pt x="49" y="3"/>
                      <a:pt x="49" y="3"/>
                      <a:pt x="49" y="3"/>
                    </a:cubicBezTo>
                    <a:cubicBezTo>
                      <a:pt x="51" y="3"/>
                      <a:pt x="52" y="4"/>
                      <a:pt x="52" y="5"/>
                    </a:cubicBezTo>
                    <a:lnTo>
                      <a:pt x="5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5" name="Oval 157">
                <a:extLst>
                  <a:ext uri="{FF2B5EF4-FFF2-40B4-BE49-F238E27FC236}">
                    <a16:creationId xmlns:a16="http://schemas.microsoft.com/office/drawing/2014/main" id="{FD9A2C35-2F2E-4493-B14D-68696DD53B49}"/>
                  </a:ext>
                </a:extLst>
              </p:cNvPr>
              <p:cNvSpPr>
                <a:spLocks noChangeArrowheads="1"/>
              </p:cNvSpPr>
              <p:nvPr/>
            </p:nvSpPr>
            <p:spPr bwMode="auto">
              <a:xfrm>
                <a:off x="17114838" y="8162925"/>
                <a:ext cx="57150"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39" name="TextBox 38">
              <a:extLst>
                <a:ext uri="{FF2B5EF4-FFF2-40B4-BE49-F238E27FC236}">
                  <a16:creationId xmlns:a16="http://schemas.microsoft.com/office/drawing/2014/main" id="{2F6D9870-A4E3-4677-8DA3-7E044AB2511C}"/>
                </a:ext>
              </a:extLst>
            </p:cNvPr>
            <p:cNvSpPr txBox="1"/>
            <p:nvPr/>
          </p:nvSpPr>
          <p:spPr>
            <a:xfrm>
              <a:off x="9071524" y="5410261"/>
              <a:ext cx="2789811"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consectetur adipiscing elit sed do eiusmod tempor incididunt ut labore et dolore magna.</a:t>
              </a:r>
            </a:p>
          </p:txBody>
        </p:sp>
        <p:sp>
          <p:nvSpPr>
            <p:cNvPr id="40" name="TextBox 39">
              <a:extLst>
                <a:ext uri="{FF2B5EF4-FFF2-40B4-BE49-F238E27FC236}">
                  <a16:creationId xmlns:a16="http://schemas.microsoft.com/office/drawing/2014/main" id="{7A1BB4D4-5FBD-453E-A6DA-99B207AADDC6}"/>
                </a:ext>
              </a:extLst>
            </p:cNvPr>
            <p:cNvSpPr txBox="1"/>
            <p:nvPr/>
          </p:nvSpPr>
          <p:spPr>
            <a:xfrm>
              <a:off x="9071524" y="5149057"/>
              <a:ext cx="1233602" cy="307777"/>
            </a:xfrm>
            <a:prstGeom prst="rect">
              <a:avLst/>
            </a:prstGeom>
            <a:noFill/>
          </p:spPr>
          <p:txBody>
            <a:bodyPr wrap="square" rtlCol="0">
              <a:spAutoFit/>
            </a:bodyPr>
            <a:lstStyle/>
            <a:p>
              <a:r>
                <a:rPr lang="en-US" sz="1400" dirty="0">
                  <a:solidFill>
                    <a:schemeClr val="accent5"/>
                  </a:solidFill>
                  <a:latin typeface="Poppins SemiBold" panose="00000700000000000000" pitchFamily="2" charset="0"/>
                  <a:cs typeface="Poppins SemiBold" panose="00000700000000000000" pitchFamily="2" charset="0"/>
                </a:rPr>
                <a:t>Trend #3</a:t>
              </a:r>
            </a:p>
          </p:txBody>
        </p:sp>
      </p:grpSp>
      <p:sp>
        <p:nvSpPr>
          <p:cNvPr id="47" name="TextBox 46">
            <a:extLst>
              <a:ext uri="{FF2B5EF4-FFF2-40B4-BE49-F238E27FC236}">
                <a16:creationId xmlns:a16="http://schemas.microsoft.com/office/drawing/2014/main" id="{625E1D26-F2CC-44D8-B286-76A27A8C9B56}"/>
              </a:ext>
            </a:extLst>
          </p:cNvPr>
          <p:cNvSpPr txBox="1"/>
          <p:nvPr/>
        </p:nvSpPr>
        <p:spPr>
          <a:xfrm>
            <a:off x="913033" y="3742279"/>
            <a:ext cx="675977" cy="276999"/>
          </a:xfrm>
          <a:prstGeom prst="rect">
            <a:avLst/>
          </a:prstGeom>
          <a:noFill/>
        </p:spPr>
        <p:txBody>
          <a:bodyPr wrap="square" rtlCol="0">
            <a:spAutoFit/>
          </a:bodyPr>
          <a:lstStyle/>
          <a:p>
            <a:pPr algn="ctr"/>
            <a:r>
              <a:rPr lang="en-US" sz="1200">
                <a:solidFill>
                  <a:schemeClr val="bg1"/>
                </a:solidFill>
                <a:latin typeface="Poppins SemiBold" panose="00000700000000000000" pitchFamily="2" charset="0"/>
                <a:cs typeface="Poppins SemiBold" panose="00000700000000000000" pitchFamily="2" charset="0"/>
              </a:rPr>
              <a:t>2020</a:t>
            </a:r>
          </a:p>
        </p:txBody>
      </p:sp>
      <p:cxnSp>
        <p:nvCxnSpPr>
          <p:cNvPr id="53" name="Straight Connector 52">
            <a:extLst>
              <a:ext uri="{FF2B5EF4-FFF2-40B4-BE49-F238E27FC236}">
                <a16:creationId xmlns:a16="http://schemas.microsoft.com/office/drawing/2014/main" id="{DD8C94BA-8128-483E-B9C8-77C13213B1EC}"/>
              </a:ext>
            </a:extLst>
          </p:cNvPr>
          <p:cNvCxnSpPr>
            <a:cxnSpLocks/>
          </p:cNvCxnSpPr>
          <p:nvPr/>
        </p:nvCxnSpPr>
        <p:spPr>
          <a:xfrm>
            <a:off x="0" y="116425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33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DEB9F-4782-4B84-AB50-3053AB7CF1D1}"/>
              </a:ext>
            </a:extLst>
          </p:cNvPr>
          <p:cNvSpPr txBox="1"/>
          <p:nvPr/>
        </p:nvSpPr>
        <p:spPr>
          <a:xfrm>
            <a:off x="816693" y="902642"/>
            <a:ext cx="3795322" cy="954107"/>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STRATEGY </a:t>
            </a:r>
            <a:r>
              <a:rPr lang="en-US" sz="2800" spc="100" dirty="0">
                <a:solidFill>
                  <a:schemeClr val="accent1"/>
                </a:solidFill>
                <a:latin typeface="Poppins SemiBold" panose="00000700000000000000" pitchFamily="2" charset="0"/>
                <a:cs typeface="Poppins SemiBold" panose="00000700000000000000" pitchFamily="2" charset="0"/>
              </a:rPr>
              <a:t>RESEARCH</a:t>
            </a:r>
          </a:p>
        </p:txBody>
      </p:sp>
      <p:sp>
        <p:nvSpPr>
          <p:cNvPr id="9" name="Rectangle: Rounded Corners 8">
            <a:extLst>
              <a:ext uri="{FF2B5EF4-FFF2-40B4-BE49-F238E27FC236}">
                <a16:creationId xmlns:a16="http://schemas.microsoft.com/office/drawing/2014/main" id="{143BF4A0-3B6B-4B42-927D-46AE483ADF8C}"/>
              </a:ext>
            </a:extLst>
          </p:cNvPr>
          <p:cNvSpPr/>
          <p:nvPr/>
        </p:nvSpPr>
        <p:spPr>
          <a:xfrm>
            <a:off x="702393" y="2824761"/>
            <a:ext cx="2682158" cy="2031946"/>
          </a:xfrm>
          <a:prstGeom prst="roundRect">
            <a:avLst>
              <a:gd name="adj" fmla="val 73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Rounded Corners 9">
            <a:extLst>
              <a:ext uri="{FF2B5EF4-FFF2-40B4-BE49-F238E27FC236}">
                <a16:creationId xmlns:a16="http://schemas.microsoft.com/office/drawing/2014/main" id="{12A2CE66-1ED5-4D63-9A83-317CE0F99BBB}"/>
              </a:ext>
            </a:extLst>
          </p:cNvPr>
          <p:cNvSpPr/>
          <p:nvPr/>
        </p:nvSpPr>
        <p:spPr>
          <a:xfrm>
            <a:off x="3446164" y="2824761"/>
            <a:ext cx="2682158" cy="2031946"/>
          </a:xfrm>
          <a:prstGeom prst="roundRect">
            <a:avLst>
              <a:gd name="adj" fmla="val 73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Rounded Corners 10">
            <a:extLst>
              <a:ext uri="{FF2B5EF4-FFF2-40B4-BE49-F238E27FC236}">
                <a16:creationId xmlns:a16="http://schemas.microsoft.com/office/drawing/2014/main" id="{6EC161FE-36F1-4175-A29F-386815C3C85B}"/>
              </a:ext>
            </a:extLst>
          </p:cNvPr>
          <p:cNvSpPr/>
          <p:nvPr/>
        </p:nvSpPr>
        <p:spPr>
          <a:xfrm>
            <a:off x="6189935" y="2824761"/>
            <a:ext cx="2682158" cy="2031946"/>
          </a:xfrm>
          <a:prstGeom prst="roundRect">
            <a:avLst>
              <a:gd name="adj" fmla="val 73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11">
            <a:extLst>
              <a:ext uri="{FF2B5EF4-FFF2-40B4-BE49-F238E27FC236}">
                <a16:creationId xmlns:a16="http://schemas.microsoft.com/office/drawing/2014/main" id="{9A2884D0-7648-47C5-BA87-A3819648F3FA}"/>
              </a:ext>
            </a:extLst>
          </p:cNvPr>
          <p:cNvSpPr/>
          <p:nvPr/>
        </p:nvSpPr>
        <p:spPr>
          <a:xfrm>
            <a:off x="8933707" y="2824761"/>
            <a:ext cx="2682158" cy="2031946"/>
          </a:xfrm>
          <a:prstGeom prst="roundRect">
            <a:avLst>
              <a:gd name="adj" fmla="val 73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AD04B5B0-9128-4AAD-89EB-761BD46D0D15}"/>
              </a:ext>
            </a:extLst>
          </p:cNvPr>
          <p:cNvSpPr txBox="1"/>
          <p:nvPr/>
        </p:nvSpPr>
        <p:spPr>
          <a:xfrm>
            <a:off x="916785" y="3806530"/>
            <a:ext cx="2253374" cy="825867"/>
          </a:xfrm>
          <a:prstGeom prst="rect">
            <a:avLst/>
          </a:prstGeom>
          <a:noFill/>
        </p:spPr>
        <p:txBody>
          <a:bodyPr wrap="square" rtlCol="0">
            <a:spAutoFit/>
          </a:bodyPr>
          <a:lstStyle/>
          <a:p>
            <a:pPr>
              <a:lnSpc>
                <a:spcPct val="150000"/>
              </a:lnSpc>
            </a:pP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amet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elitut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sed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do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eiusmod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tempor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labore</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et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consectetur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adipisci</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a:t>
            </a:r>
          </a:p>
        </p:txBody>
      </p:sp>
      <p:sp>
        <p:nvSpPr>
          <p:cNvPr id="19" name="TextBox 18">
            <a:extLst>
              <a:ext uri="{FF2B5EF4-FFF2-40B4-BE49-F238E27FC236}">
                <a16:creationId xmlns:a16="http://schemas.microsoft.com/office/drawing/2014/main" id="{BF8B1A6B-59C6-4B4E-8760-0D26BB7FDFE0}"/>
              </a:ext>
            </a:extLst>
          </p:cNvPr>
          <p:cNvSpPr txBox="1"/>
          <p:nvPr/>
        </p:nvSpPr>
        <p:spPr>
          <a:xfrm>
            <a:off x="916785" y="3558751"/>
            <a:ext cx="1233602"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Surveys</a:t>
            </a:r>
          </a:p>
        </p:txBody>
      </p:sp>
      <p:sp>
        <p:nvSpPr>
          <p:cNvPr id="29" name="TextBox 28">
            <a:extLst>
              <a:ext uri="{FF2B5EF4-FFF2-40B4-BE49-F238E27FC236}">
                <a16:creationId xmlns:a16="http://schemas.microsoft.com/office/drawing/2014/main" id="{371DE5A7-8BDD-4B30-B63C-A78633F30970}"/>
              </a:ext>
            </a:extLst>
          </p:cNvPr>
          <p:cNvSpPr txBox="1"/>
          <p:nvPr/>
        </p:nvSpPr>
        <p:spPr>
          <a:xfrm>
            <a:off x="3660556" y="3806530"/>
            <a:ext cx="2253374" cy="825867"/>
          </a:xfrm>
          <a:prstGeom prst="rect">
            <a:avLst/>
          </a:prstGeom>
          <a:noFill/>
        </p:spPr>
        <p:txBody>
          <a:bodyPr wrap="square" rtlCol="0">
            <a:spAutoFit/>
          </a:bodyPr>
          <a:lstStyle/>
          <a:p>
            <a:pPr>
              <a:lnSpc>
                <a:spcPct val="150000"/>
              </a:lnSpc>
            </a:pP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amet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elitut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sed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do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eiusmod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tempor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labore</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et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consectetur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adipisci</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a:t>
            </a:r>
          </a:p>
        </p:txBody>
      </p:sp>
      <p:sp>
        <p:nvSpPr>
          <p:cNvPr id="30" name="TextBox 29">
            <a:extLst>
              <a:ext uri="{FF2B5EF4-FFF2-40B4-BE49-F238E27FC236}">
                <a16:creationId xmlns:a16="http://schemas.microsoft.com/office/drawing/2014/main" id="{6328ACF1-114E-4B9E-8266-4431919C1A76}"/>
              </a:ext>
            </a:extLst>
          </p:cNvPr>
          <p:cNvSpPr txBox="1"/>
          <p:nvPr/>
        </p:nvSpPr>
        <p:spPr>
          <a:xfrm>
            <a:off x="3660556" y="3558751"/>
            <a:ext cx="1547170"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Focus Groups</a:t>
            </a:r>
          </a:p>
        </p:txBody>
      </p:sp>
      <p:sp>
        <p:nvSpPr>
          <p:cNvPr id="31" name="TextBox 30">
            <a:extLst>
              <a:ext uri="{FF2B5EF4-FFF2-40B4-BE49-F238E27FC236}">
                <a16:creationId xmlns:a16="http://schemas.microsoft.com/office/drawing/2014/main" id="{109530EA-1E01-4871-882A-34B1E75AFC28}"/>
              </a:ext>
            </a:extLst>
          </p:cNvPr>
          <p:cNvSpPr txBox="1"/>
          <p:nvPr/>
        </p:nvSpPr>
        <p:spPr>
          <a:xfrm>
            <a:off x="6404327" y="3806530"/>
            <a:ext cx="2253374" cy="825867"/>
          </a:xfrm>
          <a:prstGeom prst="rect">
            <a:avLst/>
          </a:prstGeom>
          <a:noFill/>
        </p:spPr>
        <p:txBody>
          <a:bodyPr wrap="square" rtlCol="0">
            <a:spAutoFit/>
          </a:bodyPr>
          <a:lstStyle/>
          <a:p>
            <a:pPr>
              <a:lnSpc>
                <a:spcPct val="150000"/>
              </a:lnSpc>
            </a:pP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amet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elitut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sed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do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eiusmod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tempor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labore</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et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consectetur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adipisci</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a:t>
            </a:r>
          </a:p>
        </p:txBody>
      </p:sp>
      <p:sp>
        <p:nvSpPr>
          <p:cNvPr id="32" name="TextBox 31">
            <a:extLst>
              <a:ext uri="{FF2B5EF4-FFF2-40B4-BE49-F238E27FC236}">
                <a16:creationId xmlns:a16="http://schemas.microsoft.com/office/drawing/2014/main" id="{F2BFE560-481E-49C5-BF80-DFD78FEDC578}"/>
              </a:ext>
            </a:extLst>
          </p:cNvPr>
          <p:cNvSpPr txBox="1"/>
          <p:nvPr/>
        </p:nvSpPr>
        <p:spPr>
          <a:xfrm>
            <a:off x="6404327" y="3558751"/>
            <a:ext cx="1547170"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Observation </a:t>
            </a:r>
          </a:p>
        </p:txBody>
      </p:sp>
      <p:sp>
        <p:nvSpPr>
          <p:cNvPr id="33" name="TextBox 32">
            <a:extLst>
              <a:ext uri="{FF2B5EF4-FFF2-40B4-BE49-F238E27FC236}">
                <a16:creationId xmlns:a16="http://schemas.microsoft.com/office/drawing/2014/main" id="{C101F014-F4A9-4BA1-BACF-49A536FA05E1}"/>
              </a:ext>
            </a:extLst>
          </p:cNvPr>
          <p:cNvSpPr txBox="1"/>
          <p:nvPr/>
        </p:nvSpPr>
        <p:spPr>
          <a:xfrm>
            <a:off x="9100007" y="3806530"/>
            <a:ext cx="2253374" cy="825867"/>
          </a:xfrm>
          <a:prstGeom prst="rect">
            <a:avLst/>
          </a:prstGeom>
          <a:noFill/>
        </p:spPr>
        <p:txBody>
          <a:bodyPr wrap="square" rtlCol="0">
            <a:spAutoFit/>
          </a:bodyPr>
          <a:lstStyle/>
          <a:p>
            <a:pPr>
              <a:lnSpc>
                <a:spcPct val="150000"/>
              </a:lnSpc>
            </a:pP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amet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elitut</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sed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do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eiusmod</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tempor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labore</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et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consectetur</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 </a:t>
            </a:r>
            <a:r>
              <a:rPr lang="en-US" sz="1100" dirty="0" err="1">
                <a:solidFill>
                  <a:schemeClr val="bg1"/>
                </a:solidFill>
                <a:latin typeface="Roboto" panose="02000000000000000000" pitchFamily="2" charset="0"/>
                <a:ea typeface="Roboto" panose="02000000000000000000" pitchFamily="2" charset="0"/>
                <a:cs typeface="Poppins" panose="00000500000000000000" pitchFamily="2" charset="0"/>
              </a:rPr>
              <a:t>adipisci</a:t>
            </a:r>
            <a:r>
              <a:rPr lang="en-US" sz="1100" dirty="0">
                <a:solidFill>
                  <a:schemeClr val="bg1"/>
                </a:solidFill>
                <a:latin typeface="Roboto" panose="02000000000000000000" pitchFamily="2" charset="0"/>
                <a:ea typeface="Roboto" panose="02000000000000000000" pitchFamily="2" charset="0"/>
                <a:cs typeface="Poppins" panose="00000500000000000000" pitchFamily="2" charset="0"/>
              </a:rPr>
              <a:t>.</a:t>
            </a:r>
          </a:p>
        </p:txBody>
      </p:sp>
      <p:sp>
        <p:nvSpPr>
          <p:cNvPr id="34" name="TextBox 33">
            <a:extLst>
              <a:ext uri="{FF2B5EF4-FFF2-40B4-BE49-F238E27FC236}">
                <a16:creationId xmlns:a16="http://schemas.microsoft.com/office/drawing/2014/main" id="{49935882-AFC2-40A3-A43D-873CA2520D6F}"/>
              </a:ext>
            </a:extLst>
          </p:cNvPr>
          <p:cNvSpPr txBox="1"/>
          <p:nvPr/>
        </p:nvSpPr>
        <p:spPr>
          <a:xfrm>
            <a:off x="9100007" y="3558751"/>
            <a:ext cx="1547170"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Interviews</a:t>
            </a:r>
          </a:p>
        </p:txBody>
      </p:sp>
      <p:sp>
        <p:nvSpPr>
          <p:cNvPr id="36" name="TextBox 35">
            <a:extLst>
              <a:ext uri="{FF2B5EF4-FFF2-40B4-BE49-F238E27FC236}">
                <a16:creationId xmlns:a16="http://schemas.microsoft.com/office/drawing/2014/main" id="{F702E7EE-F844-49FF-BC5D-367939F2BB01}"/>
              </a:ext>
            </a:extLst>
          </p:cNvPr>
          <p:cNvSpPr txBox="1"/>
          <p:nvPr/>
        </p:nvSpPr>
        <p:spPr>
          <a:xfrm>
            <a:off x="1583532" y="5352964"/>
            <a:ext cx="9024937" cy="571951"/>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 incididunt ut labore et dolore magna aliqua Ut enim ad minim veniam quis nostrud ullamco laboris nisi ut aliquip commodo consequat. Duis aute irure dolor in reprehenderit voluptate velit esse cillum dolore.</a:t>
            </a:r>
          </a:p>
        </p:txBody>
      </p:sp>
      <p:grpSp>
        <p:nvGrpSpPr>
          <p:cNvPr id="56" name="Group 55">
            <a:extLst>
              <a:ext uri="{FF2B5EF4-FFF2-40B4-BE49-F238E27FC236}">
                <a16:creationId xmlns:a16="http://schemas.microsoft.com/office/drawing/2014/main" id="{03ADA5E1-17D6-416F-838F-6EF39F4135E7}"/>
              </a:ext>
            </a:extLst>
          </p:cNvPr>
          <p:cNvGrpSpPr/>
          <p:nvPr/>
        </p:nvGrpSpPr>
        <p:grpSpPr>
          <a:xfrm>
            <a:off x="1050959" y="2328504"/>
            <a:ext cx="992513" cy="992513"/>
            <a:chOff x="1050959" y="2328504"/>
            <a:chExt cx="992513" cy="992513"/>
          </a:xfrm>
        </p:grpSpPr>
        <p:sp>
          <p:nvSpPr>
            <p:cNvPr id="13" name="Oval 12">
              <a:extLst>
                <a:ext uri="{FF2B5EF4-FFF2-40B4-BE49-F238E27FC236}">
                  <a16:creationId xmlns:a16="http://schemas.microsoft.com/office/drawing/2014/main" id="{DF799C96-362E-4CF4-8DE3-56A5A098C043}"/>
                </a:ext>
              </a:extLst>
            </p:cNvPr>
            <p:cNvSpPr/>
            <p:nvPr/>
          </p:nvSpPr>
          <p:spPr>
            <a:xfrm>
              <a:off x="1050959"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9D4CD0C-068E-444F-9DCD-523E87C84959}"/>
                </a:ext>
              </a:extLst>
            </p:cNvPr>
            <p:cNvSpPr/>
            <p:nvPr/>
          </p:nvSpPr>
          <p:spPr>
            <a:xfrm>
              <a:off x="1154638"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Freeform 168">
              <a:extLst>
                <a:ext uri="{FF2B5EF4-FFF2-40B4-BE49-F238E27FC236}">
                  <a16:creationId xmlns:a16="http://schemas.microsoft.com/office/drawing/2014/main" id="{048F91D7-12F4-4D1D-8217-EDBBAC5667D9}"/>
                </a:ext>
              </a:extLst>
            </p:cNvPr>
            <p:cNvSpPr>
              <a:spLocks noEditPoints="1"/>
            </p:cNvSpPr>
            <p:nvPr/>
          </p:nvSpPr>
          <p:spPr bwMode="auto">
            <a:xfrm>
              <a:off x="1366419" y="2657284"/>
              <a:ext cx="345421" cy="334954"/>
            </a:xfrm>
            <a:custGeom>
              <a:avLst/>
              <a:gdLst>
                <a:gd name="T0" fmla="*/ 0 w 66"/>
                <a:gd name="T1" fmla="*/ 56 h 64"/>
                <a:gd name="T2" fmla="*/ 2 w 66"/>
                <a:gd name="T3" fmla="*/ 61 h 64"/>
                <a:gd name="T4" fmla="*/ 3 w 66"/>
                <a:gd name="T5" fmla="*/ 62 h 64"/>
                <a:gd name="T6" fmla="*/ 8 w 66"/>
                <a:gd name="T7" fmla="*/ 64 h 64"/>
                <a:gd name="T8" fmla="*/ 14 w 66"/>
                <a:gd name="T9" fmla="*/ 62 h 64"/>
                <a:gd name="T10" fmla="*/ 29 w 66"/>
                <a:gd name="T11" fmla="*/ 46 h 64"/>
                <a:gd name="T12" fmla="*/ 40 w 66"/>
                <a:gd name="T13" fmla="*/ 48 h 64"/>
                <a:gd name="T14" fmla="*/ 57 w 66"/>
                <a:gd name="T15" fmla="*/ 41 h 64"/>
                <a:gd name="T16" fmla="*/ 57 w 66"/>
                <a:gd name="T17" fmla="*/ 7 h 64"/>
                <a:gd name="T18" fmla="*/ 40 w 66"/>
                <a:gd name="T19" fmla="*/ 0 h 64"/>
                <a:gd name="T20" fmla="*/ 23 w 66"/>
                <a:gd name="T21" fmla="*/ 7 h 64"/>
                <a:gd name="T22" fmla="*/ 18 w 66"/>
                <a:gd name="T23" fmla="*/ 35 h 64"/>
                <a:gd name="T24" fmla="*/ 2 w 66"/>
                <a:gd name="T25" fmla="*/ 50 h 64"/>
                <a:gd name="T26" fmla="*/ 0 w 66"/>
                <a:gd name="T27" fmla="*/ 56 h 64"/>
                <a:gd name="T28" fmla="*/ 40 w 66"/>
                <a:gd name="T29" fmla="*/ 45 h 64"/>
                <a:gd name="T30" fmla="*/ 25 w 66"/>
                <a:gd name="T31" fmla="*/ 39 h 64"/>
                <a:gd name="T32" fmla="*/ 25 w 66"/>
                <a:gd name="T33" fmla="*/ 9 h 64"/>
                <a:gd name="T34" fmla="*/ 40 w 66"/>
                <a:gd name="T35" fmla="*/ 3 h 64"/>
                <a:gd name="T36" fmla="*/ 55 w 66"/>
                <a:gd name="T37" fmla="*/ 9 h 64"/>
                <a:gd name="T38" fmla="*/ 55 w 66"/>
                <a:gd name="T39" fmla="*/ 39 h 64"/>
                <a:gd name="T40" fmla="*/ 40 w 66"/>
                <a:gd name="T41" fmla="*/ 45 h 64"/>
                <a:gd name="T42" fmla="*/ 3 w 66"/>
                <a:gd name="T43" fmla="*/ 56 h 64"/>
                <a:gd name="T44" fmla="*/ 5 w 66"/>
                <a:gd name="T45" fmla="*/ 52 h 64"/>
                <a:gd name="T46" fmla="*/ 20 w 66"/>
                <a:gd name="T47" fmla="*/ 38 h 64"/>
                <a:gd name="T48" fmla="*/ 23 w 66"/>
                <a:gd name="T49" fmla="*/ 41 h 64"/>
                <a:gd name="T50" fmla="*/ 26 w 66"/>
                <a:gd name="T51" fmla="*/ 44 h 64"/>
                <a:gd name="T52" fmla="*/ 12 w 66"/>
                <a:gd name="T53" fmla="*/ 59 h 64"/>
                <a:gd name="T54" fmla="*/ 5 w 66"/>
                <a:gd name="T55" fmla="*/ 59 h 64"/>
                <a:gd name="T56" fmla="*/ 5 w 66"/>
                <a:gd name="T57" fmla="*/ 59 h 64"/>
                <a:gd name="T58" fmla="*/ 3 w 66"/>
                <a:gd name="T5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4">
                  <a:moveTo>
                    <a:pt x="0" y="56"/>
                  </a:moveTo>
                  <a:cubicBezTo>
                    <a:pt x="0" y="58"/>
                    <a:pt x="1" y="60"/>
                    <a:pt x="2" y="61"/>
                  </a:cubicBezTo>
                  <a:cubicBezTo>
                    <a:pt x="3" y="62"/>
                    <a:pt x="3" y="62"/>
                    <a:pt x="3" y="62"/>
                  </a:cubicBezTo>
                  <a:cubicBezTo>
                    <a:pt x="4" y="63"/>
                    <a:pt x="6" y="64"/>
                    <a:pt x="8" y="64"/>
                  </a:cubicBezTo>
                  <a:cubicBezTo>
                    <a:pt x="10" y="64"/>
                    <a:pt x="12" y="63"/>
                    <a:pt x="14" y="62"/>
                  </a:cubicBezTo>
                  <a:cubicBezTo>
                    <a:pt x="29" y="46"/>
                    <a:pt x="29" y="46"/>
                    <a:pt x="29" y="46"/>
                  </a:cubicBezTo>
                  <a:cubicBezTo>
                    <a:pt x="33" y="48"/>
                    <a:pt x="36" y="48"/>
                    <a:pt x="40" y="48"/>
                  </a:cubicBezTo>
                  <a:cubicBezTo>
                    <a:pt x="46" y="48"/>
                    <a:pt x="52" y="46"/>
                    <a:pt x="57" y="41"/>
                  </a:cubicBezTo>
                  <a:cubicBezTo>
                    <a:pt x="66" y="32"/>
                    <a:pt x="66" y="17"/>
                    <a:pt x="57" y="7"/>
                  </a:cubicBezTo>
                  <a:cubicBezTo>
                    <a:pt x="52" y="2"/>
                    <a:pt x="46" y="0"/>
                    <a:pt x="40" y="0"/>
                  </a:cubicBezTo>
                  <a:cubicBezTo>
                    <a:pt x="33" y="0"/>
                    <a:pt x="27" y="3"/>
                    <a:pt x="23" y="7"/>
                  </a:cubicBezTo>
                  <a:cubicBezTo>
                    <a:pt x="15" y="15"/>
                    <a:pt x="14" y="26"/>
                    <a:pt x="18" y="35"/>
                  </a:cubicBezTo>
                  <a:cubicBezTo>
                    <a:pt x="2" y="50"/>
                    <a:pt x="2" y="50"/>
                    <a:pt x="2" y="50"/>
                  </a:cubicBezTo>
                  <a:cubicBezTo>
                    <a:pt x="1" y="52"/>
                    <a:pt x="0" y="54"/>
                    <a:pt x="0" y="56"/>
                  </a:cubicBezTo>
                  <a:close/>
                  <a:moveTo>
                    <a:pt x="40" y="45"/>
                  </a:moveTo>
                  <a:cubicBezTo>
                    <a:pt x="34" y="45"/>
                    <a:pt x="29" y="43"/>
                    <a:pt x="25" y="39"/>
                  </a:cubicBezTo>
                  <a:cubicBezTo>
                    <a:pt x="17" y="31"/>
                    <a:pt x="17" y="18"/>
                    <a:pt x="25" y="9"/>
                  </a:cubicBezTo>
                  <a:cubicBezTo>
                    <a:pt x="29" y="6"/>
                    <a:pt x="34" y="3"/>
                    <a:pt x="40" y="3"/>
                  </a:cubicBezTo>
                  <a:cubicBezTo>
                    <a:pt x="45" y="3"/>
                    <a:pt x="51" y="5"/>
                    <a:pt x="55" y="9"/>
                  </a:cubicBezTo>
                  <a:cubicBezTo>
                    <a:pt x="63" y="18"/>
                    <a:pt x="63" y="31"/>
                    <a:pt x="55" y="39"/>
                  </a:cubicBezTo>
                  <a:cubicBezTo>
                    <a:pt x="51" y="43"/>
                    <a:pt x="45" y="45"/>
                    <a:pt x="40" y="45"/>
                  </a:cubicBezTo>
                  <a:close/>
                  <a:moveTo>
                    <a:pt x="3" y="56"/>
                  </a:moveTo>
                  <a:cubicBezTo>
                    <a:pt x="3" y="54"/>
                    <a:pt x="4" y="53"/>
                    <a:pt x="5" y="52"/>
                  </a:cubicBezTo>
                  <a:cubicBezTo>
                    <a:pt x="20" y="38"/>
                    <a:pt x="20" y="38"/>
                    <a:pt x="20" y="38"/>
                  </a:cubicBezTo>
                  <a:cubicBezTo>
                    <a:pt x="20" y="39"/>
                    <a:pt x="22" y="40"/>
                    <a:pt x="23" y="41"/>
                  </a:cubicBezTo>
                  <a:cubicBezTo>
                    <a:pt x="24" y="42"/>
                    <a:pt x="25" y="44"/>
                    <a:pt x="26" y="44"/>
                  </a:cubicBezTo>
                  <a:cubicBezTo>
                    <a:pt x="12" y="59"/>
                    <a:pt x="12" y="59"/>
                    <a:pt x="12" y="59"/>
                  </a:cubicBezTo>
                  <a:cubicBezTo>
                    <a:pt x="10" y="61"/>
                    <a:pt x="7" y="61"/>
                    <a:pt x="5" y="59"/>
                  </a:cubicBezTo>
                  <a:cubicBezTo>
                    <a:pt x="5" y="59"/>
                    <a:pt x="5" y="59"/>
                    <a:pt x="5" y="59"/>
                  </a:cubicBezTo>
                  <a:cubicBezTo>
                    <a:pt x="4" y="58"/>
                    <a:pt x="3" y="57"/>
                    <a:pt x="3"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57" name="Group 56">
            <a:extLst>
              <a:ext uri="{FF2B5EF4-FFF2-40B4-BE49-F238E27FC236}">
                <a16:creationId xmlns:a16="http://schemas.microsoft.com/office/drawing/2014/main" id="{2997402B-D69D-4F2F-BCE8-70170C37FEEE}"/>
              </a:ext>
            </a:extLst>
          </p:cNvPr>
          <p:cNvGrpSpPr/>
          <p:nvPr/>
        </p:nvGrpSpPr>
        <p:grpSpPr>
          <a:xfrm>
            <a:off x="3794730" y="2328504"/>
            <a:ext cx="992513" cy="992513"/>
            <a:chOff x="3794730" y="2328504"/>
            <a:chExt cx="992513" cy="992513"/>
          </a:xfrm>
        </p:grpSpPr>
        <p:sp>
          <p:nvSpPr>
            <p:cNvPr id="14" name="Oval 13">
              <a:extLst>
                <a:ext uri="{FF2B5EF4-FFF2-40B4-BE49-F238E27FC236}">
                  <a16:creationId xmlns:a16="http://schemas.microsoft.com/office/drawing/2014/main" id="{029FDD4D-CBD0-4E05-B2D8-AABE81627BB1}"/>
                </a:ext>
              </a:extLst>
            </p:cNvPr>
            <p:cNvSpPr/>
            <p:nvPr/>
          </p:nvSpPr>
          <p:spPr>
            <a:xfrm>
              <a:off x="3794730"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8DA3DB7-A4B8-452A-B2AD-188B6843D7E5}"/>
                </a:ext>
              </a:extLst>
            </p:cNvPr>
            <p:cNvSpPr/>
            <p:nvPr/>
          </p:nvSpPr>
          <p:spPr>
            <a:xfrm>
              <a:off x="3897580"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Freeform 102">
              <a:extLst>
                <a:ext uri="{FF2B5EF4-FFF2-40B4-BE49-F238E27FC236}">
                  <a16:creationId xmlns:a16="http://schemas.microsoft.com/office/drawing/2014/main" id="{CCFA4598-BD8E-4EF9-A026-AB7F83C72D3B}"/>
                </a:ext>
              </a:extLst>
            </p:cNvPr>
            <p:cNvSpPr>
              <a:spLocks noEditPoints="1"/>
            </p:cNvSpPr>
            <p:nvPr/>
          </p:nvSpPr>
          <p:spPr bwMode="auto">
            <a:xfrm>
              <a:off x="4092913" y="2646238"/>
              <a:ext cx="385838" cy="357044"/>
            </a:xfrm>
            <a:custGeom>
              <a:avLst/>
              <a:gdLst>
                <a:gd name="T0" fmla="*/ 59 w 67"/>
                <a:gd name="T1" fmla="*/ 44 h 62"/>
                <a:gd name="T2" fmla="*/ 59 w 67"/>
                <a:gd name="T3" fmla="*/ 35 h 62"/>
                <a:gd name="T4" fmla="*/ 58 w 67"/>
                <a:gd name="T5" fmla="*/ 33 h 62"/>
                <a:gd name="T6" fmla="*/ 53 w 67"/>
                <a:gd name="T7" fmla="*/ 33 h 62"/>
                <a:gd name="T8" fmla="*/ 50 w 67"/>
                <a:gd name="T9" fmla="*/ 33 h 62"/>
                <a:gd name="T10" fmla="*/ 35 w 67"/>
                <a:gd name="T11" fmla="*/ 33 h 62"/>
                <a:gd name="T12" fmla="*/ 35 w 67"/>
                <a:gd name="T13" fmla="*/ 19 h 62"/>
                <a:gd name="T14" fmla="*/ 43 w 67"/>
                <a:gd name="T15" fmla="*/ 10 h 62"/>
                <a:gd name="T16" fmla="*/ 34 w 67"/>
                <a:gd name="T17" fmla="*/ 0 h 62"/>
                <a:gd name="T18" fmla="*/ 24 w 67"/>
                <a:gd name="T19" fmla="*/ 10 h 62"/>
                <a:gd name="T20" fmla="*/ 32 w 67"/>
                <a:gd name="T21" fmla="*/ 19 h 62"/>
                <a:gd name="T22" fmla="*/ 32 w 67"/>
                <a:gd name="T23" fmla="*/ 33 h 62"/>
                <a:gd name="T24" fmla="*/ 10 w 67"/>
                <a:gd name="T25" fmla="*/ 33 h 62"/>
                <a:gd name="T26" fmla="*/ 8 w 67"/>
                <a:gd name="T27" fmla="*/ 35 h 62"/>
                <a:gd name="T28" fmla="*/ 8 w 67"/>
                <a:gd name="T29" fmla="*/ 44 h 62"/>
                <a:gd name="T30" fmla="*/ 0 w 67"/>
                <a:gd name="T31" fmla="*/ 53 h 62"/>
                <a:gd name="T32" fmla="*/ 10 w 67"/>
                <a:gd name="T33" fmla="*/ 62 h 62"/>
                <a:gd name="T34" fmla="*/ 19 w 67"/>
                <a:gd name="T35" fmla="*/ 53 h 62"/>
                <a:gd name="T36" fmla="*/ 11 w 67"/>
                <a:gd name="T37" fmla="*/ 44 h 62"/>
                <a:gd name="T38" fmla="*/ 11 w 67"/>
                <a:gd name="T39" fmla="*/ 36 h 62"/>
                <a:gd name="T40" fmla="*/ 32 w 67"/>
                <a:gd name="T41" fmla="*/ 36 h 62"/>
                <a:gd name="T42" fmla="*/ 32 w 67"/>
                <a:gd name="T43" fmla="*/ 44 h 62"/>
                <a:gd name="T44" fmla="*/ 24 w 67"/>
                <a:gd name="T45" fmla="*/ 53 h 62"/>
                <a:gd name="T46" fmla="*/ 34 w 67"/>
                <a:gd name="T47" fmla="*/ 62 h 62"/>
                <a:gd name="T48" fmla="*/ 43 w 67"/>
                <a:gd name="T49" fmla="*/ 53 h 62"/>
                <a:gd name="T50" fmla="*/ 35 w 67"/>
                <a:gd name="T51" fmla="*/ 44 h 62"/>
                <a:gd name="T52" fmla="*/ 35 w 67"/>
                <a:gd name="T53" fmla="*/ 36 h 62"/>
                <a:gd name="T54" fmla="*/ 50 w 67"/>
                <a:gd name="T55" fmla="*/ 36 h 62"/>
                <a:gd name="T56" fmla="*/ 53 w 67"/>
                <a:gd name="T57" fmla="*/ 36 h 62"/>
                <a:gd name="T58" fmla="*/ 56 w 67"/>
                <a:gd name="T59" fmla="*/ 36 h 62"/>
                <a:gd name="T60" fmla="*/ 56 w 67"/>
                <a:gd name="T61" fmla="*/ 44 h 62"/>
                <a:gd name="T62" fmla="*/ 48 w 67"/>
                <a:gd name="T63" fmla="*/ 53 h 62"/>
                <a:gd name="T64" fmla="*/ 58 w 67"/>
                <a:gd name="T65" fmla="*/ 62 h 62"/>
                <a:gd name="T66" fmla="*/ 67 w 67"/>
                <a:gd name="T67" fmla="*/ 53 h 62"/>
                <a:gd name="T68" fmla="*/ 59 w 67"/>
                <a:gd name="T69" fmla="*/ 44 h 62"/>
                <a:gd name="T70" fmla="*/ 28 w 67"/>
                <a:gd name="T71" fmla="*/ 10 h 62"/>
                <a:gd name="T72" fmla="*/ 34 w 67"/>
                <a:gd name="T73" fmla="*/ 4 h 62"/>
                <a:gd name="T74" fmla="*/ 39 w 67"/>
                <a:gd name="T75" fmla="*/ 10 h 62"/>
                <a:gd name="T76" fmla="*/ 34 w 67"/>
                <a:gd name="T77" fmla="*/ 15 h 62"/>
                <a:gd name="T78" fmla="*/ 28 w 67"/>
                <a:gd name="T79" fmla="*/ 10 h 62"/>
                <a:gd name="T80" fmla="*/ 15 w 67"/>
                <a:gd name="T81" fmla="*/ 53 h 62"/>
                <a:gd name="T82" fmla="*/ 10 w 67"/>
                <a:gd name="T83" fmla="*/ 58 h 62"/>
                <a:gd name="T84" fmla="*/ 4 w 67"/>
                <a:gd name="T85" fmla="*/ 53 h 62"/>
                <a:gd name="T86" fmla="*/ 10 w 67"/>
                <a:gd name="T87" fmla="*/ 47 h 62"/>
                <a:gd name="T88" fmla="*/ 15 w 67"/>
                <a:gd name="T89" fmla="*/ 53 h 62"/>
                <a:gd name="T90" fmla="*/ 39 w 67"/>
                <a:gd name="T91" fmla="*/ 53 h 62"/>
                <a:gd name="T92" fmla="*/ 34 w 67"/>
                <a:gd name="T93" fmla="*/ 58 h 62"/>
                <a:gd name="T94" fmla="*/ 28 w 67"/>
                <a:gd name="T95" fmla="*/ 53 h 62"/>
                <a:gd name="T96" fmla="*/ 34 w 67"/>
                <a:gd name="T97" fmla="*/ 47 h 62"/>
                <a:gd name="T98" fmla="*/ 39 w 67"/>
                <a:gd name="T99" fmla="*/ 53 h 62"/>
                <a:gd name="T100" fmla="*/ 58 w 67"/>
                <a:gd name="T101" fmla="*/ 58 h 62"/>
                <a:gd name="T102" fmla="*/ 52 w 67"/>
                <a:gd name="T103" fmla="*/ 53 h 62"/>
                <a:gd name="T104" fmla="*/ 58 w 67"/>
                <a:gd name="T105" fmla="*/ 47 h 62"/>
                <a:gd name="T106" fmla="*/ 63 w 67"/>
                <a:gd name="T107" fmla="*/ 53 h 62"/>
                <a:gd name="T108" fmla="*/ 58 w 67"/>
                <a:gd name="T10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62">
                  <a:moveTo>
                    <a:pt x="59" y="44"/>
                  </a:moveTo>
                  <a:cubicBezTo>
                    <a:pt x="59" y="35"/>
                    <a:pt x="59" y="35"/>
                    <a:pt x="59" y="35"/>
                  </a:cubicBezTo>
                  <a:cubicBezTo>
                    <a:pt x="59" y="34"/>
                    <a:pt x="59" y="33"/>
                    <a:pt x="58" y="33"/>
                  </a:cubicBezTo>
                  <a:cubicBezTo>
                    <a:pt x="53" y="33"/>
                    <a:pt x="53" y="33"/>
                    <a:pt x="53" y="33"/>
                  </a:cubicBezTo>
                  <a:cubicBezTo>
                    <a:pt x="50" y="33"/>
                    <a:pt x="50" y="33"/>
                    <a:pt x="50" y="33"/>
                  </a:cubicBezTo>
                  <a:cubicBezTo>
                    <a:pt x="35" y="33"/>
                    <a:pt x="35" y="33"/>
                    <a:pt x="35" y="33"/>
                  </a:cubicBezTo>
                  <a:cubicBezTo>
                    <a:pt x="35" y="19"/>
                    <a:pt x="35" y="19"/>
                    <a:pt x="35" y="19"/>
                  </a:cubicBezTo>
                  <a:cubicBezTo>
                    <a:pt x="40" y="18"/>
                    <a:pt x="43" y="14"/>
                    <a:pt x="43" y="10"/>
                  </a:cubicBezTo>
                  <a:cubicBezTo>
                    <a:pt x="43" y="4"/>
                    <a:pt x="39" y="0"/>
                    <a:pt x="34" y="0"/>
                  </a:cubicBezTo>
                  <a:cubicBezTo>
                    <a:pt x="29" y="0"/>
                    <a:pt x="24" y="4"/>
                    <a:pt x="24" y="10"/>
                  </a:cubicBezTo>
                  <a:cubicBezTo>
                    <a:pt x="24" y="14"/>
                    <a:pt x="28" y="18"/>
                    <a:pt x="32" y="19"/>
                  </a:cubicBezTo>
                  <a:cubicBezTo>
                    <a:pt x="32" y="33"/>
                    <a:pt x="32" y="33"/>
                    <a:pt x="32" y="33"/>
                  </a:cubicBezTo>
                  <a:cubicBezTo>
                    <a:pt x="10" y="33"/>
                    <a:pt x="10" y="33"/>
                    <a:pt x="10" y="33"/>
                  </a:cubicBezTo>
                  <a:cubicBezTo>
                    <a:pt x="9" y="33"/>
                    <a:pt x="8" y="34"/>
                    <a:pt x="8" y="35"/>
                  </a:cubicBezTo>
                  <a:cubicBezTo>
                    <a:pt x="8" y="44"/>
                    <a:pt x="8" y="44"/>
                    <a:pt x="8" y="44"/>
                  </a:cubicBezTo>
                  <a:cubicBezTo>
                    <a:pt x="4" y="44"/>
                    <a:pt x="0" y="48"/>
                    <a:pt x="0" y="53"/>
                  </a:cubicBezTo>
                  <a:cubicBezTo>
                    <a:pt x="0" y="58"/>
                    <a:pt x="4" y="62"/>
                    <a:pt x="10" y="62"/>
                  </a:cubicBezTo>
                  <a:cubicBezTo>
                    <a:pt x="15" y="62"/>
                    <a:pt x="19" y="58"/>
                    <a:pt x="19" y="53"/>
                  </a:cubicBezTo>
                  <a:cubicBezTo>
                    <a:pt x="19" y="48"/>
                    <a:pt x="16" y="44"/>
                    <a:pt x="11" y="44"/>
                  </a:cubicBezTo>
                  <a:cubicBezTo>
                    <a:pt x="11" y="36"/>
                    <a:pt x="11" y="36"/>
                    <a:pt x="11" y="36"/>
                  </a:cubicBezTo>
                  <a:cubicBezTo>
                    <a:pt x="32" y="36"/>
                    <a:pt x="32" y="36"/>
                    <a:pt x="32" y="36"/>
                  </a:cubicBezTo>
                  <a:cubicBezTo>
                    <a:pt x="32" y="44"/>
                    <a:pt x="32" y="44"/>
                    <a:pt x="32" y="44"/>
                  </a:cubicBezTo>
                  <a:cubicBezTo>
                    <a:pt x="28" y="44"/>
                    <a:pt x="24" y="48"/>
                    <a:pt x="24" y="53"/>
                  </a:cubicBezTo>
                  <a:cubicBezTo>
                    <a:pt x="24" y="58"/>
                    <a:pt x="29" y="62"/>
                    <a:pt x="34" y="62"/>
                  </a:cubicBezTo>
                  <a:cubicBezTo>
                    <a:pt x="39" y="62"/>
                    <a:pt x="43" y="58"/>
                    <a:pt x="43" y="53"/>
                  </a:cubicBezTo>
                  <a:cubicBezTo>
                    <a:pt x="43" y="48"/>
                    <a:pt x="40" y="44"/>
                    <a:pt x="35" y="44"/>
                  </a:cubicBezTo>
                  <a:cubicBezTo>
                    <a:pt x="35" y="36"/>
                    <a:pt x="35" y="36"/>
                    <a:pt x="35" y="36"/>
                  </a:cubicBezTo>
                  <a:cubicBezTo>
                    <a:pt x="50" y="36"/>
                    <a:pt x="50" y="36"/>
                    <a:pt x="50" y="36"/>
                  </a:cubicBezTo>
                  <a:cubicBezTo>
                    <a:pt x="53" y="36"/>
                    <a:pt x="53" y="36"/>
                    <a:pt x="53" y="36"/>
                  </a:cubicBezTo>
                  <a:cubicBezTo>
                    <a:pt x="56" y="36"/>
                    <a:pt x="56" y="36"/>
                    <a:pt x="56" y="36"/>
                  </a:cubicBezTo>
                  <a:cubicBezTo>
                    <a:pt x="56" y="44"/>
                    <a:pt x="56" y="44"/>
                    <a:pt x="56" y="44"/>
                  </a:cubicBezTo>
                  <a:cubicBezTo>
                    <a:pt x="52" y="44"/>
                    <a:pt x="48" y="48"/>
                    <a:pt x="48" y="53"/>
                  </a:cubicBezTo>
                  <a:cubicBezTo>
                    <a:pt x="48" y="58"/>
                    <a:pt x="53" y="62"/>
                    <a:pt x="58" y="62"/>
                  </a:cubicBezTo>
                  <a:cubicBezTo>
                    <a:pt x="63" y="62"/>
                    <a:pt x="67" y="58"/>
                    <a:pt x="67" y="53"/>
                  </a:cubicBezTo>
                  <a:cubicBezTo>
                    <a:pt x="67" y="48"/>
                    <a:pt x="64" y="44"/>
                    <a:pt x="59" y="44"/>
                  </a:cubicBezTo>
                  <a:close/>
                  <a:moveTo>
                    <a:pt x="28" y="10"/>
                  </a:moveTo>
                  <a:cubicBezTo>
                    <a:pt x="28" y="6"/>
                    <a:pt x="31" y="4"/>
                    <a:pt x="34" y="4"/>
                  </a:cubicBezTo>
                  <a:cubicBezTo>
                    <a:pt x="37" y="4"/>
                    <a:pt x="39" y="6"/>
                    <a:pt x="39" y="10"/>
                  </a:cubicBezTo>
                  <a:cubicBezTo>
                    <a:pt x="39" y="13"/>
                    <a:pt x="37" y="15"/>
                    <a:pt x="34" y="15"/>
                  </a:cubicBezTo>
                  <a:cubicBezTo>
                    <a:pt x="31" y="15"/>
                    <a:pt x="28" y="13"/>
                    <a:pt x="28" y="10"/>
                  </a:cubicBezTo>
                  <a:close/>
                  <a:moveTo>
                    <a:pt x="15" y="53"/>
                  </a:moveTo>
                  <a:cubicBezTo>
                    <a:pt x="15" y="56"/>
                    <a:pt x="13" y="58"/>
                    <a:pt x="10" y="58"/>
                  </a:cubicBezTo>
                  <a:cubicBezTo>
                    <a:pt x="6" y="58"/>
                    <a:pt x="4" y="56"/>
                    <a:pt x="4" y="53"/>
                  </a:cubicBezTo>
                  <a:cubicBezTo>
                    <a:pt x="4" y="50"/>
                    <a:pt x="6" y="47"/>
                    <a:pt x="10" y="47"/>
                  </a:cubicBezTo>
                  <a:cubicBezTo>
                    <a:pt x="13" y="47"/>
                    <a:pt x="15" y="50"/>
                    <a:pt x="15" y="53"/>
                  </a:cubicBezTo>
                  <a:close/>
                  <a:moveTo>
                    <a:pt x="39" y="53"/>
                  </a:moveTo>
                  <a:cubicBezTo>
                    <a:pt x="39" y="56"/>
                    <a:pt x="37" y="58"/>
                    <a:pt x="34" y="58"/>
                  </a:cubicBezTo>
                  <a:cubicBezTo>
                    <a:pt x="31" y="58"/>
                    <a:pt x="28" y="56"/>
                    <a:pt x="28" y="53"/>
                  </a:cubicBezTo>
                  <a:cubicBezTo>
                    <a:pt x="28" y="50"/>
                    <a:pt x="31" y="47"/>
                    <a:pt x="34" y="47"/>
                  </a:cubicBezTo>
                  <a:cubicBezTo>
                    <a:pt x="37" y="47"/>
                    <a:pt x="39" y="50"/>
                    <a:pt x="39" y="53"/>
                  </a:cubicBezTo>
                  <a:close/>
                  <a:moveTo>
                    <a:pt x="58" y="58"/>
                  </a:moveTo>
                  <a:cubicBezTo>
                    <a:pt x="55" y="58"/>
                    <a:pt x="52" y="56"/>
                    <a:pt x="52" y="53"/>
                  </a:cubicBezTo>
                  <a:cubicBezTo>
                    <a:pt x="52" y="50"/>
                    <a:pt x="55" y="47"/>
                    <a:pt x="58" y="47"/>
                  </a:cubicBezTo>
                  <a:cubicBezTo>
                    <a:pt x="61" y="47"/>
                    <a:pt x="63" y="50"/>
                    <a:pt x="63" y="53"/>
                  </a:cubicBezTo>
                  <a:cubicBezTo>
                    <a:pt x="63" y="56"/>
                    <a:pt x="61" y="58"/>
                    <a:pt x="58"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59" name="Group 58">
            <a:extLst>
              <a:ext uri="{FF2B5EF4-FFF2-40B4-BE49-F238E27FC236}">
                <a16:creationId xmlns:a16="http://schemas.microsoft.com/office/drawing/2014/main" id="{479C0D50-2397-4BA3-9852-AF87187293AB}"/>
              </a:ext>
            </a:extLst>
          </p:cNvPr>
          <p:cNvGrpSpPr/>
          <p:nvPr/>
        </p:nvGrpSpPr>
        <p:grpSpPr>
          <a:xfrm>
            <a:off x="9220659" y="2328504"/>
            <a:ext cx="992513" cy="992513"/>
            <a:chOff x="9220659" y="2328504"/>
            <a:chExt cx="992513" cy="992513"/>
          </a:xfrm>
        </p:grpSpPr>
        <p:sp>
          <p:nvSpPr>
            <p:cNvPr id="16" name="Oval 15">
              <a:extLst>
                <a:ext uri="{FF2B5EF4-FFF2-40B4-BE49-F238E27FC236}">
                  <a16:creationId xmlns:a16="http://schemas.microsoft.com/office/drawing/2014/main" id="{4DFDCA3A-3A76-4906-AEAB-EB5DDB9EFA61}"/>
                </a:ext>
              </a:extLst>
            </p:cNvPr>
            <p:cNvSpPr/>
            <p:nvPr/>
          </p:nvSpPr>
          <p:spPr>
            <a:xfrm>
              <a:off x="9220659"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C7BFE30-2A0A-478D-869F-80325E478556}"/>
                </a:ext>
              </a:extLst>
            </p:cNvPr>
            <p:cNvSpPr/>
            <p:nvPr/>
          </p:nvSpPr>
          <p:spPr>
            <a:xfrm>
              <a:off x="9324338"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Freeform 205">
              <a:extLst>
                <a:ext uri="{FF2B5EF4-FFF2-40B4-BE49-F238E27FC236}">
                  <a16:creationId xmlns:a16="http://schemas.microsoft.com/office/drawing/2014/main" id="{32E5104D-2488-4AA0-B8C7-6A218EFB601D}"/>
                </a:ext>
              </a:extLst>
            </p:cNvPr>
            <p:cNvSpPr>
              <a:spLocks noEditPoints="1"/>
            </p:cNvSpPr>
            <p:nvPr/>
          </p:nvSpPr>
          <p:spPr bwMode="auto">
            <a:xfrm>
              <a:off x="9592050" y="2650582"/>
              <a:ext cx="249731" cy="348357"/>
            </a:xfrm>
            <a:custGeom>
              <a:avLst/>
              <a:gdLst>
                <a:gd name="T0" fmla="*/ 42 w 46"/>
                <a:gd name="T1" fmla="*/ 0 h 64"/>
                <a:gd name="T2" fmla="*/ 39 w 46"/>
                <a:gd name="T3" fmla="*/ 2 h 64"/>
                <a:gd name="T4" fmla="*/ 19 w 46"/>
                <a:gd name="T5" fmla="*/ 15 h 64"/>
                <a:gd name="T6" fmla="*/ 6 w 46"/>
                <a:gd name="T7" fmla="*/ 15 h 64"/>
                <a:gd name="T8" fmla="*/ 0 w 46"/>
                <a:gd name="T9" fmla="*/ 21 h 64"/>
                <a:gd name="T10" fmla="*/ 0 w 46"/>
                <a:gd name="T11" fmla="*/ 43 h 64"/>
                <a:gd name="T12" fmla="*/ 6 w 46"/>
                <a:gd name="T13" fmla="*/ 50 h 64"/>
                <a:gd name="T14" fmla="*/ 19 w 46"/>
                <a:gd name="T15" fmla="*/ 50 h 64"/>
                <a:gd name="T16" fmla="*/ 39 w 46"/>
                <a:gd name="T17" fmla="*/ 63 h 64"/>
                <a:gd name="T18" fmla="*/ 42 w 46"/>
                <a:gd name="T19" fmla="*/ 64 h 64"/>
                <a:gd name="T20" fmla="*/ 45 w 46"/>
                <a:gd name="T21" fmla="*/ 63 h 64"/>
                <a:gd name="T22" fmla="*/ 46 w 46"/>
                <a:gd name="T23" fmla="*/ 60 h 64"/>
                <a:gd name="T24" fmla="*/ 46 w 46"/>
                <a:gd name="T25" fmla="*/ 5 h 64"/>
                <a:gd name="T26" fmla="*/ 42 w 46"/>
                <a:gd name="T27" fmla="*/ 0 h 64"/>
                <a:gd name="T28" fmla="*/ 18 w 46"/>
                <a:gd name="T29" fmla="*/ 46 h 64"/>
                <a:gd name="T30" fmla="*/ 6 w 46"/>
                <a:gd name="T31" fmla="*/ 46 h 64"/>
                <a:gd name="T32" fmla="*/ 3 w 46"/>
                <a:gd name="T33" fmla="*/ 43 h 64"/>
                <a:gd name="T34" fmla="*/ 3 w 46"/>
                <a:gd name="T35" fmla="*/ 21 h 64"/>
                <a:gd name="T36" fmla="*/ 6 w 46"/>
                <a:gd name="T37" fmla="*/ 19 h 64"/>
                <a:gd name="T38" fmla="*/ 18 w 46"/>
                <a:gd name="T39" fmla="*/ 19 h 64"/>
                <a:gd name="T40" fmla="*/ 18 w 46"/>
                <a:gd name="T41" fmla="*/ 46 h 64"/>
                <a:gd name="T42" fmla="*/ 42 w 46"/>
                <a:gd name="T43" fmla="*/ 60 h 64"/>
                <a:gd name="T44" fmla="*/ 42 w 46"/>
                <a:gd name="T45" fmla="*/ 60 h 64"/>
                <a:gd name="T46" fmla="*/ 41 w 46"/>
                <a:gd name="T47" fmla="*/ 60 h 64"/>
                <a:gd name="T48" fmla="*/ 41 w 46"/>
                <a:gd name="T49" fmla="*/ 60 h 64"/>
                <a:gd name="T50" fmla="*/ 22 w 46"/>
                <a:gd name="T51" fmla="*/ 47 h 64"/>
                <a:gd name="T52" fmla="*/ 22 w 46"/>
                <a:gd name="T53" fmla="*/ 18 h 64"/>
                <a:gd name="T54" fmla="*/ 29 w 46"/>
                <a:gd name="T55" fmla="*/ 13 h 64"/>
                <a:gd name="T56" fmla="*/ 29 w 46"/>
                <a:gd name="T57" fmla="*/ 32 h 64"/>
                <a:gd name="T58" fmla="*/ 30 w 46"/>
                <a:gd name="T59" fmla="*/ 34 h 64"/>
                <a:gd name="T60" fmla="*/ 32 w 46"/>
                <a:gd name="T61" fmla="*/ 32 h 64"/>
                <a:gd name="T62" fmla="*/ 32 w 46"/>
                <a:gd name="T63" fmla="*/ 12 h 64"/>
                <a:gd name="T64" fmla="*/ 32 w 46"/>
                <a:gd name="T65" fmla="*/ 11 h 64"/>
                <a:gd name="T66" fmla="*/ 41 w 46"/>
                <a:gd name="T67" fmla="*/ 5 h 64"/>
                <a:gd name="T68" fmla="*/ 41 w 46"/>
                <a:gd name="T69" fmla="*/ 5 h 64"/>
                <a:gd name="T70" fmla="*/ 42 w 46"/>
                <a:gd name="T71" fmla="*/ 4 h 64"/>
                <a:gd name="T72" fmla="*/ 42 w 46"/>
                <a:gd name="T73" fmla="*/ 5 h 64"/>
                <a:gd name="T74" fmla="*/ 42 w 46"/>
                <a:gd name="T75"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64">
                  <a:moveTo>
                    <a:pt x="42" y="0"/>
                  </a:moveTo>
                  <a:cubicBezTo>
                    <a:pt x="41" y="0"/>
                    <a:pt x="40" y="1"/>
                    <a:pt x="39" y="2"/>
                  </a:cubicBezTo>
                  <a:cubicBezTo>
                    <a:pt x="19" y="15"/>
                    <a:pt x="19" y="15"/>
                    <a:pt x="19" y="15"/>
                  </a:cubicBezTo>
                  <a:cubicBezTo>
                    <a:pt x="6" y="15"/>
                    <a:pt x="6" y="15"/>
                    <a:pt x="6" y="15"/>
                  </a:cubicBezTo>
                  <a:cubicBezTo>
                    <a:pt x="3" y="15"/>
                    <a:pt x="0" y="18"/>
                    <a:pt x="0" y="21"/>
                  </a:cubicBezTo>
                  <a:cubicBezTo>
                    <a:pt x="0" y="43"/>
                    <a:pt x="0" y="43"/>
                    <a:pt x="0" y="43"/>
                  </a:cubicBezTo>
                  <a:cubicBezTo>
                    <a:pt x="0" y="47"/>
                    <a:pt x="3" y="50"/>
                    <a:pt x="6" y="50"/>
                  </a:cubicBezTo>
                  <a:cubicBezTo>
                    <a:pt x="19" y="50"/>
                    <a:pt x="19" y="50"/>
                    <a:pt x="19" y="50"/>
                  </a:cubicBezTo>
                  <a:cubicBezTo>
                    <a:pt x="39" y="63"/>
                    <a:pt x="39" y="63"/>
                    <a:pt x="39" y="63"/>
                  </a:cubicBezTo>
                  <a:cubicBezTo>
                    <a:pt x="40" y="64"/>
                    <a:pt x="41" y="64"/>
                    <a:pt x="42" y="64"/>
                  </a:cubicBezTo>
                  <a:cubicBezTo>
                    <a:pt x="43" y="64"/>
                    <a:pt x="44" y="64"/>
                    <a:pt x="45" y="63"/>
                  </a:cubicBezTo>
                  <a:cubicBezTo>
                    <a:pt x="45" y="62"/>
                    <a:pt x="46" y="61"/>
                    <a:pt x="46" y="60"/>
                  </a:cubicBezTo>
                  <a:cubicBezTo>
                    <a:pt x="46" y="5"/>
                    <a:pt x="46" y="5"/>
                    <a:pt x="46" y="5"/>
                  </a:cubicBezTo>
                  <a:cubicBezTo>
                    <a:pt x="46" y="2"/>
                    <a:pt x="44" y="0"/>
                    <a:pt x="42" y="0"/>
                  </a:cubicBezTo>
                  <a:close/>
                  <a:moveTo>
                    <a:pt x="18" y="46"/>
                  </a:moveTo>
                  <a:cubicBezTo>
                    <a:pt x="6" y="46"/>
                    <a:pt x="6" y="46"/>
                    <a:pt x="6" y="46"/>
                  </a:cubicBezTo>
                  <a:cubicBezTo>
                    <a:pt x="5" y="46"/>
                    <a:pt x="3" y="45"/>
                    <a:pt x="3" y="43"/>
                  </a:cubicBezTo>
                  <a:cubicBezTo>
                    <a:pt x="3" y="21"/>
                    <a:pt x="3" y="21"/>
                    <a:pt x="3" y="21"/>
                  </a:cubicBezTo>
                  <a:cubicBezTo>
                    <a:pt x="3" y="20"/>
                    <a:pt x="5" y="19"/>
                    <a:pt x="6" y="19"/>
                  </a:cubicBezTo>
                  <a:cubicBezTo>
                    <a:pt x="18" y="19"/>
                    <a:pt x="18" y="19"/>
                    <a:pt x="18" y="19"/>
                  </a:cubicBezTo>
                  <a:lnTo>
                    <a:pt x="18" y="46"/>
                  </a:lnTo>
                  <a:close/>
                  <a:moveTo>
                    <a:pt x="42" y="60"/>
                  </a:moveTo>
                  <a:cubicBezTo>
                    <a:pt x="42" y="60"/>
                    <a:pt x="42" y="60"/>
                    <a:pt x="42" y="60"/>
                  </a:cubicBezTo>
                  <a:cubicBezTo>
                    <a:pt x="42" y="60"/>
                    <a:pt x="41" y="60"/>
                    <a:pt x="41" y="60"/>
                  </a:cubicBezTo>
                  <a:cubicBezTo>
                    <a:pt x="41" y="60"/>
                    <a:pt x="41" y="60"/>
                    <a:pt x="41" y="60"/>
                  </a:cubicBezTo>
                  <a:cubicBezTo>
                    <a:pt x="22" y="47"/>
                    <a:pt x="22" y="47"/>
                    <a:pt x="22" y="47"/>
                  </a:cubicBezTo>
                  <a:cubicBezTo>
                    <a:pt x="22" y="18"/>
                    <a:pt x="22" y="18"/>
                    <a:pt x="22" y="18"/>
                  </a:cubicBezTo>
                  <a:cubicBezTo>
                    <a:pt x="29" y="13"/>
                    <a:pt x="29" y="13"/>
                    <a:pt x="29" y="13"/>
                  </a:cubicBezTo>
                  <a:cubicBezTo>
                    <a:pt x="29" y="32"/>
                    <a:pt x="29" y="32"/>
                    <a:pt x="29" y="32"/>
                  </a:cubicBezTo>
                  <a:cubicBezTo>
                    <a:pt x="29" y="33"/>
                    <a:pt x="29" y="34"/>
                    <a:pt x="30" y="34"/>
                  </a:cubicBezTo>
                  <a:cubicBezTo>
                    <a:pt x="31" y="34"/>
                    <a:pt x="32" y="33"/>
                    <a:pt x="32" y="32"/>
                  </a:cubicBezTo>
                  <a:cubicBezTo>
                    <a:pt x="32" y="12"/>
                    <a:pt x="32" y="12"/>
                    <a:pt x="32" y="12"/>
                  </a:cubicBezTo>
                  <a:cubicBezTo>
                    <a:pt x="32" y="12"/>
                    <a:pt x="32" y="11"/>
                    <a:pt x="32" y="11"/>
                  </a:cubicBezTo>
                  <a:cubicBezTo>
                    <a:pt x="41" y="5"/>
                    <a:pt x="41" y="5"/>
                    <a:pt x="41" y="5"/>
                  </a:cubicBezTo>
                  <a:cubicBezTo>
                    <a:pt x="41" y="5"/>
                    <a:pt x="41" y="5"/>
                    <a:pt x="41" y="5"/>
                  </a:cubicBezTo>
                  <a:cubicBezTo>
                    <a:pt x="41" y="4"/>
                    <a:pt x="42" y="4"/>
                    <a:pt x="42" y="4"/>
                  </a:cubicBezTo>
                  <a:cubicBezTo>
                    <a:pt x="42" y="4"/>
                    <a:pt x="42" y="5"/>
                    <a:pt x="42" y="5"/>
                  </a:cubicBezTo>
                  <a:lnTo>
                    <a:pt x="42"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58" name="Group 57">
            <a:extLst>
              <a:ext uri="{FF2B5EF4-FFF2-40B4-BE49-F238E27FC236}">
                <a16:creationId xmlns:a16="http://schemas.microsoft.com/office/drawing/2014/main" id="{2336F92E-4638-442F-9C49-FB78C3E44C62}"/>
              </a:ext>
            </a:extLst>
          </p:cNvPr>
          <p:cNvGrpSpPr/>
          <p:nvPr/>
        </p:nvGrpSpPr>
        <p:grpSpPr>
          <a:xfrm>
            <a:off x="6538501" y="2328504"/>
            <a:ext cx="992513" cy="992513"/>
            <a:chOff x="6538501" y="2328504"/>
            <a:chExt cx="992513" cy="992513"/>
          </a:xfrm>
        </p:grpSpPr>
        <p:sp>
          <p:nvSpPr>
            <p:cNvPr id="15" name="Oval 14">
              <a:extLst>
                <a:ext uri="{FF2B5EF4-FFF2-40B4-BE49-F238E27FC236}">
                  <a16:creationId xmlns:a16="http://schemas.microsoft.com/office/drawing/2014/main" id="{6D39CEB7-08FC-4ED5-B90E-6C0A48B6F1EF}"/>
                </a:ext>
              </a:extLst>
            </p:cNvPr>
            <p:cNvSpPr/>
            <p:nvPr/>
          </p:nvSpPr>
          <p:spPr>
            <a:xfrm>
              <a:off x="6538501"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DFCFD8D-28B8-4CB8-95B8-005E7FAB9814}"/>
                </a:ext>
              </a:extLst>
            </p:cNvPr>
            <p:cNvSpPr/>
            <p:nvPr/>
          </p:nvSpPr>
          <p:spPr>
            <a:xfrm>
              <a:off x="6642180"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48" name="กลุ่ม 163">
              <a:extLst>
                <a:ext uri="{FF2B5EF4-FFF2-40B4-BE49-F238E27FC236}">
                  <a16:creationId xmlns:a16="http://schemas.microsoft.com/office/drawing/2014/main" id="{EA7E5AEE-7E2E-47F2-92BB-854380A4CBD8}"/>
                </a:ext>
              </a:extLst>
            </p:cNvPr>
            <p:cNvGrpSpPr/>
            <p:nvPr/>
          </p:nvGrpSpPr>
          <p:grpSpPr>
            <a:xfrm>
              <a:off x="6834697" y="2665982"/>
              <a:ext cx="400121" cy="317556"/>
              <a:chOff x="19010313" y="6589713"/>
              <a:chExt cx="600075" cy="476250"/>
            </a:xfrm>
            <a:solidFill>
              <a:schemeClr val="bg1"/>
            </a:solidFill>
          </p:grpSpPr>
          <p:sp>
            <p:nvSpPr>
              <p:cNvPr id="49" name="Freeform 135">
                <a:extLst>
                  <a:ext uri="{FF2B5EF4-FFF2-40B4-BE49-F238E27FC236}">
                    <a16:creationId xmlns:a16="http://schemas.microsoft.com/office/drawing/2014/main" id="{AB65AD1C-15BC-40F1-928D-3A63CA0DF6FA}"/>
                  </a:ext>
                </a:extLst>
              </p:cNvPr>
              <p:cNvSpPr>
                <a:spLocks noEditPoints="1"/>
              </p:cNvSpPr>
              <p:nvPr/>
            </p:nvSpPr>
            <p:spPr bwMode="auto">
              <a:xfrm>
                <a:off x="19010313" y="6589713"/>
                <a:ext cx="600075" cy="476250"/>
              </a:xfrm>
              <a:custGeom>
                <a:avLst/>
                <a:gdLst>
                  <a:gd name="T0" fmla="*/ 61 w 63"/>
                  <a:gd name="T1" fmla="*/ 0 h 50"/>
                  <a:gd name="T2" fmla="*/ 1 w 63"/>
                  <a:gd name="T3" fmla="*/ 0 h 50"/>
                  <a:gd name="T4" fmla="*/ 0 w 63"/>
                  <a:gd name="T5" fmla="*/ 2 h 50"/>
                  <a:gd name="T6" fmla="*/ 0 w 63"/>
                  <a:gd name="T7" fmla="*/ 48 h 50"/>
                  <a:gd name="T8" fmla="*/ 1 w 63"/>
                  <a:gd name="T9" fmla="*/ 50 h 50"/>
                  <a:gd name="T10" fmla="*/ 61 w 63"/>
                  <a:gd name="T11" fmla="*/ 50 h 50"/>
                  <a:gd name="T12" fmla="*/ 63 w 63"/>
                  <a:gd name="T13" fmla="*/ 48 h 50"/>
                  <a:gd name="T14" fmla="*/ 63 w 63"/>
                  <a:gd name="T15" fmla="*/ 2 h 50"/>
                  <a:gd name="T16" fmla="*/ 61 w 63"/>
                  <a:gd name="T17" fmla="*/ 0 h 50"/>
                  <a:gd name="T18" fmla="*/ 50 w 63"/>
                  <a:gd name="T19" fmla="*/ 3 h 50"/>
                  <a:gd name="T20" fmla="*/ 54 w 63"/>
                  <a:gd name="T21" fmla="*/ 3 h 50"/>
                  <a:gd name="T22" fmla="*/ 54 w 63"/>
                  <a:gd name="T23" fmla="*/ 7 h 50"/>
                  <a:gd name="T24" fmla="*/ 50 w 63"/>
                  <a:gd name="T25" fmla="*/ 7 h 50"/>
                  <a:gd name="T26" fmla="*/ 50 w 63"/>
                  <a:gd name="T27" fmla="*/ 3 h 50"/>
                  <a:gd name="T28" fmla="*/ 3 w 63"/>
                  <a:gd name="T29" fmla="*/ 3 h 50"/>
                  <a:gd name="T30" fmla="*/ 47 w 63"/>
                  <a:gd name="T31" fmla="*/ 3 h 50"/>
                  <a:gd name="T32" fmla="*/ 47 w 63"/>
                  <a:gd name="T33" fmla="*/ 7 h 50"/>
                  <a:gd name="T34" fmla="*/ 3 w 63"/>
                  <a:gd name="T35" fmla="*/ 7 h 50"/>
                  <a:gd name="T36" fmla="*/ 3 w 63"/>
                  <a:gd name="T37" fmla="*/ 3 h 50"/>
                  <a:gd name="T38" fmla="*/ 60 w 63"/>
                  <a:gd name="T39" fmla="*/ 46 h 50"/>
                  <a:gd name="T40" fmla="*/ 3 w 63"/>
                  <a:gd name="T41" fmla="*/ 46 h 50"/>
                  <a:gd name="T42" fmla="*/ 3 w 63"/>
                  <a:gd name="T43" fmla="*/ 10 h 50"/>
                  <a:gd name="T44" fmla="*/ 60 w 63"/>
                  <a:gd name="T45" fmla="*/ 10 h 50"/>
                  <a:gd name="T46" fmla="*/ 60 w 63"/>
                  <a:gd name="T47" fmla="*/ 46 h 50"/>
                  <a:gd name="T48" fmla="*/ 60 w 63"/>
                  <a:gd name="T49" fmla="*/ 7 h 50"/>
                  <a:gd name="T50" fmla="*/ 57 w 63"/>
                  <a:gd name="T51" fmla="*/ 7 h 50"/>
                  <a:gd name="T52" fmla="*/ 57 w 63"/>
                  <a:gd name="T53" fmla="*/ 3 h 50"/>
                  <a:gd name="T54" fmla="*/ 60 w 63"/>
                  <a:gd name="T55" fmla="*/ 3 h 50"/>
                  <a:gd name="T56" fmla="*/ 60 w 63"/>
                  <a:gd name="T5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50">
                    <a:moveTo>
                      <a:pt x="61" y="0"/>
                    </a:moveTo>
                    <a:cubicBezTo>
                      <a:pt x="1" y="0"/>
                      <a:pt x="1" y="0"/>
                      <a:pt x="1" y="0"/>
                    </a:cubicBezTo>
                    <a:cubicBezTo>
                      <a:pt x="0" y="0"/>
                      <a:pt x="0" y="1"/>
                      <a:pt x="0" y="2"/>
                    </a:cubicBezTo>
                    <a:cubicBezTo>
                      <a:pt x="0" y="48"/>
                      <a:pt x="0" y="48"/>
                      <a:pt x="0" y="48"/>
                    </a:cubicBezTo>
                    <a:cubicBezTo>
                      <a:pt x="0" y="49"/>
                      <a:pt x="0" y="50"/>
                      <a:pt x="1" y="50"/>
                    </a:cubicBezTo>
                    <a:cubicBezTo>
                      <a:pt x="61" y="50"/>
                      <a:pt x="61" y="50"/>
                      <a:pt x="61" y="50"/>
                    </a:cubicBezTo>
                    <a:cubicBezTo>
                      <a:pt x="62" y="50"/>
                      <a:pt x="63" y="49"/>
                      <a:pt x="63" y="48"/>
                    </a:cubicBezTo>
                    <a:cubicBezTo>
                      <a:pt x="63" y="2"/>
                      <a:pt x="63" y="2"/>
                      <a:pt x="63" y="2"/>
                    </a:cubicBezTo>
                    <a:cubicBezTo>
                      <a:pt x="63" y="1"/>
                      <a:pt x="62" y="0"/>
                      <a:pt x="61" y="0"/>
                    </a:cubicBezTo>
                    <a:close/>
                    <a:moveTo>
                      <a:pt x="50" y="3"/>
                    </a:moveTo>
                    <a:cubicBezTo>
                      <a:pt x="54" y="3"/>
                      <a:pt x="54" y="3"/>
                      <a:pt x="54" y="3"/>
                    </a:cubicBezTo>
                    <a:cubicBezTo>
                      <a:pt x="54" y="7"/>
                      <a:pt x="54" y="7"/>
                      <a:pt x="54" y="7"/>
                    </a:cubicBezTo>
                    <a:cubicBezTo>
                      <a:pt x="50" y="7"/>
                      <a:pt x="50" y="7"/>
                      <a:pt x="50" y="7"/>
                    </a:cubicBezTo>
                    <a:lnTo>
                      <a:pt x="50" y="3"/>
                    </a:lnTo>
                    <a:close/>
                    <a:moveTo>
                      <a:pt x="3" y="3"/>
                    </a:moveTo>
                    <a:cubicBezTo>
                      <a:pt x="47" y="3"/>
                      <a:pt x="47" y="3"/>
                      <a:pt x="47" y="3"/>
                    </a:cubicBezTo>
                    <a:cubicBezTo>
                      <a:pt x="47" y="7"/>
                      <a:pt x="47" y="7"/>
                      <a:pt x="47" y="7"/>
                    </a:cubicBezTo>
                    <a:cubicBezTo>
                      <a:pt x="3" y="7"/>
                      <a:pt x="3" y="7"/>
                      <a:pt x="3" y="7"/>
                    </a:cubicBezTo>
                    <a:lnTo>
                      <a:pt x="3" y="3"/>
                    </a:lnTo>
                    <a:close/>
                    <a:moveTo>
                      <a:pt x="60" y="46"/>
                    </a:moveTo>
                    <a:cubicBezTo>
                      <a:pt x="3" y="46"/>
                      <a:pt x="3" y="46"/>
                      <a:pt x="3" y="46"/>
                    </a:cubicBezTo>
                    <a:cubicBezTo>
                      <a:pt x="3" y="10"/>
                      <a:pt x="3" y="10"/>
                      <a:pt x="3" y="10"/>
                    </a:cubicBezTo>
                    <a:cubicBezTo>
                      <a:pt x="60" y="10"/>
                      <a:pt x="60" y="10"/>
                      <a:pt x="60" y="10"/>
                    </a:cubicBezTo>
                    <a:lnTo>
                      <a:pt x="60" y="46"/>
                    </a:lnTo>
                    <a:close/>
                    <a:moveTo>
                      <a:pt x="60" y="7"/>
                    </a:moveTo>
                    <a:cubicBezTo>
                      <a:pt x="57" y="7"/>
                      <a:pt x="57" y="7"/>
                      <a:pt x="57" y="7"/>
                    </a:cubicBezTo>
                    <a:cubicBezTo>
                      <a:pt x="57" y="3"/>
                      <a:pt x="57" y="3"/>
                      <a:pt x="57" y="3"/>
                    </a:cubicBezTo>
                    <a:cubicBezTo>
                      <a:pt x="60" y="3"/>
                      <a:pt x="60" y="3"/>
                      <a:pt x="60" y="3"/>
                    </a:cubicBezTo>
                    <a:lnTo>
                      <a:pt x="6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0" name="Freeform 136">
                <a:extLst>
                  <a:ext uri="{FF2B5EF4-FFF2-40B4-BE49-F238E27FC236}">
                    <a16:creationId xmlns:a16="http://schemas.microsoft.com/office/drawing/2014/main" id="{BC3D5F2E-2E17-4712-A448-1135E75EF116}"/>
                  </a:ext>
                </a:extLst>
              </p:cNvPr>
              <p:cNvSpPr>
                <a:spLocks/>
              </p:cNvSpPr>
              <p:nvPr/>
            </p:nvSpPr>
            <p:spPr bwMode="auto">
              <a:xfrm>
                <a:off x="19219863" y="6761163"/>
                <a:ext cx="295275" cy="19050"/>
              </a:xfrm>
              <a:custGeom>
                <a:avLst/>
                <a:gdLst>
                  <a:gd name="T0" fmla="*/ 1 w 31"/>
                  <a:gd name="T1" fmla="*/ 2 h 2"/>
                  <a:gd name="T2" fmla="*/ 30 w 31"/>
                  <a:gd name="T3" fmla="*/ 2 h 2"/>
                  <a:gd name="T4" fmla="*/ 31 w 31"/>
                  <a:gd name="T5" fmla="*/ 1 h 2"/>
                  <a:gd name="T6" fmla="*/ 30 w 31"/>
                  <a:gd name="T7" fmla="*/ 0 h 2"/>
                  <a:gd name="T8" fmla="*/ 1 w 31"/>
                  <a:gd name="T9" fmla="*/ 0 h 2"/>
                  <a:gd name="T10" fmla="*/ 0 w 31"/>
                  <a:gd name="T11" fmla="*/ 1 h 2"/>
                  <a:gd name="T12" fmla="*/ 1 w 3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1" h="2">
                    <a:moveTo>
                      <a:pt x="1" y="2"/>
                    </a:moveTo>
                    <a:cubicBezTo>
                      <a:pt x="30" y="2"/>
                      <a:pt x="30" y="2"/>
                      <a:pt x="30" y="2"/>
                    </a:cubicBezTo>
                    <a:cubicBezTo>
                      <a:pt x="31" y="2"/>
                      <a:pt x="31" y="2"/>
                      <a:pt x="31" y="1"/>
                    </a:cubicBezTo>
                    <a:cubicBezTo>
                      <a:pt x="31" y="0"/>
                      <a:pt x="31" y="0"/>
                      <a:pt x="30" y="0"/>
                    </a:cubicBezTo>
                    <a:cubicBezTo>
                      <a:pt x="1" y="0"/>
                      <a:pt x="1" y="0"/>
                      <a:pt x="1" y="0"/>
                    </a:cubicBezTo>
                    <a:cubicBezTo>
                      <a:pt x="0" y="0"/>
                      <a:pt x="0" y="0"/>
                      <a:pt x="0" y="1"/>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1" name="Freeform 137">
                <a:extLst>
                  <a:ext uri="{FF2B5EF4-FFF2-40B4-BE49-F238E27FC236}">
                    <a16:creationId xmlns:a16="http://schemas.microsoft.com/office/drawing/2014/main" id="{89D122F4-864D-4859-B7DD-EDF3503BBDD5}"/>
                  </a:ext>
                </a:extLst>
              </p:cNvPr>
              <p:cNvSpPr>
                <a:spLocks/>
              </p:cNvSpPr>
              <p:nvPr/>
            </p:nvSpPr>
            <p:spPr bwMode="auto">
              <a:xfrm>
                <a:off x="19219863" y="6818313"/>
                <a:ext cx="295275" cy="28575"/>
              </a:xfrm>
              <a:custGeom>
                <a:avLst/>
                <a:gdLst>
                  <a:gd name="T0" fmla="*/ 30 w 31"/>
                  <a:gd name="T1" fmla="*/ 0 h 3"/>
                  <a:gd name="T2" fmla="*/ 1 w 31"/>
                  <a:gd name="T3" fmla="*/ 0 h 3"/>
                  <a:gd name="T4" fmla="*/ 0 w 31"/>
                  <a:gd name="T5" fmla="*/ 2 h 3"/>
                  <a:gd name="T6" fmla="*/ 1 w 31"/>
                  <a:gd name="T7" fmla="*/ 3 h 3"/>
                  <a:gd name="T8" fmla="*/ 30 w 31"/>
                  <a:gd name="T9" fmla="*/ 3 h 3"/>
                  <a:gd name="T10" fmla="*/ 31 w 31"/>
                  <a:gd name="T11" fmla="*/ 2 h 3"/>
                  <a:gd name="T12" fmla="*/ 30 w 3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1" h="3">
                    <a:moveTo>
                      <a:pt x="30" y="0"/>
                    </a:moveTo>
                    <a:cubicBezTo>
                      <a:pt x="1" y="0"/>
                      <a:pt x="1" y="0"/>
                      <a:pt x="1" y="0"/>
                    </a:cubicBezTo>
                    <a:cubicBezTo>
                      <a:pt x="0" y="0"/>
                      <a:pt x="0" y="1"/>
                      <a:pt x="0" y="2"/>
                    </a:cubicBezTo>
                    <a:cubicBezTo>
                      <a:pt x="0" y="2"/>
                      <a:pt x="0" y="3"/>
                      <a:pt x="1" y="3"/>
                    </a:cubicBezTo>
                    <a:cubicBezTo>
                      <a:pt x="30" y="3"/>
                      <a:pt x="30" y="3"/>
                      <a:pt x="30" y="3"/>
                    </a:cubicBezTo>
                    <a:cubicBezTo>
                      <a:pt x="31" y="3"/>
                      <a:pt x="31" y="2"/>
                      <a:pt x="31" y="2"/>
                    </a:cubicBezTo>
                    <a:cubicBezTo>
                      <a:pt x="31" y="1"/>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2" name="Freeform 138">
                <a:extLst>
                  <a:ext uri="{FF2B5EF4-FFF2-40B4-BE49-F238E27FC236}">
                    <a16:creationId xmlns:a16="http://schemas.microsoft.com/office/drawing/2014/main" id="{6D31FADC-49D9-44CF-B1FB-A3199976AB40}"/>
                  </a:ext>
                </a:extLst>
              </p:cNvPr>
              <p:cNvSpPr>
                <a:spLocks/>
              </p:cNvSpPr>
              <p:nvPr/>
            </p:nvSpPr>
            <p:spPr bwMode="auto">
              <a:xfrm>
                <a:off x="19219863" y="6884988"/>
                <a:ext cx="295275" cy="19050"/>
              </a:xfrm>
              <a:custGeom>
                <a:avLst/>
                <a:gdLst>
                  <a:gd name="T0" fmla="*/ 30 w 31"/>
                  <a:gd name="T1" fmla="*/ 0 h 2"/>
                  <a:gd name="T2" fmla="*/ 1 w 31"/>
                  <a:gd name="T3" fmla="*/ 0 h 2"/>
                  <a:gd name="T4" fmla="*/ 0 w 31"/>
                  <a:gd name="T5" fmla="*/ 1 h 2"/>
                  <a:gd name="T6" fmla="*/ 1 w 31"/>
                  <a:gd name="T7" fmla="*/ 2 h 2"/>
                  <a:gd name="T8" fmla="*/ 30 w 31"/>
                  <a:gd name="T9" fmla="*/ 2 h 2"/>
                  <a:gd name="T10" fmla="*/ 31 w 31"/>
                  <a:gd name="T11" fmla="*/ 1 h 2"/>
                  <a:gd name="T12" fmla="*/ 30 w 3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1" h="2">
                    <a:moveTo>
                      <a:pt x="30" y="0"/>
                    </a:moveTo>
                    <a:cubicBezTo>
                      <a:pt x="1" y="0"/>
                      <a:pt x="1" y="0"/>
                      <a:pt x="1" y="0"/>
                    </a:cubicBezTo>
                    <a:cubicBezTo>
                      <a:pt x="0" y="0"/>
                      <a:pt x="0" y="1"/>
                      <a:pt x="0" y="1"/>
                    </a:cubicBezTo>
                    <a:cubicBezTo>
                      <a:pt x="0" y="2"/>
                      <a:pt x="0" y="2"/>
                      <a:pt x="1" y="2"/>
                    </a:cubicBezTo>
                    <a:cubicBezTo>
                      <a:pt x="30" y="2"/>
                      <a:pt x="30" y="2"/>
                      <a:pt x="30" y="2"/>
                    </a:cubicBezTo>
                    <a:cubicBezTo>
                      <a:pt x="31" y="2"/>
                      <a:pt x="31" y="2"/>
                      <a:pt x="31" y="1"/>
                    </a:cubicBezTo>
                    <a:cubicBezTo>
                      <a:pt x="31" y="1"/>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3" name="Freeform 139">
                <a:extLst>
                  <a:ext uri="{FF2B5EF4-FFF2-40B4-BE49-F238E27FC236}">
                    <a16:creationId xmlns:a16="http://schemas.microsoft.com/office/drawing/2014/main" id="{6CA4FD7E-7507-4AB6-9458-993B320642D5}"/>
                  </a:ext>
                </a:extLst>
              </p:cNvPr>
              <p:cNvSpPr>
                <a:spLocks/>
              </p:cNvSpPr>
              <p:nvPr/>
            </p:nvSpPr>
            <p:spPr bwMode="auto">
              <a:xfrm>
                <a:off x="19219863" y="6951663"/>
                <a:ext cx="295275" cy="19050"/>
              </a:xfrm>
              <a:custGeom>
                <a:avLst/>
                <a:gdLst>
                  <a:gd name="T0" fmla="*/ 30 w 31"/>
                  <a:gd name="T1" fmla="*/ 0 h 2"/>
                  <a:gd name="T2" fmla="*/ 1 w 31"/>
                  <a:gd name="T3" fmla="*/ 0 h 2"/>
                  <a:gd name="T4" fmla="*/ 0 w 31"/>
                  <a:gd name="T5" fmla="*/ 1 h 2"/>
                  <a:gd name="T6" fmla="*/ 1 w 31"/>
                  <a:gd name="T7" fmla="*/ 2 h 2"/>
                  <a:gd name="T8" fmla="*/ 30 w 31"/>
                  <a:gd name="T9" fmla="*/ 2 h 2"/>
                  <a:gd name="T10" fmla="*/ 31 w 31"/>
                  <a:gd name="T11" fmla="*/ 1 h 2"/>
                  <a:gd name="T12" fmla="*/ 30 w 3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1" h="2">
                    <a:moveTo>
                      <a:pt x="30" y="0"/>
                    </a:moveTo>
                    <a:cubicBezTo>
                      <a:pt x="1" y="0"/>
                      <a:pt x="1" y="0"/>
                      <a:pt x="1" y="0"/>
                    </a:cubicBezTo>
                    <a:cubicBezTo>
                      <a:pt x="0" y="0"/>
                      <a:pt x="0" y="0"/>
                      <a:pt x="0" y="1"/>
                    </a:cubicBezTo>
                    <a:cubicBezTo>
                      <a:pt x="0" y="1"/>
                      <a:pt x="0" y="2"/>
                      <a:pt x="1" y="2"/>
                    </a:cubicBezTo>
                    <a:cubicBezTo>
                      <a:pt x="30" y="2"/>
                      <a:pt x="30" y="2"/>
                      <a:pt x="30" y="2"/>
                    </a:cubicBezTo>
                    <a:cubicBezTo>
                      <a:pt x="31" y="2"/>
                      <a:pt x="31" y="1"/>
                      <a:pt x="31" y="1"/>
                    </a:cubicBezTo>
                    <a:cubicBezTo>
                      <a:pt x="31" y="0"/>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4" name="Freeform 140">
                <a:extLst>
                  <a:ext uri="{FF2B5EF4-FFF2-40B4-BE49-F238E27FC236}">
                    <a16:creationId xmlns:a16="http://schemas.microsoft.com/office/drawing/2014/main" id="{5ABB7A19-B82B-4CC7-9E62-F2AF9372099A}"/>
                  </a:ext>
                </a:extLst>
              </p:cNvPr>
              <p:cNvSpPr>
                <a:spLocks noEditPoints="1"/>
              </p:cNvSpPr>
              <p:nvPr/>
            </p:nvSpPr>
            <p:spPr bwMode="auto">
              <a:xfrm>
                <a:off x="19096038" y="6884988"/>
                <a:ext cx="85725" cy="85725"/>
              </a:xfrm>
              <a:custGeom>
                <a:avLst/>
                <a:gdLst>
                  <a:gd name="T0" fmla="*/ 8 w 9"/>
                  <a:gd name="T1" fmla="*/ 0 h 9"/>
                  <a:gd name="T2" fmla="*/ 1 w 9"/>
                  <a:gd name="T3" fmla="*/ 0 h 9"/>
                  <a:gd name="T4" fmla="*/ 0 w 9"/>
                  <a:gd name="T5" fmla="*/ 1 h 9"/>
                  <a:gd name="T6" fmla="*/ 0 w 9"/>
                  <a:gd name="T7" fmla="*/ 8 h 9"/>
                  <a:gd name="T8" fmla="*/ 1 w 9"/>
                  <a:gd name="T9" fmla="*/ 9 h 9"/>
                  <a:gd name="T10" fmla="*/ 8 w 9"/>
                  <a:gd name="T11" fmla="*/ 9 h 9"/>
                  <a:gd name="T12" fmla="*/ 9 w 9"/>
                  <a:gd name="T13" fmla="*/ 8 h 9"/>
                  <a:gd name="T14" fmla="*/ 9 w 9"/>
                  <a:gd name="T15" fmla="*/ 1 h 9"/>
                  <a:gd name="T16" fmla="*/ 8 w 9"/>
                  <a:gd name="T17" fmla="*/ 0 h 9"/>
                  <a:gd name="T18" fmla="*/ 7 w 9"/>
                  <a:gd name="T19" fmla="*/ 7 h 9"/>
                  <a:gd name="T20" fmla="*/ 2 w 9"/>
                  <a:gd name="T21" fmla="*/ 7 h 9"/>
                  <a:gd name="T22" fmla="*/ 2 w 9"/>
                  <a:gd name="T23" fmla="*/ 2 h 9"/>
                  <a:gd name="T24" fmla="*/ 7 w 9"/>
                  <a:gd name="T25" fmla="*/ 2 h 9"/>
                  <a:gd name="T26" fmla="*/ 7 w 9"/>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8" y="0"/>
                    </a:moveTo>
                    <a:cubicBezTo>
                      <a:pt x="1" y="0"/>
                      <a:pt x="1" y="0"/>
                      <a:pt x="1" y="0"/>
                    </a:cubicBezTo>
                    <a:cubicBezTo>
                      <a:pt x="1" y="0"/>
                      <a:pt x="0" y="1"/>
                      <a:pt x="0" y="1"/>
                    </a:cubicBezTo>
                    <a:cubicBezTo>
                      <a:pt x="0" y="8"/>
                      <a:pt x="0" y="8"/>
                      <a:pt x="0" y="8"/>
                    </a:cubicBezTo>
                    <a:cubicBezTo>
                      <a:pt x="0" y="8"/>
                      <a:pt x="1" y="9"/>
                      <a:pt x="1" y="9"/>
                    </a:cubicBezTo>
                    <a:cubicBezTo>
                      <a:pt x="8" y="9"/>
                      <a:pt x="8" y="9"/>
                      <a:pt x="8" y="9"/>
                    </a:cubicBezTo>
                    <a:cubicBezTo>
                      <a:pt x="8" y="9"/>
                      <a:pt x="9" y="8"/>
                      <a:pt x="9" y="8"/>
                    </a:cubicBezTo>
                    <a:cubicBezTo>
                      <a:pt x="9" y="1"/>
                      <a:pt x="9" y="1"/>
                      <a:pt x="9" y="1"/>
                    </a:cubicBezTo>
                    <a:cubicBezTo>
                      <a:pt x="9" y="1"/>
                      <a:pt x="8" y="0"/>
                      <a:pt x="8" y="0"/>
                    </a:cubicBezTo>
                    <a:close/>
                    <a:moveTo>
                      <a:pt x="7" y="7"/>
                    </a:moveTo>
                    <a:cubicBezTo>
                      <a:pt x="2" y="7"/>
                      <a:pt x="2" y="7"/>
                      <a:pt x="2" y="7"/>
                    </a:cubicBezTo>
                    <a:cubicBezTo>
                      <a:pt x="2" y="2"/>
                      <a:pt x="2" y="2"/>
                      <a:pt x="2" y="2"/>
                    </a:cubicBezTo>
                    <a:cubicBezTo>
                      <a:pt x="7" y="2"/>
                      <a:pt x="7" y="2"/>
                      <a:pt x="7" y="2"/>
                    </a:cubicBez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5" name="Freeform 141">
                <a:extLst>
                  <a:ext uri="{FF2B5EF4-FFF2-40B4-BE49-F238E27FC236}">
                    <a16:creationId xmlns:a16="http://schemas.microsoft.com/office/drawing/2014/main" id="{05E883D9-1FF7-4384-BCAB-A594F72645A3}"/>
                  </a:ext>
                </a:extLst>
              </p:cNvPr>
              <p:cNvSpPr>
                <a:spLocks noEditPoints="1"/>
              </p:cNvSpPr>
              <p:nvPr/>
            </p:nvSpPr>
            <p:spPr bwMode="auto">
              <a:xfrm>
                <a:off x="19096038" y="6761163"/>
                <a:ext cx="85725" cy="85725"/>
              </a:xfrm>
              <a:custGeom>
                <a:avLst/>
                <a:gdLst>
                  <a:gd name="T0" fmla="*/ 8 w 9"/>
                  <a:gd name="T1" fmla="*/ 0 h 9"/>
                  <a:gd name="T2" fmla="*/ 1 w 9"/>
                  <a:gd name="T3" fmla="*/ 0 h 9"/>
                  <a:gd name="T4" fmla="*/ 0 w 9"/>
                  <a:gd name="T5" fmla="*/ 1 h 9"/>
                  <a:gd name="T6" fmla="*/ 0 w 9"/>
                  <a:gd name="T7" fmla="*/ 7 h 9"/>
                  <a:gd name="T8" fmla="*/ 1 w 9"/>
                  <a:gd name="T9" fmla="*/ 9 h 9"/>
                  <a:gd name="T10" fmla="*/ 8 w 9"/>
                  <a:gd name="T11" fmla="*/ 9 h 9"/>
                  <a:gd name="T12" fmla="*/ 9 w 9"/>
                  <a:gd name="T13" fmla="*/ 7 h 9"/>
                  <a:gd name="T14" fmla="*/ 9 w 9"/>
                  <a:gd name="T15" fmla="*/ 1 h 9"/>
                  <a:gd name="T16" fmla="*/ 8 w 9"/>
                  <a:gd name="T17" fmla="*/ 0 h 9"/>
                  <a:gd name="T18" fmla="*/ 7 w 9"/>
                  <a:gd name="T19" fmla="*/ 6 h 9"/>
                  <a:gd name="T20" fmla="*/ 2 w 9"/>
                  <a:gd name="T21" fmla="*/ 6 h 9"/>
                  <a:gd name="T22" fmla="*/ 2 w 9"/>
                  <a:gd name="T23" fmla="*/ 2 h 9"/>
                  <a:gd name="T24" fmla="*/ 7 w 9"/>
                  <a:gd name="T25" fmla="*/ 2 h 9"/>
                  <a:gd name="T26" fmla="*/ 7 w 9"/>
                  <a:gd name="T2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8" y="0"/>
                    </a:moveTo>
                    <a:cubicBezTo>
                      <a:pt x="1" y="0"/>
                      <a:pt x="1" y="0"/>
                      <a:pt x="1" y="0"/>
                    </a:cubicBezTo>
                    <a:cubicBezTo>
                      <a:pt x="1" y="0"/>
                      <a:pt x="0" y="0"/>
                      <a:pt x="0" y="1"/>
                    </a:cubicBezTo>
                    <a:cubicBezTo>
                      <a:pt x="0" y="7"/>
                      <a:pt x="0" y="7"/>
                      <a:pt x="0" y="7"/>
                    </a:cubicBezTo>
                    <a:cubicBezTo>
                      <a:pt x="0" y="8"/>
                      <a:pt x="1" y="9"/>
                      <a:pt x="1" y="9"/>
                    </a:cubicBezTo>
                    <a:cubicBezTo>
                      <a:pt x="8" y="9"/>
                      <a:pt x="8" y="9"/>
                      <a:pt x="8" y="9"/>
                    </a:cubicBezTo>
                    <a:cubicBezTo>
                      <a:pt x="8" y="9"/>
                      <a:pt x="9" y="8"/>
                      <a:pt x="9" y="7"/>
                    </a:cubicBezTo>
                    <a:cubicBezTo>
                      <a:pt x="9" y="1"/>
                      <a:pt x="9" y="1"/>
                      <a:pt x="9" y="1"/>
                    </a:cubicBezTo>
                    <a:cubicBezTo>
                      <a:pt x="9" y="0"/>
                      <a:pt x="8" y="0"/>
                      <a:pt x="8" y="0"/>
                    </a:cubicBezTo>
                    <a:close/>
                    <a:moveTo>
                      <a:pt x="7" y="6"/>
                    </a:moveTo>
                    <a:cubicBezTo>
                      <a:pt x="2" y="6"/>
                      <a:pt x="2" y="6"/>
                      <a:pt x="2" y="6"/>
                    </a:cubicBezTo>
                    <a:cubicBezTo>
                      <a:pt x="2" y="2"/>
                      <a:pt x="2" y="2"/>
                      <a:pt x="2" y="2"/>
                    </a:cubicBezTo>
                    <a:cubicBezTo>
                      <a:pt x="7" y="2"/>
                      <a:pt x="7" y="2"/>
                      <a:pt x="7" y="2"/>
                    </a:cubicBezTo>
                    <a:lnTo>
                      <a:pt x="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cxnSp>
        <p:nvCxnSpPr>
          <p:cNvPr id="60" name="Straight Connector 59">
            <a:extLst>
              <a:ext uri="{FF2B5EF4-FFF2-40B4-BE49-F238E27FC236}">
                <a16:creationId xmlns:a16="http://schemas.microsoft.com/office/drawing/2014/main" id="{0B144561-3FB8-4579-938A-86CC671C72BA}"/>
              </a:ext>
            </a:extLst>
          </p:cNvPr>
          <p:cNvCxnSpPr>
            <a:cxnSpLocks/>
          </p:cNvCxnSpPr>
          <p:nvPr/>
        </p:nvCxnSpPr>
        <p:spPr>
          <a:xfrm>
            <a:off x="0" y="116425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301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10FBBE9-87A2-4099-8366-76B70F863982}"/>
              </a:ext>
            </a:extLst>
          </p:cNvPr>
          <p:cNvSpPr/>
          <p:nvPr/>
        </p:nvSpPr>
        <p:spPr>
          <a:xfrm flipH="1">
            <a:off x="6333823" y="1464339"/>
            <a:ext cx="4744414" cy="3928762"/>
          </a:xfrm>
          <a:prstGeom prst="roundRect">
            <a:avLst>
              <a:gd name="adj" fmla="val 3599"/>
            </a:avLst>
          </a:prstGeom>
          <a:solidFill>
            <a:schemeClr val="bg1"/>
          </a:solidFill>
          <a:ln w="9525" cap="flat">
            <a:noFill/>
            <a:prstDash val="solid"/>
            <a:miter/>
          </a:ln>
          <a:effectLst>
            <a:outerShdw blurRad="647700" dist="228600" dir="2700000" sx="97000" sy="97000" algn="tl" rotWithShape="0">
              <a:srgbClr val="272C49">
                <a:alpha val="15000"/>
              </a:srgbClr>
            </a:outerShdw>
          </a:effectLst>
        </p:spPr>
        <p:txBody>
          <a:bodyPr rtlCol="0" anchor="ctr"/>
          <a:lstStyle/>
          <a:p>
            <a:pPr algn="ctr"/>
            <a:endParaRPr lang="en-US"/>
          </a:p>
        </p:txBody>
      </p:sp>
      <p:sp>
        <p:nvSpPr>
          <p:cNvPr id="2" name="TextBox 1">
            <a:extLst>
              <a:ext uri="{FF2B5EF4-FFF2-40B4-BE49-F238E27FC236}">
                <a16:creationId xmlns:a16="http://schemas.microsoft.com/office/drawing/2014/main" id="{5CB17CA3-24F8-487D-9FCE-A55F509A7F96}"/>
              </a:ext>
            </a:extLst>
          </p:cNvPr>
          <p:cNvSpPr txBox="1"/>
          <p:nvPr/>
        </p:nvSpPr>
        <p:spPr>
          <a:xfrm>
            <a:off x="816693" y="902642"/>
            <a:ext cx="3795322" cy="954107"/>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STRATEGY </a:t>
            </a:r>
            <a:r>
              <a:rPr lang="en-US" sz="2800" spc="100" dirty="0">
                <a:solidFill>
                  <a:schemeClr val="accent1"/>
                </a:solidFill>
                <a:latin typeface="Poppins SemiBold" panose="00000700000000000000" pitchFamily="2" charset="0"/>
                <a:cs typeface="Poppins SemiBold" panose="00000700000000000000" pitchFamily="2" charset="0"/>
              </a:rPr>
              <a:t>GROWTH </a:t>
            </a:r>
          </a:p>
        </p:txBody>
      </p:sp>
      <p:cxnSp>
        <p:nvCxnSpPr>
          <p:cNvPr id="3" name="Straight Connector 2">
            <a:extLst>
              <a:ext uri="{FF2B5EF4-FFF2-40B4-BE49-F238E27FC236}">
                <a16:creationId xmlns:a16="http://schemas.microsoft.com/office/drawing/2014/main" id="{E0123BC1-5CE4-4CDB-892B-F4E7815A6DAB}"/>
              </a:ext>
            </a:extLst>
          </p:cNvPr>
          <p:cNvCxnSpPr>
            <a:cxnSpLocks/>
          </p:cNvCxnSpPr>
          <p:nvPr/>
        </p:nvCxnSpPr>
        <p:spPr>
          <a:xfrm>
            <a:off x="0" y="116425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331E866-B7B9-41A5-8B4B-CB429A94A796}"/>
              </a:ext>
            </a:extLst>
          </p:cNvPr>
          <p:cNvSpPr txBox="1"/>
          <p:nvPr/>
        </p:nvSpPr>
        <p:spPr>
          <a:xfrm>
            <a:off x="839195" y="4288709"/>
            <a:ext cx="4638088" cy="1079783"/>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 incididunt ut labore et dolore magna aliqua Ut enim ad minim veniam quis nostrud ullamco laboris nisi ut aliquip commodo consequat. Duis aute irure dolor in reprehenderit voluptate velit esse cillum dolore.</a:t>
            </a:r>
          </a:p>
        </p:txBody>
      </p:sp>
      <p:sp>
        <p:nvSpPr>
          <p:cNvPr id="8" name="TextBox 7">
            <a:extLst>
              <a:ext uri="{FF2B5EF4-FFF2-40B4-BE49-F238E27FC236}">
                <a16:creationId xmlns:a16="http://schemas.microsoft.com/office/drawing/2014/main" id="{77D0DA07-89B4-4732-BF41-0D9A22847614}"/>
              </a:ext>
            </a:extLst>
          </p:cNvPr>
          <p:cNvSpPr txBox="1"/>
          <p:nvPr/>
        </p:nvSpPr>
        <p:spPr>
          <a:xfrm>
            <a:off x="6697286" y="1873780"/>
            <a:ext cx="2259086" cy="292388"/>
          </a:xfrm>
          <a:prstGeom prst="rect">
            <a:avLst/>
          </a:prstGeom>
          <a:noFill/>
        </p:spPr>
        <p:txBody>
          <a:bodyPr wrap="square" rtlCol="0">
            <a:spAutoFit/>
          </a:bodyPr>
          <a:lstStyle/>
          <a:p>
            <a:r>
              <a:rPr lang="en-US" sz="1300">
                <a:latin typeface="Poppins SemiBold" panose="00000700000000000000" pitchFamily="2" charset="0"/>
                <a:cs typeface="Poppins SemiBold" panose="00000700000000000000" pitchFamily="2" charset="0"/>
              </a:rPr>
              <a:t>Point Scored</a:t>
            </a:r>
          </a:p>
        </p:txBody>
      </p:sp>
      <p:sp>
        <p:nvSpPr>
          <p:cNvPr id="9" name="TextBox 8">
            <a:extLst>
              <a:ext uri="{FF2B5EF4-FFF2-40B4-BE49-F238E27FC236}">
                <a16:creationId xmlns:a16="http://schemas.microsoft.com/office/drawing/2014/main" id="{0923CF79-046A-4C0A-A650-ECEE739A55BD}"/>
              </a:ext>
            </a:extLst>
          </p:cNvPr>
          <p:cNvSpPr txBox="1"/>
          <p:nvPr/>
        </p:nvSpPr>
        <p:spPr>
          <a:xfrm>
            <a:off x="6697287" y="2132115"/>
            <a:ext cx="2259086" cy="570413"/>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Lorem ipsum dolor sit amet elit sed do eius mod tempor</a:t>
            </a:r>
          </a:p>
        </p:txBody>
      </p:sp>
      <p:grpSp>
        <p:nvGrpSpPr>
          <p:cNvPr id="66" name="Group 65">
            <a:extLst>
              <a:ext uri="{FF2B5EF4-FFF2-40B4-BE49-F238E27FC236}">
                <a16:creationId xmlns:a16="http://schemas.microsoft.com/office/drawing/2014/main" id="{4B5211C5-DB35-4ED3-B381-6A8E1781F2A9}"/>
              </a:ext>
            </a:extLst>
          </p:cNvPr>
          <p:cNvGrpSpPr/>
          <p:nvPr/>
        </p:nvGrpSpPr>
        <p:grpSpPr>
          <a:xfrm>
            <a:off x="6783520" y="4902470"/>
            <a:ext cx="3931423" cy="322268"/>
            <a:chOff x="6783520" y="4902470"/>
            <a:chExt cx="3931423" cy="322268"/>
          </a:xfrm>
        </p:grpSpPr>
        <p:sp>
          <p:nvSpPr>
            <p:cNvPr id="17" name="TextBox 16">
              <a:extLst>
                <a:ext uri="{FF2B5EF4-FFF2-40B4-BE49-F238E27FC236}">
                  <a16:creationId xmlns:a16="http://schemas.microsoft.com/office/drawing/2014/main" id="{DEC0EB4D-3037-469D-B912-AB135C419FF1}"/>
                </a:ext>
              </a:extLst>
            </p:cNvPr>
            <p:cNvSpPr txBox="1"/>
            <p:nvPr/>
          </p:nvSpPr>
          <p:spPr>
            <a:xfrm>
              <a:off x="6783520" y="4902470"/>
              <a:ext cx="462278" cy="322268"/>
            </a:xfrm>
            <a:prstGeom prst="rect">
              <a:avLst/>
            </a:prstGeom>
            <a:noFill/>
          </p:spPr>
          <p:txBody>
            <a:bodyPr wrap="square" rtlCol="0">
              <a:spAutoFit/>
            </a:bodyPr>
            <a:lstStyle/>
            <a:p>
              <a:pPr algn="ctr">
                <a:lnSpc>
                  <a:spcPct val="150000"/>
                </a:lnSpc>
              </a:pPr>
              <a:r>
                <a:rPr lang="en-US" sz="1050">
                  <a:solidFill>
                    <a:schemeClr val="tx1">
                      <a:lumMod val="65000"/>
                      <a:lumOff val="35000"/>
                    </a:schemeClr>
                  </a:solidFill>
                  <a:latin typeface="Poppins Medium" panose="00000600000000000000" pitchFamily="2" charset="0"/>
                  <a:ea typeface="Open Sans" panose="020B0606030504020204" pitchFamily="34" charset="0"/>
                  <a:cs typeface="Poppins Medium" panose="00000600000000000000" pitchFamily="2" charset="0"/>
                </a:rPr>
                <a:t>2017</a:t>
              </a:r>
            </a:p>
          </p:txBody>
        </p:sp>
        <p:sp>
          <p:nvSpPr>
            <p:cNvPr id="18" name="TextBox 17">
              <a:extLst>
                <a:ext uri="{FF2B5EF4-FFF2-40B4-BE49-F238E27FC236}">
                  <a16:creationId xmlns:a16="http://schemas.microsoft.com/office/drawing/2014/main" id="{AEA56CFF-5C3B-401B-8E38-6FBDA30CC346}"/>
                </a:ext>
              </a:extLst>
            </p:cNvPr>
            <p:cNvSpPr txBox="1"/>
            <p:nvPr/>
          </p:nvSpPr>
          <p:spPr>
            <a:xfrm>
              <a:off x="7297453" y="4902470"/>
              <a:ext cx="563458" cy="311817"/>
            </a:xfrm>
            <a:prstGeom prst="rect">
              <a:avLst/>
            </a:prstGeom>
            <a:noFill/>
          </p:spPr>
          <p:txBody>
            <a:bodyPr wrap="square" rtlCol="0">
              <a:spAutoFit/>
            </a:bodyPr>
            <a:lstStyle/>
            <a:p>
              <a:pPr algn="ctr">
                <a:lnSpc>
                  <a:spcPct val="150000"/>
                </a:lnSpc>
              </a:pPr>
              <a:r>
                <a:rPr lang="en-US" sz="1050">
                  <a:solidFill>
                    <a:schemeClr val="tx1">
                      <a:lumMod val="65000"/>
                      <a:lumOff val="35000"/>
                    </a:schemeClr>
                  </a:solidFill>
                  <a:latin typeface="Poppins Medium" panose="00000600000000000000" pitchFamily="2" charset="0"/>
                  <a:ea typeface="Open Sans" panose="020B0606030504020204" pitchFamily="34" charset="0"/>
                  <a:cs typeface="Poppins Medium" panose="00000600000000000000" pitchFamily="2" charset="0"/>
                </a:rPr>
                <a:t>2018</a:t>
              </a:r>
            </a:p>
          </p:txBody>
        </p:sp>
        <p:sp>
          <p:nvSpPr>
            <p:cNvPr id="19" name="TextBox 18">
              <a:extLst>
                <a:ext uri="{FF2B5EF4-FFF2-40B4-BE49-F238E27FC236}">
                  <a16:creationId xmlns:a16="http://schemas.microsoft.com/office/drawing/2014/main" id="{BF84BAB1-1AA1-4BAA-8C0A-A7E0E2EA414F}"/>
                </a:ext>
              </a:extLst>
            </p:cNvPr>
            <p:cNvSpPr txBox="1"/>
            <p:nvPr/>
          </p:nvSpPr>
          <p:spPr>
            <a:xfrm>
              <a:off x="7912566" y="4902470"/>
              <a:ext cx="468668" cy="311817"/>
            </a:xfrm>
            <a:prstGeom prst="rect">
              <a:avLst/>
            </a:prstGeom>
            <a:noFill/>
          </p:spPr>
          <p:txBody>
            <a:bodyPr wrap="square" rtlCol="0">
              <a:spAutoFit/>
            </a:bodyPr>
            <a:lstStyle/>
            <a:p>
              <a:pPr algn="ctr">
                <a:lnSpc>
                  <a:spcPct val="150000"/>
                </a:lnSpc>
              </a:pPr>
              <a:r>
                <a:rPr lang="en-US" sz="1050">
                  <a:solidFill>
                    <a:schemeClr val="tx1">
                      <a:lumMod val="65000"/>
                      <a:lumOff val="35000"/>
                    </a:schemeClr>
                  </a:solidFill>
                  <a:latin typeface="Poppins Medium" panose="00000600000000000000" pitchFamily="2" charset="0"/>
                  <a:ea typeface="Open Sans" panose="020B0606030504020204" pitchFamily="34" charset="0"/>
                  <a:cs typeface="Poppins Medium" panose="00000600000000000000" pitchFamily="2" charset="0"/>
                </a:rPr>
                <a:t>2019</a:t>
              </a:r>
            </a:p>
          </p:txBody>
        </p:sp>
        <p:sp>
          <p:nvSpPr>
            <p:cNvPr id="20" name="TextBox 19">
              <a:extLst>
                <a:ext uri="{FF2B5EF4-FFF2-40B4-BE49-F238E27FC236}">
                  <a16:creationId xmlns:a16="http://schemas.microsoft.com/office/drawing/2014/main" id="{6EB28891-7E5B-46CA-8FAC-0ED3BBEEBE52}"/>
                </a:ext>
              </a:extLst>
            </p:cNvPr>
            <p:cNvSpPr txBox="1"/>
            <p:nvPr/>
          </p:nvSpPr>
          <p:spPr>
            <a:xfrm>
              <a:off x="8432889" y="4902470"/>
              <a:ext cx="563458" cy="311817"/>
            </a:xfrm>
            <a:prstGeom prst="rect">
              <a:avLst/>
            </a:prstGeom>
            <a:noFill/>
          </p:spPr>
          <p:txBody>
            <a:bodyPr wrap="square" rtlCol="0">
              <a:spAutoFit/>
            </a:bodyPr>
            <a:lstStyle/>
            <a:p>
              <a:pPr algn="ctr">
                <a:lnSpc>
                  <a:spcPct val="150000"/>
                </a:lnSpc>
              </a:pPr>
              <a:r>
                <a:rPr lang="en-US" sz="1050">
                  <a:solidFill>
                    <a:schemeClr val="tx1">
                      <a:lumMod val="65000"/>
                      <a:lumOff val="35000"/>
                    </a:schemeClr>
                  </a:solidFill>
                  <a:latin typeface="Poppins Medium" panose="00000600000000000000" pitchFamily="2" charset="0"/>
                  <a:ea typeface="Open Sans" panose="020B0606030504020204" pitchFamily="34" charset="0"/>
                  <a:cs typeface="Poppins Medium" panose="00000600000000000000" pitchFamily="2" charset="0"/>
                </a:rPr>
                <a:t>2020</a:t>
              </a:r>
            </a:p>
          </p:txBody>
        </p:sp>
        <p:sp>
          <p:nvSpPr>
            <p:cNvPr id="21" name="TextBox 20">
              <a:extLst>
                <a:ext uri="{FF2B5EF4-FFF2-40B4-BE49-F238E27FC236}">
                  <a16:creationId xmlns:a16="http://schemas.microsoft.com/office/drawing/2014/main" id="{2154BF3A-D7C4-4EC7-9FA0-DA24112E442D}"/>
                </a:ext>
              </a:extLst>
            </p:cNvPr>
            <p:cNvSpPr txBox="1"/>
            <p:nvPr/>
          </p:nvSpPr>
          <p:spPr>
            <a:xfrm>
              <a:off x="9048002" y="4902470"/>
              <a:ext cx="462278" cy="322268"/>
            </a:xfrm>
            <a:prstGeom prst="rect">
              <a:avLst/>
            </a:prstGeom>
            <a:noFill/>
          </p:spPr>
          <p:txBody>
            <a:bodyPr wrap="square" rtlCol="0">
              <a:spAutoFit/>
            </a:bodyPr>
            <a:lstStyle/>
            <a:p>
              <a:pPr algn="ctr">
                <a:lnSpc>
                  <a:spcPct val="150000"/>
                </a:lnSpc>
              </a:pPr>
              <a:r>
                <a:rPr lang="en-US" sz="1050">
                  <a:solidFill>
                    <a:schemeClr val="accent5"/>
                  </a:solidFill>
                  <a:latin typeface="Poppins Medium" panose="00000600000000000000" pitchFamily="2" charset="0"/>
                  <a:ea typeface="Open Sans" panose="020B0606030504020204" pitchFamily="34" charset="0"/>
                  <a:cs typeface="Poppins Medium" panose="00000600000000000000" pitchFamily="2" charset="0"/>
                </a:rPr>
                <a:t>2021</a:t>
              </a:r>
            </a:p>
          </p:txBody>
        </p:sp>
        <p:sp>
          <p:nvSpPr>
            <p:cNvPr id="22" name="TextBox 21">
              <a:extLst>
                <a:ext uri="{FF2B5EF4-FFF2-40B4-BE49-F238E27FC236}">
                  <a16:creationId xmlns:a16="http://schemas.microsoft.com/office/drawing/2014/main" id="{CFBD1BE9-0FDC-4E94-9F49-8085FD314471}"/>
                </a:ext>
              </a:extLst>
            </p:cNvPr>
            <p:cNvSpPr txBox="1"/>
            <p:nvPr/>
          </p:nvSpPr>
          <p:spPr>
            <a:xfrm>
              <a:off x="9561935" y="4902470"/>
              <a:ext cx="550678" cy="311817"/>
            </a:xfrm>
            <a:prstGeom prst="rect">
              <a:avLst/>
            </a:prstGeom>
            <a:noFill/>
          </p:spPr>
          <p:txBody>
            <a:bodyPr wrap="square" rtlCol="0">
              <a:spAutoFit/>
            </a:bodyPr>
            <a:lstStyle/>
            <a:p>
              <a:pPr algn="ctr">
                <a:lnSpc>
                  <a:spcPct val="150000"/>
                </a:lnSpc>
              </a:pPr>
              <a:r>
                <a:rPr lang="en-US" sz="1050">
                  <a:solidFill>
                    <a:schemeClr val="tx1">
                      <a:lumMod val="65000"/>
                      <a:lumOff val="35000"/>
                    </a:schemeClr>
                  </a:solidFill>
                  <a:latin typeface="Poppins Medium" panose="00000600000000000000" pitchFamily="2" charset="0"/>
                  <a:ea typeface="Open Sans" panose="020B0606030504020204" pitchFamily="34" charset="0"/>
                  <a:cs typeface="Poppins Medium" panose="00000600000000000000" pitchFamily="2" charset="0"/>
                </a:rPr>
                <a:t>2022</a:t>
              </a:r>
            </a:p>
          </p:txBody>
        </p:sp>
        <p:sp>
          <p:nvSpPr>
            <p:cNvPr id="23" name="TextBox 22">
              <a:extLst>
                <a:ext uri="{FF2B5EF4-FFF2-40B4-BE49-F238E27FC236}">
                  <a16:creationId xmlns:a16="http://schemas.microsoft.com/office/drawing/2014/main" id="{CF117860-CEA9-4DDB-8822-AF019BA18BA2}"/>
                </a:ext>
              </a:extLst>
            </p:cNvPr>
            <p:cNvSpPr txBox="1"/>
            <p:nvPr/>
          </p:nvSpPr>
          <p:spPr>
            <a:xfrm>
              <a:off x="10164266" y="4902470"/>
              <a:ext cx="550677" cy="311817"/>
            </a:xfrm>
            <a:prstGeom prst="rect">
              <a:avLst/>
            </a:prstGeom>
            <a:noFill/>
          </p:spPr>
          <p:txBody>
            <a:bodyPr wrap="square" rtlCol="0">
              <a:spAutoFit/>
            </a:bodyPr>
            <a:lstStyle/>
            <a:p>
              <a:pPr algn="ctr">
                <a:lnSpc>
                  <a:spcPct val="150000"/>
                </a:lnSpc>
              </a:pPr>
              <a:r>
                <a:rPr lang="en-US" sz="1050">
                  <a:solidFill>
                    <a:schemeClr val="tx1">
                      <a:lumMod val="65000"/>
                      <a:lumOff val="35000"/>
                    </a:schemeClr>
                  </a:solidFill>
                  <a:latin typeface="Poppins Medium" panose="00000600000000000000" pitchFamily="2" charset="0"/>
                  <a:ea typeface="Open Sans" panose="020B0606030504020204" pitchFamily="34" charset="0"/>
                  <a:cs typeface="Poppins Medium" panose="00000600000000000000" pitchFamily="2" charset="0"/>
                </a:rPr>
                <a:t>2023</a:t>
              </a:r>
            </a:p>
          </p:txBody>
        </p:sp>
      </p:grpSp>
      <p:grpSp>
        <p:nvGrpSpPr>
          <p:cNvPr id="67" name="Group 66">
            <a:extLst>
              <a:ext uri="{FF2B5EF4-FFF2-40B4-BE49-F238E27FC236}">
                <a16:creationId xmlns:a16="http://schemas.microsoft.com/office/drawing/2014/main" id="{E5E2222A-204E-42BD-AF87-E2EDE328B51F}"/>
              </a:ext>
            </a:extLst>
          </p:cNvPr>
          <p:cNvGrpSpPr/>
          <p:nvPr/>
        </p:nvGrpSpPr>
        <p:grpSpPr>
          <a:xfrm>
            <a:off x="9777762" y="1870505"/>
            <a:ext cx="941644" cy="809056"/>
            <a:chOff x="9777762" y="1870505"/>
            <a:chExt cx="941644" cy="809056"/>
          </a:xfrm>
        </p:grpSpPr>
        <p:grpSp>
          <p:nvGrpSpPr>
            <p:cNvPr id="31" name="Group 30">
              <a:extLst>
                <a:ext uri="{FF2B5EF4-FFF2-40B4-BE49-F238E27FC236}">
                  <a16:creationId xmlns:a16="http://schemas.microsoft.com/office/drawing/2014/main" id="{54EB82F3-82F2-4D2E-8F30-2ABA8FE0CC47}"/>
                </a:ext>
              </a:extLst>
            </p:cNvPr>
            <p:cNvGrpSpPr/>
            <p:nvPr/>
          </p:nvGrpSpPr>
          <p:grpSpPr>
            <a:xfrm>
              <a:off x="9777762" y="1946278"/>
              <a:ext cx="166490" cy="166490"/>
              <a:chOff x="9422706" y="3996098"/>
              <a:chExt cx="166490" cy="166490"/>
            </a:xfrm>
          </p:grpSpPr>
          <p:sp>
            <p:nvSpPr>
              <p:cNvPr id="32" name="Oval 31">
                <a:extLst>
                  <a:ext uri="{FF2B5EF4-FFF2-40B4-BE49-F238E27FC236}">
                    <a16:creationId xmlns:a16="http://schemas.microsoft.com/office/drawing/2014/main" id="{53DD4A1D-99F1-4470-B2CE-C49FDE1F0CAD}"/>
                  </a:ext>
                </a:extLst>
              </p:cNvPr>
              <p:cNvSpPr/>
              <p:nvPr/>
            </p:nvSpPr>
            <p:spPr>
              <a:xfrm flipH="1">
                <a:off x="9422706" y="3996098"/>
                <a:ext cx="166490" cy="166490"/>
              </a:xfrm>
              <a:prstGeom prst="ellipse">
                <a:avLst/>
              </a:prstGeom>
              <a:solidFill>
                <a:schemeClr val="bg1"/>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sp>
            <p:nvSpPr>
              <p:cNvPr id="33" name="Oval 32">
                <a:extLst>
                  <a:ext uri="{FF2B5EF4-FFF2-40B4-BE49-F238E27FC236}">
                    <a16:creationId xmlns:a16="http://schemas.microsoft.com/office/drawing/2014/main" id="{B88832FF-95E9-41C3-97B9-FE027A0F5892}"/>
                  </a:ext>
                </a:extLst>
              </p:cNvPr>
              <p:cNvSpPr/>
              <p:nvPr/>
            </p:nvSpPr>
            <p:spPr>
              <a:xfrm flipH="1">
                <a:off x="9450167" y="4023559"/>
                <a:ext cx="111569" cy="111569"/>
              </a:xfrm>
              <a:prstGeom prst="ellipse">
                <a:avLst/>
              </a:prstGeom>
              <a:solidFill>
                <a:schemeClr val="accent1"/>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grpSp>
        <p:grpSp>
          <p:nvGrpSpPr>
            <p:cNvPr id="34" name="Group 33">
              <a:extLst>
                <a:ext uri="{FF2B5EF4-FFF2-40B4-BE49-F238E27FC236}">
                  <a16:creationId xmlns:a16="http://schemas.microsoft.com/office/drawing/2014/main" id="{2E3CD779-84BF-4093-BB32-99FCCF4BFD89}"/>
                </a:ext>
              </a:extLst>
            </p:cNvPr>
            <p:cNvGrpSpPr/>
            <p:nvPr/>
          </p:nvGrpSpPr>
          <p:grpSpPr>
            <a:xfrm>
              <a:off x="9777762" y="2296234"/>
              <a:ext cx="166490" cy="166490"/>
              <a:chOff x="9422706" y="3996098"/>
              <a:chExt cx="166490" cy="166490"/>
            </a:xfrm>
          </p:grpSpPr>
          <p:sp>
            <p:nvSpPr>
              <p:cNvPr id="35" name="Oval 34">
                <a:extLst>
                  <a:ext uri="{FF2B5EF4-FFF2-40B4-BE49-F238E27FC236}">
                    <a16:creationId xmlns:a16="http://schemas.microsoft.com/office/drawing/2014/main" id="{C4EFBD30-FA51-4EDA-8CAE-76DFF972EB02}"/>
                  </a:ext>
                </a:extLst>
              </p:cNvPr>
              <p:cNvSpPr/>
              <p:nvPr/>
            </p:nvSpPr>
            <p:spPr>
              <a:xfrm flipH="1">
                <a:off x="9422706" y="3996098"/>
                <a:ext cx="166490" cy="166490"/>
              </a:xfrm>
              <a:prstGeom prst="ellipse">
                <a:avLst/>
              </a:prstGeom>
              <a:solidFill>
                <a:schemeClr val="bg1"/>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sp>
            <p:nvSpPr>
              <p:cNvPr id="36" name="Oval 35">
                <a:extLst>
                  <a:ext uri="{FF2B5EF4-FFF2-40B4-BE49-F238E27FC236}">
                    <a16:creationId xmlns:a16="http://schemas.microsoft.com/office/drawing/2014/main" id="{E43AAF3B-0855-492C-B353-5D875F094972}"/>
                  </a:ext>
                </a:extLst>
              </p:cNvPr>
              <p:cNvSpPr/>
              <p:nvPr/>
            </p:nvSpPr>
            <p:spPr>
              <a:xfrm flipH="1">
                <a:off x="9450167" y="4023559"/>
                <a:ext cx="111569" cy="111569"/>
              </a:xfrm>
              <a:prstGeom prst="ellipse">
                <a:avLst/>
              </a:prstGeom>
              <a:solidFill>
                <a:schemeClr val="accent5"/>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grpSp>
        <p:sp>
          <p:nvSpPr>
            <p:cNvPr id="37" name="TextBox 36">
              <a:extLst>
                <a:ext uri="{FF2B5EF4-FFF2-40B4-BE49-F238E27FC236}">
                  <a16:creationId xmlns:a16="http://schemas.microsoft.com/office/drawing/2014/main" id="{58BBAD80-A8FF-474B-B683-58C432B5B833}"/>
                </a:ext>
              </a:extLst>
            </p:cNvPr>
            <p:cNvSpPr txBox="1"/>
            <p:nvPr/>
          </p:nvSpPr>
          <p:spPr>
            <a:xfrm>
              <a:off x="9937377" y="1870505"/>
              <a:ext cx="782029" cy="430887"/>
            </a:xfrm>
            <a:prstGeom prst="rect">
              <a:avLst/>
            </a:prstGeom>
            <a:noFill/>
          </p:spPr>
          <p:txBody>
            <a:bodyPr wrap="square" rtlCol="0">
              <a:spAutoFit/>
            </a:bodyPr>
            <a:lstStyle/>
            <a:p>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STRATEGY 1</a:t>
              </a:r>
            </a:p>
          </p:txBody>
        </p:sp>
        <p:sp>
          <p:nvSpPr>
            <p:cNvPr id="38" name="TextBox 37">
              <a:extLst>
                <a:ext uri="{FF2B5EF4-FFF2-40B4-BE49-F238E27FC236}">
                  <a16:creationId xmlns:a16="http://schemas.microsoft.com/office/drawing/2014/main" id="{7F8E8BF6-B963-423A-9EF5-F03B0564A4E7}"/>
                </a:ext>
              </a:extLst>
            </p:cNvPr>
            <p:cNvSpPr txBox="1"/>
            <p:nvPr/>
          </p:nvSpPr>
          <p:spPr>
            <a:xfrm>
              <a:off x="9937377" y="2248674"/>
              <a:ext cx="782029" cy="430887"/>
            </a:xfrm>
            <a:prstGeom prst="rect">
              <a:avLst/>
            </a:prstGeom>
            <a:noFill/>
          </p:spPr>
          <p:txBody>
            <a:bodyPr wrap="square" rtlCol="0">
              <a:spAutoFit/>
            </a:bodyPr>
            <a:lstStyle/>
            <a:p>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STRATEGY 2</a:t>
              </a:r>
            </a:p>
          </p:txBody>
        </p:sp>
      </p:grpSp>
      <p:grpSp>
        <p:nvGrpSpPr>
          <p:cNvPr id="65" name="Group 64">
            <a:extLst>
              <a:ext uri="{FF2B5EF4-FFF2-40B4-BE49-F238E27FC236}">
                <a16:creationId xmlns:a16="http://schemas.microsoft.com/office/drawing/2014/main" id="{D3DDDC90-D0D0-4748-B1F7-BFBBA4DF95D7}"/>
              </a:ext>
            </a:extLst>
          </p:cNvPr>
          <p:cNvGrpSpPr/>
          <p:nvPr/>
        </p:nvGrpSpPr>
        <p:grpSpPr>
          <a:xfrm>
            <a:off x="6333823" y="2895600"/>
            <a:ext cx="4744414" cy="1860678"/>
            <a:chOff x="6333823" y="2895600"/>
            <a:chExt cx="4744414" cy="1860678"/>
          </a:xfrm>
        </p:grpSpPr>
        <p:sp>
          <p:nvSpPr>
            <p:cNvPr id="7" name="Freeform: Shape 6">
              <a:extLst>
                <a:ext uri="{FF2B5EF4-FFF2-40B4-BE49-F238E27FC236}">
                  <a16:creationId xmlns:a16="http://schemas.microsoft.com/office/drawing/2014/main" id="{0E021611-8DA6-4834-957B-362350AB8E66}"/>
                </a:ext>
              </a:extLst>
            </p:cNvPr>
            <p:cNvSpPr/>
            <p:nvPr/>
          </p:nvSpPr>
          <p:spPr>
            <a:xfrm flipH="1">
              <a:off x="6333823" y="3429000"/>
              <a:ext cx="4744414" cy="1327278"/>
            </a:xfrm>
            <a:custGeom>
              <a:avLst/>
              <a:gdLst>
                <a:gd name="connsiteX0" fmla="*/ 773500 w 4744414"/>
                <a:gd name="connsiteY0" fmla="*/ 0 h 1327278"/>
                <a:gd name="connsiteX1" fmla="*/ 211650 w 4744414"/>
                <a:gd name="connsiteY1" fmla="*/ 617049 h 1327278"/>
                <a:gd name="connsiteX2" fmla="*/ 39868 w 4744414"/>
                <a:gd name="connsiteY2" fmla="*/ 664286 h 1327278"/>
                <a:gd name="connsiteX3" fmla="*/ 0 w 4744414"/>
                <a:gd name="connsiteY3" fmla="*/ 689650 h 1327278"/>
                <a:gd name="connsiteX4" fmla="*/ 0 w 4744414"/>
                <a:gd name="connsiteY4" fmla="*/ 1327278 h 1327278"/>
                <a:gd name="connsiteX5" fmla="*/ 4744414 w 4744414"/>
                <a:gd name="connsiteY5" fmla="*/ 1327278 h 1327278"/>
                <a:gd name="connsiteX6" fmla="*/ 4744414 w 4744414"/>
                <a:gd name="connsiteY6" fmla="*/ 617049 h 1327278"/>
                <a:gd name="connsiteX7" fmla="*/ 4726580 w 4744414"/>
                <a:gd name="connsiteY7" fmla="*/ 614849 h 1327278"/>
                <a:gd name="connsiteX8" fmla="*/ 4468551 w 4744414"/>
                <a:gd name="connsiteY8" fmla="*/ 737146 h 1327278"/>
                <a:gd name="connsiteX9" fmla="*/ 4167380 w 4744414"/>
                <a:gd name="connsiteY9" fmla="*/ 919362 h 1327278"/>
                <a:gd name="connsiteX10" fmla="*/ 3643491 w 4744414"/>
                <a:gd name="connsiteY10" fmla="*/ 308526 h 1327278"/>
                <a:gd name="connsiteX11" fmla="*/ 3205654 w 4744414"/>
                <a:gd name="connsiteY11" fmla="*/ 749570 h 1327278"/>
                <a:gd name="connsiteX12" fmla="*/ 2666581 w 4744414"/>
                <a:gd name="connsiteY12" fmla="*/ 838609 h 1327278"/>
                <a:gd name="connsiteX13" fmla="*/ 2251520 w 4744414"/>
                <a:gd name="connsiteY13" fmla="*/ 807548 h 1327278"/>
                <a:gd name="connsiteX14" fmla="*/ 1882015 w 4744414"/>
                <a:gd name="connsiteY14" fmla="*/ 403775 h 1327278"/>
                <a:gd name="connsiteX15" fmla="*/ 1165784 w 4744414"/>
                <a:gd name="connsiteY15" fmla="*/ 277465 h 1327278"/>
                <a:gd name="connsiteX16" fmla="*/ 773500 w 4744414"/>
                <a:gd name="connsiteY16" fmla="*/ 0 h 132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44414" h="1327278">
                  <a:moveTo>
                    <a:pt x="773500" y="0"/>
                  </a:moveTo>
                  <a:cubicBezTo>
                    <a:pt x="621649" y="0"/>
                    <a:pt x="464735" y="617049"/>
                    <a:pt x="211650" y="617049"/>
                  </a:cubicBezTo>
                  <a:cubicBezTo>
                    <a:pt x="148379" y="617049"/>
                    <a:pt x="92225" y="635944"/>
                    <a:pt x="39868" y="664286"/>
                  </a:cubicBezTo>
                  <a:lnTo>
                    <a:pt x="0" y="689650"/>
                  </a:lnTo>
                  <a:lnTo>
                    <a:pt x="0" y="1327278"/>
                  </a:lnTo>
                  <a:lnTo>
                    <a:pt x="4744414" y="1327278"/>
                  </a:lnTo>
                  <a:lnTo>
                    <a:pt x="4744414" y="617049"/>
                  </a:lnTo>
                  <a:lnTo>
                    <a:pt x="4726580" y="614849"/>
                  </a:lnTo>
                  <a:cubicBezTo>
                    <a:pt x="4691109" y="613685"/>
                    <a:pt x="4603320" y="625332"/>
                    <a:pt x="4468551" y="737146"/>
                  </a:cubicBezTo>
                  <a:cubicBezTo>
                    <a:pt x="4288861" y="886232"/>
                    <a:pt x="4314170" y="919362"/>
                    <a:pt x="4167380" y="919362"/>
                  </a:cubicBezTo>
                  <a:cubicBezTo>
                    <a:pt x="4020590" y="919362"/>
                    <a:pt x="3873801" y="308526"/>
                    <a:pt x="3643491" y="308526"/>
                  </a:cubicBezTo>
                  <a:cubicBezTo>
                    <a:pt x="3413185" y="308526"/>
                    <a:pt x="3349912" y="749570"/>
                    <a:pt x="3205654" y="749570"/>
                  </a:cubicBezTo>
                  <a:cubicBezTo>
                    <a:pt x="3061394" y="749570"/>
                    <a:pt x="2752630" y="768207"/>
                    <a:pt x="2666581" y="838609"/>
                  </a:cubicBezTo>
                  <a:cubicBezTo>
                    <a:pt x="2583063" y="906938"/>
                    <a:pt x="2451459" y="971129"/>
                    <a:pt x="2251520" y="807548"/>
                  </a:cubicBezTo>
                  <a:cubicBezTo>
                    <a:pt x="2051584" y="643969"/>
                    <a:pt x="2081954" y="403775"/>
                    <a:pt x="1882015" y="403775"/>
                  </a:cubicBezTo>
                  <a:cubicBezTo>
                    <a:pt x="1682079" y="403775"/>
                    <a:pt x="1461893" y="519731"/>
                    <a:pt x="1165784" y="277465"/>
                  </a:cubicBezTo>
                  <a:cubicBezTo>
                    <a:pt x="869673" y="35202"/>
                    <a:pt x="925351" y="0"/>
                    <a:pt x="773500" y="0"/>
                  </a:cubicBezTo>
                  <a:close/>
                </a:path>
              </a:pathLst>
            </a:custGeom>
            <a:solidFill>
              <a:schemeClr val="accent2">
                <a:lumMod val="20000"/>
                <a:lumOff val="80000"/>
                <a:alpha val="25000"/>
              </a:schemeClr>
            </a:solidFill>
            <a:ln w="9525" cap="flat">
              <a:noFill/>
              <a:prstDash val="solid"/>
              <a:miter/>
            </a:ln>
            <a:effectLst>
              <a:outerShdw blurRad="647700" dist="228600" dir="2700000" sx="97000" sy="97000" algn="tl" rotWithShape="0">
                <a:srgbClr val="032CAE">
                  <a:alpha val="15000"/>
                </a:srgbClr>
              </a:outerShdw>
            </a:effectLst>
          </p:spPr>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B0A2CA6D-8F73-4E9F-8501-40492C0E7D65}"/>
                </a:ext>
              </a:extLst>
            </p:cNvPr>
            <p:cNvGrpSpPr/>
            <p:nvPr/>
          </p:nvGrpSpPr>
          <p:grpSpPr>
            <a:xfrm>
              <a:off x="6333823" y="3725196"/>
              <a:ext cx="4744414" cy="1031080"/>
              <a:chOff x="6571283" y="3571615"/>
              <a:chExt cx="4744414" cy="1031080"/>
            </a:xfrm>
          </p:grpSpPr>
          <p:sp>
            <p:nvSpPr>
              <p:cNvPr id="24" name="Freeform: Shape 23">
                <a:extLst>
                  <a:ext uri="{FF2B5EF4-FFF2-40B4-BE49-F238E27FC236}">
                    <a16:creationId xmlns:a16="http://schemas.microsoft.com/office/drawing/2014/main" id="{A8AD6FDB-71BD-4D92-9513-2EB40E8861DB}"/>
                  </a:ext>
                </a:extLst>
              </p:cNvPr>
              <p:cNvSpPr/>
              <p:nvPr/>
            </p:nvSpPr>
            <p:spPr>
              <a:xfrm flipH="1">
                <a:off x="6571283" y="3571615"/>
                <a:ext cx="4744414" cy="1031080"/>
              </a:xfrm>
              <a:custGeom>
                <a:avLst/>
                <a:gdLst>
                  <a:gd name="connsiteX0" fmla="*/ 2224951 w 4744414"/>
                  <a:gd name="connsiteY0" fmla="*/ 0 h 1031080"/>
                  <a:gd name="connsiteX1" fmla="*/ 1868468 w 4744414"/>
                  <a:gd name="connsiteY1" fmla="*/ 479347 h 1031080"/>
                  <a:gd name="connsiteX2" fmla="*/ 1468631 w 4744414"/>
                  <a:gd name="connsiteY2" fmla="*/ 714195 h 1031080"/>
                  <a:gd name="connsiteX3" fmla="*/ 848801 w 4744414"/>
                  <a:gd name="connsiteY3" fmla="*/ 146379 h 1031080"/>
                  <a:gd name="connsiteX4" fmla="*/ 471443 w 4744414"/>
                  <a:gd name="connsiteY4" fmla="*/ 405354 h 1031080"/>
                  <a:gd name="connsiteX5" fmla="*/ 219337 w 4744414"/>
                  <a:gd name="connsiteY5" fmla="*/ 463262 h 1031080"/>
                  <a:gd name="connsiteX6" fmla="*/ 8979 w 4744414"/>
                  <a:gd name="connsiteY6" fmla="*/ 628943 h 1031080"/>
                  <a:gd name="connsiteX7" fmla="*/ 0 w 4744414"/>
                  <a:gd name="connsiteY7" fmla="*/ 627911 h 1031080"/>
                  <a:gd name="connsiteX8" fmla="*/ 0 w 4744414"/>
                  <a:gd name="connsiteY8" fmla="*/ 1031080 h 1031080"/>
                  <a:gd name="connsiteX9" fmla="*/ 4744414 w 4744414"/>
                  <a:gd name="connsiteY9" fmla="*/ 1031080 h 1031080"/>
                  <a:gd name="connsiteX10" fmla="*/ 4744414 w 4744414"/>
                  <a:gd name="connsiteY10" fmla="*/ 479347 h 1031080"/>
                  <a:gd name="connsiteX11" fmla="*/ 4733099 w 4744414"/>
                  <a:gd name="connsiteY11" fmla="*/ 477638 h 1031080"/>
                  <a:gd name="connsiteX12" fmla="*/ 4569385 w 4744414"/>
                  <a:gd name="connsiteY12" fmla="*/ 572643 h 1031080"/>
                  <a:gd name="connsiteX13" fmla="*/ 4378298 w 4744414"/>
                  <a:gd name="connsiteY13" fmla="*/ 714195 h 1031080"/>
                  <a:gd name="connsiteX14" fmla="*/ 4045902 w 4744414"/>
                  <a:gd name="connsiteY14" fmla="*/ 239675 h 1031080"/>
                  <a:gd name="connsiteX15" fmla="*/ 3768103 w 4744414"/>
                  <a:gd name="connsiteY15" fmla="*/ 582294 h 1031080"/>
                  <a:gd name="connsiteX16" fmla="*/ 3426072 w 4744414"/>
                  <a:gd name="connsiteY16" fmla="*/ 651463 h 1031080"/>
                  <a:gd name="connsiteX17" fmla="*/ 3162724 w 4744414"/>
                  <a:gd name="connsiteY17" fmla="*/ 627334 h 1031080"/>
                  <a:gd name="connsiteX18" fmla="*/ 2928281 w 4744414"/>
                  <a:gd name="connsiteY18" fmla="*/ 313668 h 1031080"/>
                  <a:gd name="connsiteX19" fmla="*/ 2473847 w 4744414"/>
                  <a:gd name="connsiteY19" fmla="*/ 215545 h 1031080"/>
                  <a:gd name="connsiteX20" fmla="*/ 2224951 w 4744414"/>
                  <a:gd name="connsiteY20" fmla="*/ 0 h 10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4414" h="1031080">
                    <a:moveTo>
                      <a:pt x="2224951" y="0"/>
                    </a:moveTo>
                    <a:cubicBezTo>
                      <a:pt x="2128604" y="0"/>
                      <a:pt x="2029046" y="479347"/>
                      <a:pt x="1868468" y="479347"/>
                    </a:cubicBezTo>
                    <a:cubicBezTo>
                      <a:pt x="1707891" y="479347"/>
                      <a:pt x="1619573" y="714195"/>
                      <a:pt x="1468631" y="714195"/>
                    </a:cubicBezTo>
                    <a:cubicBezTo>
                      <a:pt x="1317687" y="714195"/>
                      <a:pt x="1068791" y="146379"/>
                      <a:pt x="848801" y="146379"/>
                    </a:cubicBezTo>
                    <a:cubicBezTo>
                      <a:pt x="628809" y="146379"/>
                      <a:pt x="571001" y="405354"/>
                      <a:pt x="471443" y="405354"/>
                    </a:cubicBezTo>
                    <a:cubicBezTo>
                      <a:pt x="370279" y="405354"/>
                      <a:pt x="269115" y="405354"/>
                      <a:pt x="219337" y="463262"/>
                    </a:cubicBezTo>
                    <a:cubicBezTo>
                      <a:pt x="171163" y="521170"/>
                      <a:pt x="171163" y="628943"/>
                      <a:pt x="8979" y="628943"/>
                    </a:cubicBezTo>
                    <a:lnTo>
                      <a:pt x="0" y="627911"/>
                    </a:lnTo>
                    <a:lnTo>
                      <a:pt x="0" y="1031080"/>
                    </a:lnTo>
                    <a:lnTo>
                      <a:pt x="4744414" y="1031080"/>
                    </a:lnTo>
                    <a:lnTo>
                      <a:pt x="4744414" y="479347"/>
                    </a:lnTo>
                    <a:lnTo>
                      <a:pt x="4733099" y="477638"/>
                    </a:lnTo>
                    <a:cubicBezTo>
                      <a:pt x="4710593" y="476733"/>
                      <a:pt x="4654893" y="485782"/>
                      <a:pt x="4569385" y="572643"/>
                    </a:cubicBezTo>
                    <a:cubicBezTo>
                      <a:pt x="4455375" y="688458"/>
                      <a:pt x="4471433" y="714195"/>
                      <a:pt x="4378298" y="714195"/>
                    </a:cubicBezTo>
                    <a:cubicBezTo>
                      <a:pt x="4285163" y="714195"/>
                      <a:pt x="4192028" y="239675"/>
                      <a:pt x="4045902" y="239675"/>
                    </a:cubicBezTo>
                    <a:cubicBezTo>
                      <a:pt x="3899777" y="239675"/>
                      <a:pt x="3859631" y="582294"/>
                      <a:pt x="3768103" y="582294"/>
                    </a:cubicBezTo>
                    <a:cubicBezTo>
                      <a:pt x="3676573" y="582294"/>
                      <a:pt x="3480668" y="596772"/>
                      <a:pt x="3426072" y="651463"/>
                    </a:cubicBezTo>
                    <a:cubicBezTo>
                      <a:pt x="3373082" y="704544"/>
                      <a:pt x="3289582" y="754410"/>
                      <a:pt x="3162724" y="627334"/>
                    </a:cubicBezTo>
                    <a:cubicBezTo>
                      <a:pt x="3035869" y="500259"/>
                      <a:pt x="3055138" y="313668"/>
                      <a:pt x="2928281" y="313668"/>
                    </a:cubicBezTo>
                    <a:cubicBezTo>
                      <a:pt x="2801425" y="313668"/>
                      <a:pt x="2661722" y="403746"/>
                      <a:pt x="2473847" y="215545"/>
                    </a:cubicBezTo>
                    <a:cubicBezTo>
                      <a:pt x="2285970" y="27346"/>
                      <a:pt x="2321297" y="0"/>
                      <a:pt x="2224951" y="0"/>
                    </a:cubicBezTo>
                    <a:close/>
                  </a:path>
                </a:pathLst>
              </a:custGeom>
              <a:gradFill>
                <a:gsLst>
                  <a:gs pos="51000">
                    <a:srgbClr val="EAEAF5"/>
                  </a:gs>
                  <a:gs pos="100000">
                    <a:schemeClr val="bg1"/>
                  </a:gs>
                  <a:gs pos="0">
                    <a:schemeClr val="accent6"/>
                  </a:gs>
                </a:gsLst>
                <a:lin ang="5400000" scaled="1"/>
              </a:gradFill>
              <a:ln w="9525" cap="flat">
                <a:noFill/>
                <a:prstDash val="solid"/>
                <a:miter/>
              </a:ln>
              <a:effectLst/>
            </p:spPr>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BAB9DA3-93A3-4374-BF29-4600C00D886A}"/>
                  </a:ext>
                </a:extLst>
              </p:cNvPr>
              <p:cNvSpPr/>
              <p:nvPr/>
            </p:nvSpPr>
            <p:spPr>
              <a:xfrm flipH="1">
                <a:off x="6571283" y="3578866"/>
                <a:ext cx="4742420" cy="714195"/>
              </a:xfrm>
              <a:custGeom>
                <a:avLst/>
                <a:gdLst>
                  <a:gd name="connsiteX0" fmla="*/ 2224951 w 4744414"/>
                  <a:gd name="connsiteY0" fmla="*/ 0 h 1031080"/>
                  <a:gd name="connsiteX1" fmla="*/ 1868468 w 4744414"/>
                  <a:gd name="connsiteY1" fmla="*/ 479347 h 1031080"/>
                  <a:gd name="connsiteX2" fmla="*/ 1468631 w 4744414"/>
                  <a:gd name="connsiteY2" fmla="*/ 714195 h 1031080"/>
                  <a:gd name="connsiteX3" fmla="*/ 848801 w 4744414"/>
                  <a:gd name="connsiteY3" fmla="*/ 146379 h 1031080"/>
                  <a:gd name="connsiteX4" fmla="*/ 471443 w 4744414"/>
                  <a:gd name="connsiteY4" fmla="*/ 405354 h 1031080"/>
                  <a:gd name="connsiteX5" fmla="*/ 219337 w 4744414"/>
                  <a:gd name="connsiteY5" fmla="*/ 463262 h 1031080"/>
                  <a:gd name="connsiteX6" fmla="*/ 8979 w 4744414"/>
                  <a:gd name="connsiteY6" fmla="*/ 628943 h 1031080"/>
                  <a:gd name="connsiteX7" fmla="*/ 0 w 4744414"/>
                  <a:gd name="connsiteY7" fmla="*/ 627911 h 1031080"/>
                  <a:gd name="connsiteX8" fmla="*/ 0 w 4744414"/>
                  <a:gd name="connsiteY8" fmla="*/ 1031080 h 1031080"/>
                  <a:gd name="connsiteX9" fmla="*/ 4744414 w 4744414"/>
                  <a:gd name="connsiteY9" fmla="*/ 1031080 h 1031080"/>
                  <a:gd name="connsiteX10" fmla="*/ 4744414 w 4744414"/>
                  <a:gd name="connsiteY10" fmla="*/ 479347 h 1031080"/>
                  <a:gd name="connsiteX11" fmla="*/ 4733099 w 4744414"/>
                  <a:gd name="connsiteY11" fmla="*/ 477638 h 1031080"/>
                  <a:gd name="connsiteX12" fmla="*/ 4569385 w 4744414"/>
                  <a:gd name="connsiteY12" fmla="*/ 572643 h 1031080"/>
                  <a:gd name="connsiteX13" fmla="*/ 4378298 w 4744414"/>
                  <a:gd name="connsiteY13" fmla="*/ 714195 h 1031080"/>
                  <a:gd name="connsiteX14" fmla="*/ 4045902 w 4744414"/>
                  <a:gd name="connsiteY14" fmla="*/ 239675 h 1031080"/>
                  <a:gd name="connsiteX15" fmla="*/ 3768103 w 4744414"/>
                  <a:gd name="connsiteY15" fmla="*/ 582294 h 1031080"/>
                  <a:gd name="connsiteX16" fmla="*/ 3426072 w 4744414"/>
                  <a:gd name="connsiteY16" fmla="*/ 651463 h 1031080"/>
                  <a:gd name="connsiteX17" fmla="*/ 3162724 w 4744414"/>
                  <a:gd name="connsiteY17" fmla="*/ 627334 h 1031080"/>
                  <a:gd name="connsiteX18" fmla="*/ 2928281 w 4744414"/>
                  <a:gd name="connsiteY18" fmla="*/ 313668 h 1031080"/>
                  <a:gd name="connsiteX19" fmla="*/ 2473847 w 4744414"/>
                  <a:gd name="connsiteY19" fmla="*/ 215545 h 1031080"/>
                  <a:gd name="connsiteX20" fmla="*/ 2224951 w 4744414"/>
                  <a:gd name="connsiteY20" fmla="*/ 0 h 1031080"/>
                  <a:gd name="connsiteX0" fmla="*/ 2224951 w 4744414"/>
                  <a:gd name="connsiteY0" fmla="*/ 0 h 1031080"/>
                  <a:gd name="connsiteX1" fmla="*/ 1868468 w 4744414"/>
                  <a:gd name="connsiteY1" fmla="*/ 479347 h 1031080"/>
                  <a:gd name="connsiteX2" fmla="*/ 1468631 w 4744414"/>
                  <a:gd name="connsiteY2" fmla="*/ 714195 h 1031080"/>
                  <a:gd name="connsiteX3" fmla="*/ 848801 w 4744414"/>
                  <a:gd name="connsiteY3" fmla="*/ 146379 h 1031080"/>
                  <a:gd name="connsiteX4" fmla="*/ 471443 w 4744414"/>
                  <a:gd name="connsiteY4" fmla="*/ 405354 h 1031080"/>
                  <a:gd name="connsiteX5" fmla="*/ 219337 w 4744414"/>
                  <a:gd name="connsiteY5" fmla="*/ 463262 h 1031080"/>
                  <a:gd name="connsiteX6" fmla="*/ 8979 w 4744414"/>
                  <a:gd name="connsiteY6" fmla="*/ 628943 h 1031080"/>
                  <a:gd name="connsiteX7" fmla="*/ 0 w 4744414"/>
                  <a:gd name="connsiteY7" fmla="*/ 627911 h 1031080"/>
                  <a:gd name="connsiteX8" fmla="*/ 0 w 4744414"/>
                  <a:gd name="connsiteY8" fmla="*/ 1031080 h 1031080"/>
                  <a:gd name="connsiteX9" fmla="*/ 4744414 w 4744414"/>
                  <a:gd name="connsiteY9" fmla="*/ 479347 h 1031080"/>
                  <a:gd name="connsiteX10" fmla="*/ 4733099 w 4744414"/>
                  <a:gd name="connsiteY10" fmla="*/ 477638 h 1031080"/>
                  <a:gd name="connsiteX11" fmla="*/ 4569385 w 4744414"/>
                  <a:gd name="connsiteY11" fmla="*/ 572643 h 1031080"/>
                  <a:gd name="connsiteX12" fmla="*/ 4378298 w 4744414"/>
                  <a:gd name="connsiteY12" fmla="*/ 714195 h 1031080"/>
                  <a:gd name="connsiteX13" fmla="*/ 4045902 w 4744414"/>
                  <a:gd name="connsiteY13" fmla="*/ 239675 h 1031080"/>
                  <a:gd name="connsiteX14" fmla="*/ 3768103 w 4744414"/>
                  <a:gd name="connsiteY14" fmla="*/ 582294 h 1031080"/>
                  <a:gd name="connsiteX15" fmla="*/ 3426072 w 4744414"/>
                  <a:gd name="connsiteY15" fmla="*/ 651463 h 1031080"/>
                  <a:gd name="connsiteX16" fmla="*/ 3162724 w 4744414"/>
                  <a:gd name="connsiteY16" fmla="*/ 627334 h 1031080"/>
                  <a:gd name="connsiteX17" fmla="*/ 2928281 w 4744414"/>
                  <a:gd name="connsiteY17" fmla="*/ 313668 h 1031080"/>
                  <a:gd name="connsiteX18" fmla="*/ 2473847 w 4744414"/>
                  <a:gd name="connsiteY18" fmla="*/ 215545 h 1031080"/>
                  <a:gd name="connsiteX19" fmla="*/ 2224951 w 4744414"/>
                  <a:gd name="connsiteY19" fmla="*/ 0 h 1031080"/>
                  <a:gd name="connsiteX0" fmla="*/ 2224951 w 4744414"/>
                  <a:gd name="connsiteY0" fmla="*/ 0 h 714195"/>
                  <a:gd name="connsiteX1" fmla="*/ 1868468 w 4744414"/>
                  <a:gd name="connsiteY1" fmla="*/ 479347 h 714195"/>
                  <a:gd name="connsiteX2" fmla="*/ 1468631 w 4744414"/>
                  <a:gd name="connsiteY2" fmla="*/ 714195 h 714195"/>
                  <a:gd name="connsiteX3" fmla="*/ 848801 w 4744414"/>
                  <a:gd name="connsiteY3" fmla="*/ 146379 h 714195"/>
                  <a:gd name="connsiteX4" fmla="*/ 471443 w 4744414"/>
                  <a:gd name="connsiteY4" fmla="*/ 405354 h 714195"/>
                  <a:gd name="connsiteX5" fmla="*/ 219337 w 4744414"/>
                  <a:gd name="connsiteY5" fmla="*/ 463262 h 714195"/>
                  <a:gd name="connsiteX6" fmla="*/ 8979 w 4744414"/>
                  <a:gd name="connsiteY6" fmla="*/ 628943 h 714195"/>
                  <a:gd name="connsiteX7" fmla="*/ 0 w 4744414"/>
                  <a:gd name="connsiteY7" fmla="*/ 627911 h 714195"/>
                  <a:gd name="connsiteX8" fmla="*/ 4744414 w 4744414"/>
                  <a:gd name="connsiteY8" fmla="*/ 479347 h 714195"/>
                  <a:gd name="connsiteX9" fmla="*/ 4733099 w 4744414"/>
                  <a:gd name="connsiteY9" fmla="*/ 477638 h 714195"/>
                  <a:gd name="connsiteX10" fmla="*/ 4569385 w 4744414"/>
                  <a:gd name="connsiteY10" fmla="*/ 572643 h 714195"/>
                  <a:gd name="connsiteX11" fmla="*/ 4378298 w 4744414"/>
                  <a:gd name="connsiteY11" fmla="*/ 714195 h 714195"/>
                  <a:gd name="connsiteX12" fmla="*/ 4045902 w 4744414"/>
                  <a:gd name="connsiteY12" fmla="*/ 239675 h 714195"/>
                  <a:gd name="connsiteX13" fmla="*/ 3768103 w 4744414"/>
                  <a:gd name="connsiteY13" fmla="*/ 582294 h 714195"/>
                  <a:gd name="connsiteX14" fmla="*/ 3426072 w 4744414"/>
                  <a:gd name="connsiteY14" fmla="*/ 651463 h 714195"/>
                  <a:gd name="connsiteX15" fmla="*/ 3162724 w 4744414"/>
                  <a:gd name="connsiteY15" fmla="*/ 627334 h 714195"/>
                  <a:gd name="connsiteX16" fmla="*/ 2928281 w 4744414"/>
                  <a:gd name="connsiteY16" fmla="*/ 313668 h 714195"/>
                  <a:gd name="connsiteX17" fmla="*/ 2473847 w 4744414"/>
                  <a:gd name="connsiteY17" fmla="*/ 215545 h 714195"/>
                  <a:gd name="connsiteX18" fmla="*/ 2224951 w 4744414"/>
                  <a:gd name="connsiteY18" fmla="*/ 0 h 714195"/>
                  <a:gd name="connsiteX0" fmla="*/ 2215972 w 4735435"/>
                  <a:gd name="connsiteY0" fmla="*/ 0 h 714195"/>
                  <a:gd name="connsiteX1" fmla="*/ 1859489 w 4735435"/>
                  <a:gd name="connsiteY1" fmla="*/ 479347 h 714195"/>
                  <a:gd name="connsiteX2" fmla="*/ 1459652 w 4735435"/>
                  <a:gd name="connsiteY2" fmla="*/ 714195 h 714195"/>
                  <a:gd name="connsiteX3" fmla="*/ 839822 w 4735435"/>
                  <a:gd name="connsiteY3" fmla="*/ 146379 h 714195"/>
                  <a:gd name="connsiteX4" fmla="*/ 462464 w 4735435"/>
                  <a:gd name="connsiteY4" fmla="*/ 405354 h 714195"/>
                  <a:gd name="connsiteX5" fmla="*/ 210358 w 4735435"/>
                  <a:gd name="connsiteY5" fmla="*/ 463262 h 714195"/>
                  <a:gd name="connsiteX6" fmla="*/ 0 w 4735435"/>
                  <a:gd name="connsiteY6" fmla="*/ 628943 h 714195"/>
                  <a:gd name="connsiteX7" fmla="*/ 4735435 w 4735435"/>
                  <a:gd name="connsiteY7" fmla="*/ 479347 h 714195"/>
                  <a:gd name="connsiteX8" fmla="*/ 4724120 w 4735435"/>
                  <a:gd name="connsiteY8" fmla="*/ 477638 h 714195"/>
                  <a:gd name="connsiteX9" fmla="*/ 4560406 w 4735435"/>
                  <a:gd name="connsiteY9" fmla="*/ 572643 h 714195"/>
                  <a:gd name="connsiteX10" fmla="*/ 4369319 w 4735435"/>
                  <a:gd name="connsiteY10" fmla="*/ 714195 h 714195"/>
                  <a:gd name="connsiteX11" fmla="*/ 4036923 w 4735435"/>
                  <a:gd name="connsiteY11" fmla="*/ 239675 h 714195"/>
                  <a:gd name="connsiteX12" fmla="*/ 3759124 w 4735435"/>
                  <a:gd name="connsiteY12" fmla="*/ 582294 h 714195"/>
                  <a:gd name="connsiteX13" fmla="*/ 3417093 w 4735435"/>
                  <a:gd name="connsiteY13" fmla="*/ 651463 h 714195"/>
                  <a:gd name="connsiteX14" fmla="*/ 3153745 w 4735435"/>
                  <a:gd name="connsiteY14" fmla="*/ 627334 h 714195"/>
                  <a:gd name="connsiteX15" fmla="*/ 2919302 w 4735435"/>
                  <a:gd name="connsiteY15" fmla="*/ 313668 h 714195"/>
                  <a:gd name="connsiteX16" fmla="*/ 2464868 w 4735435"/>
                  <a:gd name="connsiteY16" fmla="*/ 215545 h 714195"/>
                  <a:gd name="connsiteX17" fmla="*/ 2215972 w 4735435"/>
                  <a:gd name="connsiteY17" fmla="*/ 0 h 714195"/>
                  <a:gd name="connsiteX0" fmla="*/ 2215972 w 4735435"/>
                  <a:gd name="connsiteY0" fmla="*/ 0 h 1198730"/>
                  <a:gd name="connsiteX1" fmla="*/ 1859489 w 4735435"/>
                  <a:gd name="connsiteY1" fmla="*/ 479347 h 1198730"/>
                  <a:gd name="connsiteX2" fmla="*/ 1459652 w 4735435"/>
                  <a:gd name="connsiteY2" fmla="*/ 714195 h 1198730"/>
                  <a:gd name="connsiteX3" fmla="*/ 839822 w 4735435"/>
                  <a:gd name="connsiteY3" fmla="*/ 146379 h 1198730"/>
                  <a:gd name="connsiteX4" fmla="*/ 462464 w 4735435"/>
                  <a:gd name="connsiteY4" fmla="*/ 405354 h 1198730"/>
                  <a:gd name="connsiteX5" fmla="*/ 210358 w 4735435"/>
                  <a:gd name="connsiteY5" fmla="*/ 463262 h 1198730"/>
                  <a:gd name="connsiteX6" fmla="*/ 0 w 4735435"/>
                  <a:gd name="connsiteY6" fmla="*/ 628943 h 1198730"/>
                  <a:gd name="connsiteX7" fmla="*/ 4263947 w 4735435"/>
                  <a:gd name="connsiteY7" fmla="*/ 1196740 h 1198730"/>
                  <a:gd name="connsiteX8" fmla="*/ 4735435 w 4735435"/>
                  <a:gd name="connsiteY8" fmla="*/ 479347 h 1198730"/>
                  <a:gd name="connsiteX9" fmla="*/ 4724120 w 4735435"/>
                  <a:gd name="connsiteY9" fmla="*/ 477638 h 1198730"/>
                  <a:gd name="connsiteX10" fmla="*/ 4560406 w 4735435"/>
                  <a:gd name="connsiteY10" fmla="*/ 572643 h 1198730"/>
                  <a:gd name="connsiteX11" fmla="*/ 4369319 w 4735435"/>
                  <a:gd name="connsiteY11" fmla="*/ 714195 h 1198730"/>
                  <a:gd name="connsiteX12" fmla="*/ 4036923 w 4735435"/>
                  <a:gd name="connsiteY12" fmla="*/ 239675 h 1198730"/>
                  <a:gd name="connsiteX13" fmla="*/ 3759124 w 4735435"/>
                  <a:gd name="connsiteY13" fmla="*/ 582294 h 1198730"/>
                  <a:gd name="connsiteX14" fmla="*/ 3417093 w 4735435"/>
                  <a:gd name="connsiteY14" fmla="*/ 651463 h 1198730"/>
                  <a:gd name="connsiteX15" fmla="*/ 3153745 w 4735435"/>
                  <a:gd name="connsiteY15" fmla="*/ 627334 h 1198730"/>
                  <a:gd name="connsiteX16" fmla="*/ 2919302 w 4735435"/>
                  <a:gd name="connsiteY16" fmla="*/ 313668 h 1198730"/>
                  <a:gd name="connsiteX17" fmla="*/ 2464868 w 4735435"/>
                  <a:gd name="connsiteY17" fmla="*/ 215545 h 1198730"/>
                  <a:gd name="connsiteX18" fmla="*/ 2215972 w 4735435"/>
                  <a:gd name="connsiteY18" fmla="*/ 0 h 1198730"/>
                  <a:gd name="connsiteX0" fmla="*/ 4172507 w 4643995"/>
                  <a:gd name="connsiteY0" fmla="*/ 1196740 h 1196740"/>
                  <a:gd name="connsiteX1" fmla="*/ 4643995 w 4643995"/>
                  <a:gd name="connsiteY1" fmla="*/ 479347 h 1196740"/>
                  <a:gd name="connsiteX2" fmla="*/ 4632680 w 4643995"/>
                  <a:gd name="connsiteY2" fmla="*/ 477638 h 1196740"/>
                  <a:gd name="connsiteX3" fmla="*/ 4468966 w 4643995"/>
                  <a:gd name="connsiteY3" fmla="*/ 572643 h 1196740"/>
                  <a:gd name="connsiteX4" fmla="*/ 4277879 w 4643995"/>
                  <a:gd name="connsiteY4" fmla="*/ 714195 h 1196740"/>
                  <a:gd name="connsiteX5" fmla="*/ 3945483 w 4643995"/>
                  <a:gd name="connsiteY5" fmla="*/ 239675 h 1196740"/>
                  <a:gd name="connsiteX6" fmla="*/ 3667684 w 4643995"/>
                  <a:gd name="connsiteY6" fmla="*/ 582294 h 1196740"/>
                  <a:gd name="connsiteX7" fmla="*/ 3325653 w 4643995"/>
                  <a:gd name="connsiteY7" fmla="*/ 651463 h 1196740"/>
                  <a:gd name="connsiteX8" fmla="*/ 3062305 w 4643995"/>
                  <a:gd name="connsiteY8" fmla="*/ 627334 h 1196740"/>
                  <a:gd name="connsiteX9" fmla="*/ 2827862 w 4643995"/>
                  <a:gd name="connsiteY9" fmla="*/ 313668 h 1196740"/>
                  <a:gd name="connsiteX10" fmla="*/ 2373428 w 4643995"/>
                  <a:gd name="connsiteY10" fmla="*/ 215545 h 1196740"/>
                  <a:gd name="connsiteX11" fmla="*/ 2124532 w 4643995"/>
                  <a:gd name="connsiteY11" fmla="*/ 0 h 1196740"/>
                  <a:gd name="connsiteX12" fmla="*/ 1768049 w 4643995"/>
                  <a:gd name="connsiteY12" fmla="*/ 479347 h 1196740"/>
                  <a:gd name="connsiteX13" fmla="*/ 1368212 w 4643995"/>
                  <a:gd name="connsiteY13" fmla="*/ 714195 h 1196740"/>
                  <a:gd name="connsiteX14" fmla="*/ 748382 w 4643995"/>
                  <a:gd name="connsiteY14" fmla="*/ 146379 h 1196740"/>
                  <a:gd name="connsiteX15" fmla="*/ 371024 w 4643995"/>
                  <a:gd name="connsiteY15" fmla="*/ 405354 h 1196740"/>
                  <a:gd name="connsiteX16" fmla="*/ 118918 w 4643995"/>
                  <a:gd name="connsiteY16" fmla="*/ 463262 h 1196740"/>
                  <a:gd name="connsiteX17" fmla="*/ 0 w 4643995"/>
                  <a:gd name="connsiteY17" fmla="*/ 720383 h 1196740"/>
                  <a:gd name="connsiteX0" fmla="*/ 4643995 w 4643995"/>
                  <a:gd name="connsiteY0" fmla="*/ 479347 h 720383"/>
                  <a:gd name="connsiteX1" fmla="*/ 4632680 w 4643995"/>
                  <a:gd name="connsiteY1" fmla="*/ 477638 h 720383"/>
                  <a:gd name="connsiteX2" fmla="*/ 4468966 w 4643995"/>
                  <a:gd name="connsiteY2" fmla="*/ 572643 h 720383"/>
                  <a:gd name="connsiteX3" fmla="*/ 4277879 w 4643995"/>
                  <a:gd name="connsiteY3" fmla="*/ 714195 h 720383"/>
                  <a:gd name="connsiteX4" fmla="*/ 3945483 w 4643995"/>
                  <a:gd name="connsiteY4" fmla="*/ 239675 h 720383"/>
                  <a:gd name="connsiteX5" fmla="*/ 3667684 w 4643995"/>
                  <a:gd name="connsiteY5" fmla="*/ 582294 h 720383"/>
                  <a:gd name="connsiteX6" fmla="*/ 3325653 w 4643995"/>
                  <a:gd name="connsiteY6" fmla="*/ 651463 h 720383"/>
                  <a:gd name="connsiteX7" fmla="*/ 3062305 w 4643995"/>
                  <a:gd name="connsiteY7" fmla="*/ 627334 h 720383"/>
                  <a:gd name="connsiteX8" fmla="*/ 2827862 w 4643995"/>
                  <a:gd name="connsiteY8" fmla="*/ 313668 h 720383"/>
                  <a:gd name="connsiteX9" fmla="*/ 2373428 w 4643995"/>
                  <a:gd name="connsiteY9" fmla="*/ 215545 h 720383"/>
                  <a:gd name="connsiteX10" fmla="*/ 2124532 w 4643995"/>
                  <a:gd name="connsiteY10" fmla="*/ 0 h 720383"/>
                  <a:gd name="connsiteX11" fmla="*/ 1768049 w 4643995"/>
                  <a:gd name="connsiteY11" fmla="*/ 479347 h 720383"/>
                  <a:gd name="connsiteX12" fmla="*/ 1368212 w 4643995"/>
                  <a:gd name="connsiteY12" fmla="*/ 714195 h 720383"/>
                  <a:gd name="connsiteX13" fmla="*/ 748382 w 4643995"/>
                  <a:gd name="connsiteY13" fmla="*/ 146379 h 720383"/>
                  <a:gd name="connsiteX14" fmla="*/ 371024 w 4643995"/>
                  <a:gd name="connsiteY14" fmla="*/ 405354 h 720383"/>
                  <a:gd name="connsiteX15" fmla="*/ 118918 w 4643995"/>
                  <a:gd name="connsiteY15" fmla="*/ 463262 h 720383"/>
                  <a:gd name="connsiteX16" fmla="*/ 0 w 4643995"/>
                  <a:gd name="connsiteY16" fmla="*/ 720383 h 720383"/>
                  <a:gd name="connsiteX0" fmla="*/ 4742420 w 4742420"/>
                  <a:gd name="connsiteY0" fmla="*/ 479347 h 714195"/>
                  <a:gd name="connsiteX1" fmla="*/ 4731105 w 4742420"/>
                  <a:gd name="connsiteY1" fmla="*/ 477638 h 714195"/>
                  <a:gd name="connsiteX2" fmla="*/ 4567391 w 4742420"/>
                  <a:gd name="connsiteY2" fmla="*/ 572643 h 714195"/>
                  <a:gd name="connsiteX3" fmla="*/ 4376304 w 4742420"/>
                  <a:gd name="connsiteY3" fmla="*/ 714195 h 714195"/>
                  <a:gd name="connsiteX4" fmla="*/ 4043908 w 4742420"/>
                  <a:gd name="connsiteY4" fmla="*/ 239675 h 714195"/>
                  <a:gd name="connsiteX5" fmla="*/ 3766109 w 4742420"/>
                  <a:gd name="connsiteY5" fmla="*/ 582294 h 714195"/>
                  <a:gd name="connsiteX6" fmla="*/ 3424078 w 4742420"/>
                  <a:gd name="connsiteY6" fmla="*/ 651463 h 714195"/>
                  <a:gd name="connsiteX7" fmla="*/ 3160730 w 4742420"/>
                  <a:gd name="connsiteY7" fmla="*/ 627334 h 714195"/>
                  <a:gd name="connsiteX8" fmla="*/ 2926287 w 4742420"/>
                  <a:gd name="connsiteY8" fmla="*/ 313668 h 714195"/>
                  <a:gd name="connsiteX9" fmla="*/ 2471853 w 4742420"/>
                  <a:gd name="connsiteY9" fmla="*/ 215545 h 714195"/>
                  <a:gd name="connsiteX10" fmla="*/ 2222957 w 4742420"/>
                  <a:gd name="connsiteY10" fmla="*/ 0 h 714195"/>
                  <a:gd name="connsiteX11" fmla="*/ 1866474 w 4742420"/>
                  <a:gd name="connsiteY11" fmla="*/ 479347 h 714195"/>
                  <a:gd name="connsiteX12" fmla="*/ 1466637 w 4742420"/>
                  <a:gd name="connsiteY12" fmla="*/ 714195 h 714195"/>
                  <a:gd name="connsiteX13" fmla="*/ 846807 w 4742420"/>
                  <a:gd name="connsiteY13" fmla="*/ 146379 h 714195"/>
                  <a:gd name="connsiteX14" fmla="*/ 469449 w 4742420"/>
                  <a:gd name="connsiteY14" fmla="*/ 405354 h 714195"/>
                  <a:gd name="connsiteX15" fmla="*/ 217343 w 4742420"/>
                  <a:gd name="connsiteY15" fmla="*/ 463262 h 714195"/>
                  <a:gd name="connsiteX16" fmla="*/ 0 w 4742420"/>
                  <a:gd name="connsiteY16" fmla="*/ 615608 h 714195"/>
                  <a:gd name="connsiteX0" fmla="*/ 4742420 w 4742420"/>
                  <a:gd name="connsiteY0" fmla="*/ 479347 h 714195"/>
                  <a:gd name="connsiteX1" fmla="*/ 4731105 w 4742420"/>
                  <a:gd name="connsiteY1" fmla="*/ 477638 h 714195"/>
                  <a:gd name="connsiteX2" fmla="*/ 4567391 w 4742420"/>
                  <a:gd name="connsiteY2" fmla="*/ 572643 h 714195"/>
                  <a:gd name="connsiteX3" fmla="*/ 4376304 w 4742420"/>
                  <a:gd name="connsiteY3" fmla="*/ 714195 h 714195"/>
                  <a:gd name="connsiteX4" fmla="*/ 4043908 w 4742420"/>
                  <a:gd name="connsiteY4" fmla="*/ 239675 h 714195"/>
                  <a:gd name="connsiteX5" fmla="*/ 3766109 w 4742420"/>
                  <a:gd name="connsiteY5" fmla="*/ 582294 h 714195"/>
                  <a:gd name="connsiteX6" fmla="*/ 3424078 w 4742420"/>
                  <a:gd name="connsiteY6" fmla="*/ 651463 h 714195"/>
                  <a:gd name="connsiteX7" fmla="*/ 3160730 w 4742420"/>
                  <a:gd name="connsiteY7" fmla="*/ 627334 h 714195"/>
                  <a:gd name="connsiteX8" fmla="*/ 2926287 w 4742420"/>
                  <a:gd name="connsiteY8" fmla="*/ 313668 h 714195"/>
                  <a:gd name="connsiteX9" fmla="*/ 2471853 w 4742420"/>
                  <a:gd name="connsiteY9" fmla="*/ 215545 h 714195"/>
                  <a:gd name="connsiteX10" fmla="*/ 2222957 w 4742420"/>
                  <a:gd name="connsiteY10" fmla="*/ 0 h 714195"/>
                  <a:gd name="connsiteX11" fmla="*/ 1866474 w 4742420"/>
                  <a:gd name="connsiteY11" fmla="*/ 479347 h 714195"/>
                  <a:gd name="connsiteX12" fmla="*/ 1466637 w 4742420"/>
                  <a:gd name="connsiteY12" fmla="*/ 714195 h 714195"/>
                  <a:gd name="connsiteX13" fmla="*/ 846807 w 4742420"/>
                  <a:gd name="connsiteY13" fmla="*/ 146379 h 714195"/>
                  <a:gd name="connsiteX14" fmla="*/ 469449 w 4742420"/>
                  <a:gd name="connsiteY14" fmla="*/ 405354 h 714195"/>
                  <a:gd name="connsiteX15" fmla="*/ 217343 w 4742420"/>
                  <a:gd name="connsiteY15" fmla="*/ 463262 h 714195"/>
                  <a:gd name="connsiteX16" fmla="*/ 0 w 4742420"/>
                  <a:gd name="connsiteY16" fmla="*/ 615608 h 7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42420" h="714195">
                    <a:moveTo>
                      <a:pt x="4742420" y="479347"/>
                    </a:moveTo>
                    <a:lnTo>
                      <a:pt x="4731105" y="477638"/>
                    </a:lnTo>
                    <a:cubicBezTo>
                      <a:pt x="4708599" y="476733"/>
                      <a:pt x="4652899" y="485782"/>
                      <a:pt x="4567391" y="572643"/>
                    </a:cubicBezTo>
                    <a:cubicBezTo>
                      <a:pt x="4453381" y="688458"/>
                      <a:pt x="4469439" y="714195"/>
                      <a:pt x="4376304" y="714195"/>
                    </a:cubicBezTo>
                    <a:cubicBezTo>
                      <a:pt x="4283169" y="714195"/>
                      <a:pt x="4190034" y="239675"/>
                      <a:pt x="4043908" y="239675"/>
                    </a:cubicBezTo>
                    <a:cubicBezTo>
                      <a:pt x="3897783" y="239675"/>
                      <a:pt x="3857637" y="582294"/>
                      <a:pt x="3766109" y="582294"/>
                    </a:cubicBezTo>
                    <a:cubicBezTo>
                      <a:pt x="3674579" y="582294"/>
                      <a:pt x="3478674" y="596772"/>
                      <a:pt x="3424078" y="651463"/>
                    </a:cubicBezTo>
                    <a:cubicBezTo>
                      <a:pt x="3371088" y="704544"/>
                      <a:pt x="3287588" y="754410"/>
                      <a:pt x="3160730" y="627334"/>
                    </a:cubicBezTo>
                    <a:cubicBezTo>
                      <a:pt x="3033875" y="500259"/>
                      <a:pt x="3053144" y="313668"/>
                      <a:pt x="2926287" y="313668"/>
                    </a:cubicBezTo>
                    <a:cubicBezTo>
                      <a:pt x="2799431" y="313668"/>
                      <a:pt x="2659728" y="403746"/>
                      <a:pt x="2471853" y="215545"/>
                    </a:cubicBezTo>
                    <a:cubicBezTo>
                      <a:pt x="2283976" y="27346"/>
                      <a:pt x="2319303" y="0"/>
                      <a:pt x="2222957" y="0"/>
                    </a:cubicBezTo>
                    <a:cubicBezTo>
                      <a:pt x="2126610" y="0"/>
                      <a:pt x="2027052" y="479347"/>
                      <a:pt x="1866474" y="479347"/>
                    </a:cubicBezTo>
                    <a:cubicBezTo>
                      <a:pt x="1705897" y="479347"/>
                      <a:pt x="1617579" y="714195"/>
                      <a:pt x="1466637" y="714195"/>
                    </a:cubicBezTo>
                    <a:cubicBezTo>
                      <a:pt x="1315693" y="714195"/>
                      <a:pt x="1066797" y="146379"/>
                      <a:pt x="846807" y="146379"/>
                    </a:cubicBezTo>
                    <a:cubicBezTo>
                      <a:pt x="626815" y="146379"/>
                      <a:pt x="569007" y="405354"/>
                      <a:pt x="469449" y="405354"/>
                    </a:cubicBezTo>
                    <a:cubicBezTo>
                      <a:pt x="368285" y="405354"/>
                      <a:pt x="267121" y="405354"/>
                      <a:pt x="217343" y="463262"/>
                    </a:cubicBezTo>
                    <a:cubicBezTo>
                      <a:pt x="169169" y="521170"/>
                      <a:pt x="150119" y="644818"/>
                      <a:pt x="0" y="615608"/>
                    </a:cubicBezTo>
                  </a:path>
                </a:pathLst>
              </a:custGeom>
              <a:noFill/>
              <a:ln w="9525" cap="flat">
                <a:solidFill>
                  <a:schemeClr val="accent1"/>
                </a:solidFill>
                <a:prstDash val="solid"/>
                <a:miter/>
              </a:ln>
              <a:effectLst/>
            </p:spPr>
            <p:txBody>
              <a:bodyPr wrap="square" rtlCol="0" anchor="ctr">
                <a:noAutofit/>
              </a:bodyPr>
              <a:lstStyle/>
              <a:p>
                <a:pPr algn="ctr"/>
                <a:endParaRPr lang="en-US"/>
              </a:p>
            </p:txBody>
          </p:sp>
        </p:grpSp>
        <p:cxnSp>
          <p:nvCxnSpPr>
            <p:cNvPr id="12" name="Straight Connector 11">
              <a:extLst>
                <a:ext uri="{FF2B5EF4-FFF2-40B4-BE49-F238E27FC236}">
                  <a16:creationId xmlns:a16="http://schemas.microsoft.com/office/drawing/2014/main" id="{7A0AE502-EF77-460A-A9C0-1F4D2C41D178}"/>
                </a:ext>
              </a:extLst>
            </p:cNvPr>
            <p:cNvCxnSpPr>
              <a:cxnSpLocks/>
            </p:cNvCxnSpPr>
            <p:nvPr/>
          </p:nvCxnSpPr>
          <p:spPr>
            <a:xfrm>
              <a:off x="9256485" y="3055033"/>
              <a:ext cx="0" cy="1701243"/>
            </a:xfrm>
            <a:prstGeom prst="line">
              <a:avLst/>
            </a:prstGeom>
            <a:ln>
              <a:solidFill>
                <a:srgbClr val="53E7C9"/>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7EDE562-3AB6-4698-B104-A5C25C14AABA}"/>
                </a:ext>
              </a:extLst>
            </p:cNvPr>
            <p:cNvGrpSpPr/>
            <p:nvPr/>
          </p:nvGrpSpPr>
          <p:grpSpPr>
            <a:xfrm>
              <a:off x="9173240" y="4149679"/>
              <a:ext cx="166490" cy="166490"/>
              <a:chOff x="9422706" y="3996098"/>
              <a:chExt cx="166490" cy="166490"/>
            </a:xfrm>
          </p:grpSpPr>
          <p:sp>
            <p:nvSpPr>
              <p:cNvPr id="15" name="Oval 14">
                <a:extLst>
                  <a:ext uri="{FF2B5EF4-FFF2-40B4-BE49-F238E27FC236}">
                    <a16:creationId xmlns:a16="http://schemas.microsoft.com/office/drawing/2014/main" id="{F90B7ADE-ED13-45AA-BC55-0C75A1ED7BA1}"/>
                  </a:ext>
                </a:extLst>
              </p:cNvPr>
              <p:cNvSpPr/>
              <p:nvPr/>
            </p:nvSpPr>
            <p:spPr>
              <a:xfrm flipH="1">
                <a:off x="9422706" y="3996098"/>
                <a:ext cx="166490" cy="166490"/>
              </a:xfrm>
              <a:prstGeom prst="ellipse">
                <a:avLst/>
              </a:prstGeom>
              <a:solidFill>
                <a:schemeClr val="bg1"/>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sp>
            <p:nvSpPr>
              <p:cNvPr id="16" name="Oval 15">
                <a:extLst>
                  <a:ext uri="{FF2B5EF4-FFF2-40B4-BE49-F238E27FC236}">
                    <a16:creationId xmlns:a16="http://schemas.microsoft.com/office/drawing/2014/main" id="{3A3C5EA1-07FD-4149-8827-A8404B5D6587}"/>
                  </a:ext>
                </a:extLst>
              </p:cNvPr>
              <p:cNvSpPr/>
              <p:nvPr/>
            </p:nvSpPr>
            <p:spPr>
              <a:xfrm flipH="1">
                <a:off x="9450167" y="4023559"/>
                <a:ext cx="111569" cy="111569"/>
              </a:xfrm>
              <a:prstGeom prst="ellipse">
                <a:avLst/>
              </a:prstGeom>
              <a:solidFill>
                <a:schemeClr val="accent1"/>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grpSp>
        <p:cxnSp>
          <p:nvCxnSpPr>
            <p:cNvPr id="27" name="Straight Connector 26">
              <a:extLst>
                <a:ext uri="{FF2B5EF4-FFF2-40B4-BE49-F238E27FC236}">
                  <a16:creationId xmlns:a16="http://schemas.microsoft.com/office/drawing/2014/main" id="{D4512DF8-7141-4BBB-B54B-DCF0F1700D53}"/>
                </a:ext>
              </a:extLst>
            </p:cNvPr>
            <p:cNvCxnSpPr>
              <a:cxnSpLocks/>
            </p:cNvCxnSpPr>
            <p:nvPr/>
          </p:nvCxnSpPr>
          <p:spPr>
            <a:xfrm>
              <a:off x="9832748" y="3429000"/>
              <a:ext cx="0" cy="1327276"/>
            </a:xfrm>
            <a:prstGeom prst="line">
              <a:avLst/>
            </a:prstGeom>
            <a:ln>
              <a:solidFill>
                <a:srgbClr val="53E7C9"/>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2B4ECF8-BC1D-47F1-8260-6C06CE0F5E2A}"/>
                </a:ext>
              </a:extLst>
            </p:cNvPr>
            <p:cNvGrpSpPr/>
            <p:nvPr/>
          </p:nvGrpSpPr>
          <p:grpSpPr>
            <a:xfrm>
              <a:off x="9749503" y="4149679"/>
              <a:ext cx="166490" cy="166490"/>
              <a:chOff x="9422706" y="3996098"/>
              <a:chExt cx="166490" cy="166490"/>
            </a:xfrm>
          </p:grpSpPr>
          <p:sp>
            <p:nvSpPr>
              <p:cNvPr id="29" name="Oval 28">
                <a:extLst>
                  <a:ext uri="{FF2B5EF4-FFF2-40B4-BE49-F238E27FC236}">
                    <a16:creationId xmlns:a16="http://schemas.microsoft.com/office/drawing/2014/main" id="{24AC96EE-AF04-4043-A934-DF70E0F324CA}"/>
                  </a:ext>
                </a:extLst>
              </p:cNvPr>
              <p:cNvSpPr/>
              <p:nvPr/>
            </p:nvSpPr>
            <p:spPr>
              <a:xfrm flipH="1">
                <a:off x="9422706" y="3996098"/>
                <a:ext cx="166490" cy="166490"/>
              </a:xfrm>
              <a:prstGeom prst="ellipse">
                <a:avLst/>
              </a:prstGeom>
              <a:solidFill>
                <a:schemeClr val="bg1"/>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sp>
            <p:nvSpPr>
              <p:cNvPr id="30" name="Oval 29">
                <a:extLst>
                  <a:ext uri="{FF2B5EF4-FFF2-40B4-BE49-F238E27FC236}">
                    <a16:creationId xmlns:a16="http://schemas.microsoft.com/office/drawing/2014/main" id="{E78610F5-81EB-441B-9A88-4D955E168EBE}"/>
                  </a:ext>
                </a:extLst>
              </p:cNvPr>
              <p:cNvSpPr/>
              <p:nvPr/>
            </p:nvSpPr>
            <p:spPr>
              <a:xfrm flipH="1">
                <a:off x="9450167" y="4023559"/>
                <a:ext cx="111569" cy="111569"/>
              </a:xfrm>
              <a:prstGeom prst="ellipse">
                <a:avLst/>
              </a:prstGeom>
              <a:solidFill>
                <a:schemeClr val="accent5"/>
              </a:solidFill>
              <a:ln w="9525" cap="flat">
                <a:noFill/>
                <a:prstDash val="solid"/>
                <a:miter/>
              </a:ln>
              <a:effectLst>
                <a:outerShdw blurRad="647700" dist="228600" dir="2700000" sx="97000" sy="97000" algn="tl" rotWithShape="0">
                  <a:srgbClr val="032CAE">
                    <a:alpha val="15000"/>
                  </a:srgbClr>
                </a:outerShdw>
              </a:effectLst>
            </p:spPr>
            <p:txBody>
              <a:bodyPr rtlCol="0" anchor="ctr"/>
              <a:lstStyle/>
              <a:p>
                <a:pPr algn="ctr"/>
                <a:endParaRPr lang="en-US"/>
              </a:p>
            </p:txBody>
          </p:sp>
        </p:grpSp>
        <p:grpSp>
          <p:nvGrpSpPr>
            <p:cNvPr id="45" name="Group 44">
              <a:extLst>
                <a:ext uri="{FF2B5EF4-FFF2-40B4-BE49-F238E27FC236}">
                  <a16:creationId xmlns:a16="http://schemas.microsoft.com/office/drawing/2014/main" id="{60412728-0CB0-4CC9-BA33-E2358F7251A6}"/>
                </a:ext>
              </a:extLst>
            </p:cNvPr>
            <p:cNvGrpSpPr/>
            <p:nvPr/>
          </p:nvGrpSpPr>
          <p:grpSpPr>
            <a:xfrm>
              <a:off x="8878432" y="2895600"/>
              <a:ext cx="756106" cy="383062"/>
              <a:chOff x="8878432" y="2895600"/>
              <a:chExt cx="756106" cy="383062"/>
            </a:xfrm>
          </p:grpSpPr>
          <p:sp>
            <p:nvSpPr>
              <p:cNvPr id="41" name="Rectangle: Rounded Corners 40">
                <a:extLst>
                  <a:ext uri="{FF2B5EF4-FFF2-40B4-BE49-F238E27FC236}">
                    <a16:creationId xmlns:a16="http://schemas.microsoft.com/office/drawing/2014/main" id="{2DE97C3E-8E80-4D31-85CF-150F4425C033}"/>
                  </a:ext>
                </a:extLst>
              </p:cNvPr>
              <p:cNvSpPr/>
              <p:nvPr/>
            </p:nvSpPr>
            <p:spPr>
              <a:xfrm>
                <a:off x="8878432" y="2895600"/>
                <a:ext cx="756106" cy="2923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4DF73818-013C-407C-AEED-C5D1499B63A4}"/>
                  </a:ext>
                </a:extLst>
              </p:cNvPr>
              <p:cNvSpPr/>
              <p:nvPr/>
            </p:nvSpPr>
            <p:spPr>
              <a:xfrm rot="10800000">
                <a:off x="9221745" y="3162748"/>
                <a:ext cx="69481" cy="5989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4475059-B254-4439-97D1-B1E83C952984}"/>
                  </a:ext>
                </a:extLst>
              </p:cNvPr>
              <p:cNvSpPr txBox="1"/>
              <p:nvPr/>
            </p:nvSpPr>
            <p:spPr>
              <a:xfrm>
                <a:off x="8915021" y="2940108"/>
                <a:ext cx="682928" cy="338554"/>
              </a:xfrm>
              <a:prstGeom prst="rect">
                <a:avLst/>
              </a:prstGeom>
              <a:noFill/>
            </p:spPr>
            <p:txBody>
              <a:bodyPr wrap="square" rtlCol="0">
                <a:spAutoFit/>
              </a:bodyPr>
              <a:lstStyle/>
              <a:p>
                <a:pPr algn="ctr"/>
                <a:r>
                  <a:rPr lang="en-US" sz="800" dirty="0">
                    <a:solidFill>
                      <a:schemeClr val="bg1"/>
                    </a:solidFill>
                    <a:latin typeface="Roboto" panose="02000000000000000000" pitchFamily="2" charset="0"/>
                    <a:ea typeface="Roboto" panose="02000000000000000000" pitchFamily="2" charset="0"/>
                    <a:cs typeface="Open Sans" panose="020B0606030504020204" pitchFamily="34" charset="0"/>
                  </a:rPr>
                  <a:t>Up STRATEGY</a:t>
                </a:r>
              </a:p>
            </p:txBody>
          </p:sp>
        </p:grpSp>
        <p:grpSp>
          <p:nvGrpSpPr>
            <p:cNvPr id="46" name="Group 45">
              <a:extLst>
                <a:ext uri="{FF2B5EF4-FFF2-40B4-BE49-F238E27FC236}">
                  <a16:creationId xmlns:a16="http://schemas.microsoft.com/office/drawing/2014/main" id="{6D590B32-8366-4515-A348-7F68C7F1EACD}"/>
                </a:ext>
              </a:extLst>
            </p:cNvPr>
            <p:cNvGrpSpPr/>
            <p:nvPr/>
          </p:nvGrpSpPr>
          <p:grpSpPr>
            <a:xfrm>
              <a:off x="9426579" y="3354741"/>
              <a:ext cx="812338" cy="383062"/>
              <a:chOff x="8850316" y="2895600"/>
              <a:chExt cx="812338" cy="383062"/>
            </a:xfrm>
          </p:grpSpPr>
          <p:sp>
            <p:nvSpPr>
              <p:cNvPr id="47" name="Rectangle: Rounded Corners 46">
                <a:extLst>
                  <a:ext uri="{FF2B5EF4-FFF2-40B4-BE49-F238E27FC236}">
                    <a16:creationId xmlns:a16="http://schemas.microsoft.com/office/drawing/2014/main" id="{3FD53D6D-5E27-4F1B-B8C1-2DA200163495}"/>
                  </a:ext>
                </a:extLst>
              </p:cNvPr>
              <p:cNvSpPr/>
              <p:nvPr/>
            </p:nvSpPr>
            <p:spPr>
              <a:xfrm>
                <a:off x="8878432" y="2895600"/>
                <a:ext cx="756106" cy="2923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BD5CBB7E-3CF3-4B55-A6B0-67F36F006EF4}"/>
                  </a:ext>
                </a:extLst>
              </p:cNvPr>
              <p:cNvSpPr/>
              <p:nvPr/>
            </p:nvSpPr>
            <p:spPr>
              <a:xfrm rot="10800000">
                <a:off x="9221745" y="3162748"/>
                <a:ext cx="69481" cy="5989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5FA9732-E468-40E9-B80A-1F0EE6FCE0C7}"/>
                  </a:ext>
                </a:extLst>
              </p:cNvPr>
              <p:cNvSpPr txBox="1"/>
              <p:nvPr/>
            </p:nvSpPr>
            <p:spPr>
              <a:xfrm>
                <a:off x="8850316" y="2940108"/>
                <a:ext cx="812338" cy="338554"/>
              </a:xfrm>
              <a:prstGeom prst="rect">
                <a:avLst/>
              </a:prstGeom>
              <a:noFill/>
            </p:spPr>
            <p:txBody>
              <a:bodyPr wrap="square" rtlCol="0">
                <a:spAutoFit/>
              </a:bodyPr>
              <a:lstStyle/>
              <a:p>
                <a:pPr algn="ctr"/>
                <a:r>
                  <a:rPr lang="en-US" sz="800" dirty="0">
                    <a:solidFill>
                      <a:schemeClr val="bg1"/>
                    </a:solidFill>
                    <a:latin typeface="Roboto" panose="02000000000000000000" pitchFamily="2" charset="0"/>
                    <a:ea typeface="Roboto" panose="02000000000000000000" pitchFamily="2" charset="0"/>
                    <a:cs typeface="Open Sans" panose="020B0606030504020204" pitchFamily="34" charset="0"/>
                  </a:rPr>
                  <a:t>Down STRATEGY</a:t>
                </a:r>
              </a:p>
            </p:txBody>
          </p:sp>
        </p:grpSp>
      </p:grpSp>
      <p:grpSp>
        <p:nvGrpSpPr>
          <p:cNvPr id="64" name="Group 63">
            <a:extLst>
              <a:ext uri="{FF2B5EF4-FFF2-40B4-BE49-F238E27FC236}">
                <a16:creationId xmlns:a16="http://schemas.microsoft.com/office/drawing/2014/main" id="{22682A8C-CC6E-45D9-AEAC-B0EED9CF48B9}"/>
              </a:ext>
            </a:extLst>
          </p:cNvPr>
          <p:cNvGrpSpPr/>
          <p:nvPr/>
        </p:nvGrpSpPr>
        <p:grpSpPr>
          <a:xfrm>
            <a:off x="931594" y="2370571"/>
            <a:ext cx="1563004" cy="1535083"/>
            <a:chOff x="762909" y="2370571"/>
            <a:chExt cx="1563004" cy="1535083"/>
          </a:xfrm>
        </p:grpSpPr>
        <p:sp>
          <p:nvSpPr>
            <p:cNvPr id="51" name="Oval 50">
              <a:extLst>
                <a:ext uri="{FF2B5EF4-FFF2-40B4-BE49-F238E27FC236}">
                  <a16:creationId xmlns:a16="http://schemas.microsoft.com/office/drawing/2014/main" id="{397A8304-2134-45C9-8034-583FC9CBA93F}"/>
                </a:ext>
              </a:extLst>
            </p:cNvPr>
            <p:cNvSpPr/>
            <p:nvPr/>
          </p:nvSpPr>
          <p:spPr>
            <a:xfrm>
              <a:off x="776868" y="2370571"/>
              <a:ext cx="1535087" cy="15350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artial Circle 51">
              <a:extLst>
                <a:ext uri="{FF2B5EF4-FFF2-40B4-BE49-F238E27FC236}">
                  <a16:creationId xmlns:a16="http://schemas.microsoft.com/office/drawing/2014/main" id="{392232C0-5681-4031-870A-E4DB3DA17AC1}"/>
                </a:ext>
              </a:extLst>
            </p:cNvPr>
            <p:cNvSpPr/>
            <p:nvPr/>
          </p:nvSpPr>
          <p:spPr>
            <a:xfrm>
              <a:off x="776870" y="2370572"/>
              <a:ext cx="1535082" cy="1535080"/>
            </a:xfrm>
            <a:prstGeom prst="pie">
              <a:avLst>
                <a:gd name="adj1" fmla="val 28490"/>
                <a:gd name="adj2" fmla="val 162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53" name="Oval 52">
              <a:extLst>
                <a:ext uri="{FF2B5EF4-FFF2-40B4-BE49-F238E27FC236}">
                  <a16:creationId xmlns:a16="http://schemas.microsoft.com/office/drawing/2014/main" id="{84E829F4-7F78-4263-8111-05D7F55F5FE2}"/>
                </a:ext>
              </a:extLst>
            </p:cNvPr>
            <p:cNvSpPr/>
            <p:nvPr/>
          </p:nvSpPr>
          <p:spPr>
            <a:xfrm>
              <a:off x="864493" y="2458194"/>
              <a:ext cx="1359837" cy="1359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Kotak Teks 3">
              <a:extLst>
                <a:ext uri="{FF2B5EF4-FFF2-40B4-BE49-F238E27FC236}">
                  <a16:creationId xmlns:a16="http://schemas.microsoft.com/office/drawing/2014/main" id="{2B29AE7F-2AF9-4331-8767-8EA0A3A8B48F}"/>
                </a:ext>
              </a:extLst>
            </p:cNvPr>
            <p:cNvSpPr txBox="1"/>
            <p:nvPr/>
          </p:nvSpPr>
          <p:spPr>
            <a:xfrm>
              <a:off x="762909" y="2816919"/>
              <a:ext cx="1563004" cy="492443"/>
            </a:xfrm>
            <a:prstGeom prst="rect">
              <a:avLst/>
            </a:prstGeom>
            <a:noFill/>
          </p:spPr>
          <p:txBody>
            <a:bodyPr wrap="square" rtlCol="0">
              <a:spAutoFit/>
            </a:bodyPr>
            <a:lstStyle/>
            <a:p>
              <a:pPr algn="ctr"/>
              <a:r>
                <a:rPr lang="en-US" sz="2600">
                  <a:solidFill>
                    <a:schemeClr val="accent5"/>
                  </a:solidFill>
                  <a:latin typeface="Poppins SemiBold" panose="00000700000000000000" pitchFamily="50" charset="0"/>
                  <a:ea typeface="Roboto" panose="02000000000000000000" pitchFamily="2" charset="0"/>
                  <a:cs typeface="Poppins SemiBold" panose="00000700000000000000" pitchFamily="50" charset="0"/>
                </a:rPr>
                <a:t>75%</a:t>
              </a:r>
            </a:p>
          </p:txBody>
        </p:sp>
        <p:sp>
          <p:nvSpPr>
            <p:cNvPr id="55" name="TextBox 54">
              <a:extLst>
                <a:ext uri="{FF2B5EF4-FFF2-40B4-BE49-F238E27FC236}">
                  <a16:creationId xmlns:a16="http://schemas.microsoft.com/office/drawing/2014/main" id="{CBBB3F5D-C73A-4316-B7EA-711157CD2C4B}"/>
                </a:ext>
              </a:extLst>
            </p:cNvPr>
            <p:cNvSpPr txBox="1"/>
            <p:nvPr/>
          </p:nvSpPr>
          <p:spPr>
            <a:xfrm>
              <a:off x="1058636" y="3180132"/>
              <a:ext cx="971550" cy="319190"/>
            </a:xfrm>
            <a:prstGeom prst="rect">
              <a:avLst/>
            </a:prstGeom>
            <a:noFill/>
          </p:spPr>
          <p:txBody>
            <a:bodyPr wrap="square" rtlCol="0">
              <a:spAutoFit/>
            </a:bodyPr>
            <a:lstStyle/>
            <a:p>
              <a:pPr algn="ctr">
                <a:lnSpc>
                  <a:spcPct val="150000"/>
                </a:lnSpc>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Statistic</a:t>
              </a:r>
            </a:p>
          </p:txBody>
        </p:sp>
      </p:grpSp>
      <p:grpSp>
        <p:nvGrpSpPr>
          <p:cNvPr id="63" name="Group 62">
            <a:extLst>
              <a:ext uri="{FF2B5EF4-FFF2-40B4-BE49-F238E27FC236}">
                <a16:creationId xmlns:a16="http://schemas.microsoft.com/office/drawing/2014/main" id="{819AD522-0E05-4207-94C5-C4FEC4B6FBD9}"/>
              </a:ext>
            </a:extLst>
          </p:cNvPr>
          <p:cNvGrpSpPr/>
          <p:nvPr/>
        </p:nvGrpSpPr>
        <p:grpSpPr>
          <a:xfrm>
            <a:off x="3529918" y="2370571"/>
            <a:ext cx="1563004" cy="1535083"/>
            <a:chOff x="3361233" y="2370571"/>
            <a:chExt cx="1563004" cy="1535083"/>
          </a:xfrm>
        </p:grpSpPr>
        <p:sp>
          <p:nvSpPr>
            <p:cNvPr id="56" name="Oval 55">
              <a:extLst>
                <a:ext uri="{FF2B5EF4-FFF2-40B4-BE49-F238E27FC236}">
                  <a16:creationId xmlns:a16="http://schemas.microsoft.com/office/drawing/2014/main" id="{92808C02-D9B5-4369-9E7F-E7F9CE2D9C80}"/>
                </a:ext>
              </a:extLst>
            </p:cNvPr>
            <p:cNvSpPr/>
            <p:nvPr/>
          </p:nvSpPr>
          <p:spPr>
            <a:xfrm>
              <a:off x="3375192" y="2370571"/>
              <a:ext cx="1535087" cy="15350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artial Circle 56">
              <a:extLst>
                <a:ext uri="{FF2B5EF4-FFF2-40B4-BE49-F238E27FC236}">
                  <a16:creationId xmlns:a16="http://schemas.microsoft.com/office/drawing/2014/main" id="{102996FE-8A84-458A-B8C9-A461DE18F6CF}"/>
                </a:ext>
              </a:extLst>
            </p:cNvPr>
            <p:cNvSpPr/>
            <p:nvPr/>
          </p:nvSpPr>
          <p:spPr>
            <a:xfrm>
              <a:off x="3375194" y="2370572"/>
              <a:ext cx="1535082" cy="1535080"/>
            </a:xfrm>
            <a:prstGeom prst="pie">
              <a:avLst>
                <a:gd name="adj1" fmla="val 19707122"/>
                <a:gd name="adj2" fmla="val 162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58" name="Oval 57">
              <a:extLst>
                <a:ext uri="{FF2B5EF4-FFF2-40B4-BE49-F238E27FC236}">
                  <a16:creationId xmlns:a16="http://schemas.microsoft.com/office/drawing/2014/main" id="{3990A1F3-3AE7-4E28-82B4-4BC09B9B00BF}"/>
                </a:ext>
              </a:extLst>
            </p:cNvPr>
            <p:cNvSpPr/>
            <p:nvPr/>
          </p:nvSpPr>
          <p:spPr>
            <a:xfrm>
              <a:off x="3462817" y="2458194"/>
              <a:ext cx="1359837" cy="1359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Kotak Teks 3">
              <a:extLst>
                <a:ext uri="{FF2B5EF4-FFF2-40B4-BE49-F238E27FC236}">
                  <a16:creationId xmlns:a16="http://schemas.microsoft.com/office/drawing/2014/main" id="{473A80A6-31E8-48A2-B47B-2168EFB4024A}"/>
                </a:ext>
              </a:extLst>
            </p:cNvPr>
            <p:cNvSpPr txBox="1"/>
            <p:nvPr/>
          </p:nvSpPr>
          <p:spPr>
            <a:xfrm>
              <a:off x="3361233" y="2816919"/>
              <a:ext cx="1563004" cy="492443"/>
            </a:xfrm>
            <a:prstGeom prst="rect">
              <a:avLst/>
            </a:prstGeom>
            <a:noFill/>
          </p:spPr>
          <p:txBody>
            <a:bodyPr wrap="square" rtlCol="0">
              <a:spAutoFit/>
            </a:bodyPr>
            <a:lstStyle/>
            <a:p>
              <a:pPr algn="ctr"/>
              <a:r>
                <a:rPr lang="en-US" sz="2600">
                  <a:solidFill>
                    <a:schemeClr val="accent5"/>
                  </a:solidFill>
                  <a:latin typeface="Poppins SemiBold" panose="00000700000000000000" pitchFamily="50" charset="0"/>
                  <a:ea typeface="Roboto" panose="02000000000000000000" pitchFamily="2" charset="0"/>
                  <a:cs typeface="Poppins SemiBold" panose="00000700000000000000" pitchFamily="50" charset="0"/>
                </a:rPr>
                <a:t>85%</a:t>
              </a:r>
            </a:p>
          </p:txBody>
        </p:sp>
        <p:sp>
          <p:nvSpPr>
            <p:cNvPr id="60" name="TextBox 59">
              <a:extLst>
                <a:ext uri="{FF2B5EF4-FFF2-40B4-BE49-F238E27FC236}">
                  <a16:creationId xmlns:a16="http://schemas.microsoft.com/office/drawing/2014/main" id="{7E9D3947-E14F-4420-BD71-F6264919F2BA}"/>
                </a:ext>
              </a:extLst>
            </p:cNvPr>
            <p:cNvSpPr txBox="1"/>
            <p:nvPr/>
          </p:nvSpPr>
          <p:spPr>
            <a:xfrm>
              <a:off x="3656960" y="3180132"/>
              <a:ext cx="971550" cy="319190"/>
            </a:xfrm>
            <a:prstGeom prst="rect">
              <a:avLst/>
            </a:prstGeom>
            <a:noFill/>
          </p:spPr>
          <p:txBody>
            <a:bodyPr wrap="square" rtlCol="0">
              <a:spAutoFit/>
            </a:bodyPr>
            <a:lstStyle/>
            <a:p>
              <a:pPr algn="ctr">
                <a:lnSpc>
                  <a:spcPct val="150000"/>
                </a:lnSpc>
              </a:pPr>
              <a:r>
                <a:rPr lang="en-US" sz="110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Statistic</a:t>
              </a:r>
            </a:p>
          </p:txBody>
        </p:sp>
      </p:grpSp>
      <p:cxnSp>
        <p:nvCxnSpPr>
          <p:cNvPr id="61" name="Straight Connector 60">
            <a:extLst>
              <a:ext uri="{FF2B5EF4-FFF2-40B4-BE49-F238E27FC236}">
                <a16:creationId xmlns:a16="http://schemas.microsoft.com/office/drawing/2014/main" id="{42EF1561-245A-4476-9504-2A303B4368F2}"/>
              </a:ext>
            </a:extLst>
          </p:cNvPr>
          <p:cNvCxnSpPr>
            <a:cxnSpLocks/>
          </p:cNvCxnSpPr>
          <p:nvPr/>
        </p:nvCxnSpPr>
        <p:spPr>
          <a:xfrm>
            <a:off x="3019290" y="2478426"/>
            <a:ext cx="0" cy="136864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93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0AFD8-529D-4D0C-9F2E-12943F881983}"/>
              </a:ext>
            </a:extLst>
          </p:cNvPr>
          <p:cNvSpPr txBox="1"/>
          <p:nvPr/>
        </p:nvSpPr>
        <p:spPr>
          <a:xfrm>
            <a:off x="816693" y="902642"/>
            <a:ext cx="3795322" cy="523220"/>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STRATEGY </a:t>
            </a:r>
            <a:r>
              <a:rPr lang="en-US" sz="2800" spc="100" dirty="0">
                <a:solidFill>
                  <a:schemeClr val="accent1"/>
                </a:solidFill>
                <a:latin typeface="Poppins SemiBold" panose="00000700000000000000" pitchFamily="2" charset="0"/>
                <a:cs typeface="Poppins SemiBold" panose="00000700000000000000" pitchFamily="2" charset="0"/>
              </a:rPr>
              <a:t>NEEDS</a:t>
            </a:r>
          </a:p>
        </p:txBody>
      </p:sp>
      <p:cxnSp>
        <p:nvCxnSpPr>
          <p:cNvPr id="3" name="Straight Connector 2">
            <a:extLst>
              <a:ext uri="{FF2B5EF4-FFF2-40B4-BE49-F238E27FC236}">
                <a16:creationId xmlns:a16="http://schemas.microsoft.com/office/drawing/2014/main" id="{FEF842E1-5BCF-4D6E-9180-AD5C8DBCC810}"/>
              </a:ext>
            </a:extLst>
          </p:cNvPr>
          <p:cNvCxnSpPr>
            <a:cxnSpLocks/>
          </p:cNvCxnSpPr>
          <p:nvPr/>
        </p:nvCxnSpPr>
        <p:spPr>
          <a:xfrm>
            <a:off x="0" y="116425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F13BE80-69A2-46FB-845C-FAF20E4085F3}"/>
              </a:ext>
            </a:extLst>
          </p:cNvPr>
          <p:cNvGrpSpPr/>
          <p:nvPr/>
        </p:nvGrpSpPr>
        <p:grpSpPr>
          <a:xfrm>
            <a:off x="8169516" y="1079797"/>
            <a:ext cx="992513" cy="992513"/>
            <a:chOff x="3794730" y="2328504"/>
            <a:chExt cx="992513" cy="992513"/>
          </a:xfrm>
        </p:grpSpPr>
        <p:sp>
          <p:nvSpPr>
            <p:cNvPr id="10" name="Oval 9">
              <a:extLst>
                <a:ext uri="{FF2B5EF4-FFF2-40B4-BE49-F238E27FC236}">
                  <a16:creationId xmlns:a16="http://schemas.microsoft.com/office/drawing/2014/main" id="{740B2A59-AB84-4291-8408-23D9078801FA}"/>
                </a:ext>
              </a:extLst>
            </p:cNvPr>
            <p:cNvSpPr/>
            <p:nvPr/>
          </p:nvSpPr>
          <p:spPr>
            <a:xfrm>
              <a:off x="3794730" y="2328504"/>
              <a:ext cx="992513" cy="992513"/>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F5AB47-1E78-484C-AE6A-3776DB34AF23}"/>
                </a:ext>
              </a:extLst>
            </p:cNvPr>
            <p:cNvSpPr/>
            <p:nvPr/>
          </p:nvSpPr>
          <p:spPr>
            <a:xfrm>
              <a:off x="3897580" y="2428248"/>
              <a:ext cx="785154" cy="793024"/>
            </a:xfrm>
            <a:prstGeom prst="ellipse">
              <a:avLst/>
            </a:prstGeom>
            <a:gradFill>
              <a:gsLst>
                <a:gs pos="0">
                  <a:schemeClr val="accent1">
                    <a:shade val="67500"/>
                    <a:satMod val="115000"/>
                  </a:schemeClr>
                </a:gs>
                <a:gs pos="100000">
                  <a:schemeClr val="accent1">
                    <a:shade val="100000"/>
                    <a:satMod val="115000"/>
                  </a:schemeClr>
                </a:gs>
              </a:gsLst>
              <a:lin ang="2700000" scaled="1"/>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Freeform 102">
              <a:extLst>
                <a:ext uri="{FF2B5EF4-FFF2-40B4-BE49-F238E27FC236}">
                  <a16:creationId xmlns:a16="http://schemas.microsoft.com/office/drawing/2014/main" id="{0F6CF25D-FBAB-472A-B4EF-74632911CBA2}"/>
                </a:ext>
              </a:extLst>
            </p:cNvPr>
            <p:cNvSpPr>
              <a:spLocks noEditPoints="1"/>
            </p:cNvSpPr>
            <p:nvPr/>
          </p:nvSpPr>
          <p:spPr bwMode="auto">
            <a:xfrm>
              <a:off x="4092913" y="2646238"/>
              <a:ext cx="385838" cy="357044"/>
            </a:xfrm>
            <a:custGeom>
              <a:avLst/>
              <a:gdLst>
                <a:gd name="T0" fmla="*/ 59 w 67"/>
                <a:gd name="T1" fmla="*/ 44 h 62"/>
                <a:gd name="T2" fmla="*/ 59 w 67"/>
                <a:gd name="T3" fmla="*/ 35 h 62"/>
                <a:gd name="T4" fmla="*/ 58 w 67"/>
                <a:gd name="T5" fmla="*/ 33 h 62"/>
                <a:gd name="T6" fmla="*/ 53 w 67"/>
                <a:gd name="T7" fmla="*/ 33 h 62"/>
                <a:gd name="T8" fmla="*/ 50 w 67"/>
                <a:gd name="T9" fmla="*/ 33 h 62"/>
                <a:gd name="T10" fmla="*/ 35 w 67"/>
                <a:gd name="T11" fmla="*/ 33 h 62"/>
                <a:gd name="T12" fmla="*/ 35 w 67"/>
                <a:gd name="T13" fmla="*/ 19 h 62"/>
                <a:gd name="T14" fmla="*/ 43 w 67"/>
                <a:gd name="T15" fmla="*/ 10 h 62"/>
                <a:gd name="T16" fmla="*/ 34 w 67"/>
                <a:gd name="T17" fmla="*/ 0 h 62"/>
                <a:gd name="T18" fmla="*/ 24 w 67"/>
                <a:gd name="T19" fmla="*/ 10 h 62"/>
                <a:gd name="T20" fmla="*/ 32 w 67"/>
                <a:gd name="T21" fmla="*/ 19 h 62"/>
                <a:gd name="T22" fmla="*/ 32 w 67"/>
                <a:gd name="T23" fmla="*/ 33 h 62"/>
                <a:gd name="T24" fmla="*/ 10 w 67"/>
                <a:gd name="T25" fmla="*/ 33 h 62"/>
                <a:gd name="T26" fmla="*/ 8 w 67"/>
                <a:gd name="T27" fmla="*/ 35 h 62"/>
                <a:gd name="T28" fmla="*/ 8 w 67"/>
                <a:gd name="T29" fmla="*/ 44 h 62"/>
                <a:gd name="T30" fmla="*/ 0 w 67"/>
                <a:gd name="T31" fmla="*/ 53 h 62"/>
                <a:gd name="T32" fmla="*/ 10 w 67"/>
                <a:gd name="T33" fmla="*/ 62 h 62"/>
                <a:gd name="T34" fmla="*/ 19 w 67"/>
                <a:gd name="T35" fmla="*/ 53 h 62"/>
                <a:gd name="T36" fmla="*/ 11 w 67"/>
                <a:gd name="T37" fmla="*/ 44 h 62"/>
                <a:gd name="T38" fmla="*/ 11 w 67"/>
                <a:gd name="T39" fmla="*/ 36 h 62"/>
                <a:gd name="T40" fmla="*/ 32 w 67"/>
                <a:gd name="T41" fmla="*/ 36 h 62"/>
                <a:gd name="T42" fmla="*/ 32 w 67"/>
                <a:gd name="T43" fmla="*/ 44 h 62"/>
                <a:gd name="T44" fmla="*/ 24 w 67"/>
                <a:gd name="T45" fmla="*/ 53 h 62"/>
                <a:gd name="T46" fmla="*/ 34 w 67"/>
                <a:gd name="T47" fmla="*/ 62 h 62"/>
                <a:gd name="T48" fmla="*/ 43 w 67"/>
                <a:gd name="T49" fmla="*/ 53 h 62"/>
                <a:gd name="T50" fmla="*/ 35 w 67"/>
                <a:gd name="T51" fmla="*/ 44 h 62"/>
                <a:gd name="T52" fmla="*/ 35 w 67"/>
                <a:gd name="T53" fmla="*/ 36 h 62"/>
                <a:gd name="T54" fmla="*/ 50 w 67"/>
                <a:gd name="T55" fmla="*/ 36 h 62"/>
                <a:gd name="T56" fmla="*/ 53 w 67"/>
                <a:gd name="T57" fmla="*/ 36 h 62"/>
                <a:gd name="T58" fmla="*/ 56 w 67"/>
                <a:gd name="T59" fmla="*/ 36 h 62"/>
                <a:gd name="T60" fmla="*/ 56 w 67"/>
                <a:gd name="T61" fmla="*/ 44 h 62"/>
                <a:gd name="T62" fmla="*/ 48 w 67"/>
                <a:gd name="T63" fmla="*/ 53 h 62"/>
                <a:gd name="T64" fmla="*/ 58 w 67"/>
                <a:gd name="T65" fmla="*/ 62 h 62"/>
                <a:gd name="T66" fmla="*/ 67 w 67"/>
                <a:gd name="T67" fmla="*/ 53 h 62"/>
                <a:gd name="T68" fmla="*/ 59 w 67"/>
                <a:gd name="T69" fmla="*/ 44 h 62"/>
                <a:gd name="T70" fmla="*/ 28 w 67"/>
                <a:gd name="T71" fmla="*/ 10 h 62"/>
                <a:gd name="T72" fmla="*/ 34 w 67"/>
                <a:gd name="T73" fmla="*/ 4 h 62"/>
                <a:gd name="T74" fmla="*/ 39 w 67"/>
                <a:gd name="T75" fmla="*/ 10 h 62"/>
                <a:gd name="T76" fmla="*/ 34 w 67"/>
                <a:gd name="T77" fmla="*/ 15 h 62"/>
                <a:gd name="T78" fmla="*/ 28 w 67"/>
                <a:gd name="T79" fmla="*/ 10 h 62"/>
                <a:gd name="T80" fmla="*/ 15 w 67"/>
                <a:gd name="T81" fmla="*/ 53 h 62"/>
                <a:gd name="T82" fmla="*/ 10 w 67"/>
                <a:gd name="T83" fmla="*/ 58 h 62"/>
                <a:gd name="T84" fmla="*/ 4 w 67"/>
                <a:gd name="T85" fmla="*/ 53 h 62"/>
                <a:gd name="T86" fmla="*/ 10 w 67"/>
                <a:gd name="T87" fmla="*/ 47 h 62"/>
                <a:gd name="T88" fmla="*/ 15 w 67"/>
                <a:gd name="T89" fmla="*/ 53 h 62"/>
                <a:gd name="T90" fmla="*/ 39 w 67"/>
                <a:gd name="T91" fmla="*/ 53 h 62"/>
                <a:gd name="T92" fmla="*/ 34 w 67"/>
                <a:gd name="T93" fmla="*/ 58 h 62"/>
                <a:gd name="T94" fmla="*/ 28 w 67"/>
                <a:gd name="T95" fmla="*/ 53 h 62"/>
                <a:gd name="T96" fmla="*/ 34 w 67"/>
                <a:gd name="T97" fmla="*/ 47 h 62"/>
                <a:gd name="T98" fmla="*/ 39 w 67"/>
                <a:gd name="T99" fmla="*/ 53 h 62"/>
                <a:gd name="T100" fmla="*/ 58 w 67"/>
                <a:gd name="T101" fmla="*/ 58 h 62"/>
                <a:gd name="T102" fmla="*/ 52 w 67"/>
                <a:gd name="T103" fmla="*/ 53 h 62"/>
                <a:gd name="T104" fmla="*/ 58 w 67"/>
                <a:gd name="T105" fmla="*/ 47 h 62"/>
                <a:gd name="T106" fmla="*/ 63 w 67"/>
                <a:gd name="T107" fmla="*/ 53 h 62"/>
                <a:gd name="T108" fmla="*/ 58 w 67"/>
                <a:gd name="T10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62">
                  <a:moveTo>
                    <a:pt x="59" y="44"/>
                  </a:moveTo>
                  <a:cubicBezTo>
                    <a:pt x="59" y="35"/>
                    <a:pt x="59" y="35"/>
                    <a:pt x="59" y="35"/>
                  </a:cubicBezTo>
                  <a:cubicBezTo>
                    <a:pt x="59" y="34"/>
                    <a:pt x="59" y="33"/>
                    <a:pt x="58" y="33"/>
                  </a:cubicBezTo>
                  <a:cubicBezTo>
                    <a:pt x="53" y="33"/>
                    <a:pt x="53" y="33"/>
                    <a:pt x="53" y="33"/>
                  </a:cubicBezTo>
                  <a:cubicBezTo>
                    <a:pt x="50" y="33"/>
                    <a:pt x="50" y="33"/>
                    <a:pt x="50" y="33"/>
                  </a:cubicBezTo>
                  <a:cubicBezTo>
                    <a:pt x="35" y="33"/>
                    <a:pt x="35" y="33"/>
                    <a:pt x="35" y="33"/>
                  </a:cubicBezTo>
                  <a:cubicBezTo>
                    <a:pt x="35" y="19"/>
                    <a:pt x="35" y="19"/>
                    <a:pt x="35" y="19"/>
                  </a:cubicBezTo>
                  <a:cubicBezTo>
                    <a:pt x="40" y="18"/>
                    <a:pt x="43" y="14"/>
                    <a:pt x="43" y="10"/>
                  </a:cubicBezTo>
                  <a:cubicBezTo>
                    <a:pt x="43" y="4"/>
                    <a:pt x="39" y="0"/>
                    <a:pt x="34" y="0"/>
                  </a:cubicBezTo>
                  <a:cubicBezTo>
                    <a:pt x="29" y="0"/>
                    <a:pt x="24" y="4"/>
                    <a:pt x="24" y="10"/>
                  </a:cubicBezTo>
                  <a:cubicBezTo>
                    <a:pt x="24" y="14"/>
                    <a:pt x="28" y="18"/>
                    <a:pt x="32" y="19"/>
                  </a:cubicBezTo>
                  <a:cubicBezTo>
                    <a:pt x="32" y="33"/>
                    <a:pt x="32" y="33"/>
                    <a:pt x="32" y="33"/>
                  </a:cubicBezTo>
                  <a:cubicBezTo>
                    <a:pt x="10" y="33"/>
                    <a:pt x="10" y="33"/>
                    <a:pt x="10" y="33"/>
                  </a:cubicBezTo>
                  <a:cubicBezTo>
                    <a:pt x="9" y="33"/>
                    <a:pt x="8" y="34"/>
                    <a:pt x="8" y="35"/>
                  </a:cubicBezTo>
                  <a:cubicBezTo>
                    <a:pt x="8" y="44"/>
                    <a:pt x="8" y="44"/>
                    <a:pt x="8" y="44"/>
                  </a:cubicBezTo>
                  <a:cubicBezTo>
                    <a:pt x="4" y="44"/>
                    <a:pt x="0" y="48"/>
                    <a:pt x="0" y="53"/>
                  </a:cubicBezTo>
                  <a:cubicBezTo>
                    <a:pt x="0" y="58"/>
                    <a:pt x="4" y="62"/>
                    <a:pt x="10" y="62"/>
                  </a:cubicBezTo>
                  <a:cubicBezTo>
                    <a:pt x="15" y="62"/>
                    <a:pt x="19" y="58"/>
                    <a:pt x="19" y="53"/>
                  </a:cubicBezTo>
                  <a:cubicBezTo>
                    <a:pt x="19" y="48"/>
                    <a:pt x="16" y="44"/>
                    <a:pt x="11" y="44"/>
                  </a:cubicBezTo>
                  <a:cubicBezTo>
                    <a:pt x="11" y="36"/>
                    <a:pt x="11" y="36"/>
                    <a:pt x="11" y="36"/>
                  </a:cubicBezTo>
                  <a:cubicBezTo>
                    <a:pt x="32" y="36"/>
                    <a:pt x="32" y="36"/>
                    <a:pt x="32" y="36"/>
                  </a:cubicBezTo>
                  <a:cubicBezTo>
                    <a:pt x="32" y="44"/>
                    <a:pt x="32" y="44"/>
                    <a:pt x="32" y="44"/>
                  </a:cubicBezTo>
                  <a:cubicBezTo>
                    <a:pt x="28" y="44"/>
                    <a:pt x="24" y="48"/>
                    <a:pt x="24" y="53"/>
                  </a:cubicBezTo>
                  <a:cubicBezTo>
                    <a:pt x="24" y="58"/>
                    <a:pt x="29" y="62"/>
                    <a:pt x="34" y="62"/>
                  </a:cubicBezTo>
                  <a:cubicBezTo>
                    <a:pt x="39" y="62"/>
                    <a:pt x="43" y="58"/>
                    <a:pt x="43" y="53"/>
                  </a:cubicBezTo>
                  <a:cubicBezTo>
                    <a:pt x="43" y="48"/>
                    <a:pt x="40" y="44"/>
                    <a:pt x="35" y="44"/>
                  </a:cubicBezTo>
                  <a:cubicBezTo>
                    <a:pt x="35" y="36"/>
                    <a:pt x="35" y="36"/>
                    <a:pt x="35" y="36"/>
                  </a:cubicBezTo>
                  <a:cubicBezTo>
                    <a:pt x="50" y="36"/>
                    <a:pt x="50" y="36"/>
                    <a:pt x="50" y="36"/>
                  </a:cubicBezTo>
                  <a:cubicBezTo>
                    <a:pt x="53" y="36"/>
                    <a:pt x="53" y="36"/>
                    <a:pt x="53" y="36"/>
                  </a:cubicBezTo>
                  <a:cubicBezTo>
                    <a:pt x="56" y="36"/>
                    <a:pt x="56" y="36"/>
                    <a:pt x="56" y="36"/>
                  </a:cubicBezTo>
                  <a:cubicBezTo>
                    <a:pt x="56" y="44"/>
                    <a:pt x="56" y="44"/>
                    <a:pt x="56" y="44"/>
                  </a:cubicBezTo>
                  <a:cubicBezTo>
                    <a:pt x="52" y="44"/>
                    <a:pt x="48" y="48"/>
                    <a:pt x="48" y="53"/>
                  </a:cubicBezTo>
                  <a:cubicBezTo>
                    <a:pt x="48" y="58"/>
                    <a:pt x="53" y="62"/>
                    <a:pt x="58" y="62"/>
                  </a:cubicBezTo>
                  <a:cubicBezTo>
                    <a:pt x="63" y="62"/>
                    <a:pt x="67" y="58"/>
                    <a:pt x="67" y="53"/>
                  </a:cubicBezTo>
                  <a:cubicBezTo>
                    <a:pt x="67" y="48"/>
                    <a:pt x="64" y="44"/>
                    <a:pt x="59" y="44"/>
                  </a:cubicBezTo>
                  <a:close/>
                  <a:moveTo>
                    <a:pt x="28" y="10"/>
                  </a:moveTo>
                  <a:cubicBezTo>
                    <a:pt x="28" y="6"/>
                    <a:pt x="31" y="4"/>
                    <a:pt x="34" y="4"/>
                  </a:cubicBezTo>
                  <a:cubicBezTo>
                    <a:pt x="37" y="4"/>
                    <a:pt x="39" y="6"/>
                    <a:pt x="39" y="10"/>
                  </a:cubicBezTo>
                  <a:cubicBezTo>
                    <a:pt x="39" y="13"/>
                    <a:pt x="37" y="15"/>
                    <a:pt x="34" y="15"/>
                  </a:cubicBezTo>
                  <a:cubicBezTo>
                    <a:pt x="31" y="15"/>
                    <a:pt x="28" y="13"/>
                    <a:pt x="28" y="10"/>
                  </a:cubicBezTo>
                  <a:close/>
                  <a:moveTo>
                    <a:pt x="15" y="53"/>
                  </a:moveTo>
                  <a:cubicBezTo>
                    <a:pt x="15" y="56"/>
                    <a:pt x="13" y="58"/>
                    <a:pt x="10" y="58"/>
                  </a:cubicBezTo>
                  <a:cubicBezTo>
                    <a:pt x="6" y="58"/>
                    <a:pt x="4" y="56"/>
                    <a:pt x="4" y="53"/>
                  </a:cubicBezTo>
                  <a:cubicBezTo>
                    <a:pt x="4" y="50"/>
                    <a:pt x="6" y="47"/>
                    <a:pt x="10" y="47"/>
                  </a:cubicBezTo>
                  <a:cubicBezTo>
                    <a:pt x="13" y="47"/>
                    <a:pt x="15" y="50"/>
                    <a:pt x="15" y="53"/>
                  </a:cubicBezTo>
                  <a:close/>
                  <a:moveTo>
                    <a:pt x="39" y="53"/>
                  </a:moveTo>
                  <a:cubicBezTo>
                    <a:pt x="39" y="56"/>
                    <a:pt x="37" y="58"/>
                    <a:pt x="34" y="58"/>
                  </a:cubicBezTo>
                  <a:cubicBezTo>
                    <a:pt x="31" y="58"/>
                    <a:pt x="28" y="56"/>
                    <a:pt x="28" y="53"/>
                  </a:cubicBezTo>
                  <a:cubicBezTo>
                    <a:pt x="28" y="50"/>
                    <a:pt x="31" y="47"/>
                    <a:pt x="34" y="47"/>
                  </a:cubicBezTo>
                  <a:cubicBezTo>
                    <a:pt x="37" y="47"/>
                    <a:pt x="39" y="50"/>
                    <a:pt x="39" y="53"/>
                  </a:cubicBezTo>
                  <a:close/>
                  <a:moveTo>
                    <a:pt x="58" y="58"/>
                  </a:moveTo>
                  <a:cubicBezTo>
                    <a:pt x="55" y="58"/>
                    <a:pt x="52" y="56"/>
                    <a:pt x="52" y="53"/>
                  </a:cubicBezTo>
                  <a:cubicBezTo>
                    <a:pt x="52" y="50"/>
                    <a:pt x="55" y="47"/>
                    <a:pt x="58" y="47"/>
                  </a:cubicBezTo>
                  <a:cubicBezTo>
                    <a:pt x="61" y="47"/>
                    <a:pt x="63" y="50"/>
                    <a:pt x="63" y="53"/>
                  </a:cubicBezTo>
                  <a:cubicBezTo>
                    <a:pt x="63" y="56"/>
                    <a:pt x="61" y="58"/>
                    <a:pt x="58"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25" name="TextBox 24">
            <a:extLst>
              <a:ext uri="{FF2B5EF4-FFF2-40B4-BE49-F238E27FC236}">
                <a16:creationId xmlns:a16="http://schemas.microsoft.com/office/drawing/2014/main" id="{3A502D83-8AD1-412B-91F1-3875E9E13B9F}"/>
              </a:ext>
            </a:extLst>
          </p:cNvPr>
          <p:cNvSpPr txBox="1"/>
          <p:nvPr/>
        </p:nvSpPr>
        <p:spPr>
          <a:xfrm>
            <a:off x="7715283" y="2420067"/>
            <a:ext cx="1900978" cy="825867"/>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consectetur adipiscing elit sed do eiusmod tempor.</a:t>
            </a:r>
          </a:p>
        </p:txBody>
      </p:sp>
      <p:sp>
        <p:nvSpPr>
          <p:cNvPr id="26" name="TextBox 25">
            <a:extLst>
              <a:ext uri="{FF2B5EF4-FFF2-40B4-BE49-F238E27FC236}">
                <a16:creationId xmlns:a16="http://schemas.microsoft.com/office/drawing/2014/main" id="{23B82AF3-6E69-4547-BDA0-1167B334D2FB}"/>
              </a:ext>
            </a:extLst>
          </p:cNvPr>
          <p:cNvSpPr txBox="1"/>
          <p:nvPr/>
        </p:nvSpPr>
        <p:spPr>
          <a:xfrm>
            <a:off x="7715283" y="2158863"/>
            <a:ext cx="1900978" cy="307777"/>
          </a:xfrm>
          <a:prstGeom prst="rect">
            <a:avLst/>
          </a:prstGeom>
          <a:noFill/>
        </p:spPr>
        <p:txBody>
          <a:bodyPr wrap="square" rtlCol="0">
            <a:spAutoFit/>
          </a:bodyPr>
          <a:lstStyle/>
          <a:p>
            <a:pPr algn="ctr"/>
            <a:r>
              <a:rPr lang="en-US" sz="1400" spc="100">
                <a:solidFill>
                  <a:schemeClr val="accent5"/>
                </a:solidFill>
                <a:latin typeface="Poppins SemiBold" panose="00000700000000000000" pitchFamily="2" charset="0"/>
                <a:cs typeface="Poppins SemiBold" panose="00000700000000000000" pitchFamily="2" charset="0"/>
              </a:rPr>
              <a:t>TECHNOLOGY </a:t>
            </a:r>
          </a:p>
        </p:txBody>
      </p:sp>
      <p:grpSp>
        <p:nvGrpSpPr>
          <p:cNvPr id="55" name="Group 54">
            <a:extLst>
              <a:ext uri="{FF2B5EF4-FFF2-40B4-BE49-F238E27FC236}">
                <a16:creationId xmlns:a16="http://schemas.microsoft.com/office/drawing/2014/main" id="{246815E2-0AF5-4E79-A212-3F8E8605D86B}"/>
              </a:ext>
            </a:extLst>
          </p:cNvPr>
          <p:cNvGrpSpPr/>
          <p:nvPr/>
        </p:nvGrpSpPr>
        <p:grpSpPr>
          <a:xfrm>
            <a:off x="5956237" y="3507138"/>
            <a:ext cx="2462966" cy="2271065"/>
            <a:chOff x="5689065" y="3690610"/>
            <a:chExt cx="2462966" cy="2271065"/>
          </a:xfrm>
        </p:grpSpPr>
        <p:grpSp>
          <p:nvGrpSpPr>
            <p:cNvPr id="5" name="Group 4">
              <a:extLst>
                <a:ext uri="{FF2B5EF4-FFF2-40B4-BE49-F238E27FC236}">
                  <a16:creationId xmlns:a16="http://schemas.microsoft.com/office/drawing/2014/main" id="{AAD41561-DCD8-43A4-A164-6C4CA6016263}"/>
                </a:ext>
              </a:extLst>
            </p:cNvPr>
            <p:cNvGrpSpPr/>
            <p:nvPr/>
          </p:nvGrpSpPr>
          <p:grpSpPr>
            <a:xfrm>
              <a:off x="6424292" y="3690610"/>
              <a:ext cx="992513" cy="992513"/>
              <a:chOff x="1050959" y="2328504"/>
              <a:chExt cx="992513" cy="992513"/>
            </a:xfrm>
          </p:grpSpPr>
          <p:sp>
            <p:nvSpPr>
              <p:cNvPr id="6" name="Oval 5">
                <a:extLst>
                  <a:ext uri="{FF2B5EF4-FFF2-40B4-BE49-F238E27FC236}">
                    <a16:creationId xmlns:a16="http://schemas.microsoft.com/office/drawing/2014/main" id="{76B32DD1-E701-4616-BA44-7BC14276A48B}"/>
                  </a:ext>
                </a:extLst>
              </p:cNvPr>
              <p:cNvSpPr/>
              <p:nvPr/>
            </p:nvSpPr>
            <p:spPr>
              <a:xfrm>
                <a:off x="1050959"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849178-93C2-452F-BDEC-3B78A648013A}"/>
                  </a:ext>
                </a:extLst>
              </p:cNvPr>
              <p:cNvSpPr/>
              <p:nvPr/>
            </p:nvSpPr>
            <p:spPr>
              <a:xfrm>
                <a:off x="1154638"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Freeform 168">
                <a:extLst>
                  <a:ext uri="{FF2B5EF4-FFF2-40B4-BE49-F238E27FC236}">
                    <a16:creationId xmlns:a16="http://schemas.microsoft.com/office/drawing/2014/main" id="{3F062D08-759F-4B5B-A9DE-F73912318C26}"/>
                  </a:ext>
                </a:extLst>
              </p:cNvPr>
              <p:cNvSpPr>
                <a:spLocks noEditPoints="1"/>
              </p:cNvSpPr>
              <p:nvPr/>
            </p:nvSpPr>
            <p:spPr bwMode="auto">
              <a:xfrm>
                <a:off x="1366419" y="2657284"/>
                <a:ext cx="345421" cy="334954"/>
              </a:xfrm>
              <a:custGeom>
                <a:avLst/>
                <a:gdLst>
                  <a:gd name="T0" fmla="*/ 0 w 66"/>
                  <a:gd name="T1" fmla="*/ 56 h 64"/>
                  <a:gd name="T2" fmla="*/ 2 w 66"/>
                  <a:gd name="T3" fmla="*/ 61 h 64"/>
                  <a:gd name="T4" fmla="*/ 3 w 66"/>
                  <a:gd name="T5" fmla="*/ 62 h 64"/>
                  <a:gd name="T6" fmla="*/ 8 w 66"/>
                  <a:gd name="T7" fmla="*/ 64 h 64"/>
                  <a:gd name="T8" fmla="*/ 14 w 66"/>
                  <a:gd name="T9" fmla="*/ 62 h 64"/>
                  <a:gd name="T10" fmla="*/ 29 w 66"/>
                  <a:gd name="T11" fmla="*/ 46 h 64"/>
                  <a:gd name="T12" fmla="*/ 40 w 66"/>
                  <a:gd name="T13" fmla="*/ 48 h 64"/>
                  <a:gd name="T14" fmla="*/ 57 w 66"/>
                  <a:gd name="T15" fmla="*/ 41 h 64"/>
                  <a:gd name="T16" fmla="*/ 57 w 66"/>
                  <a:gd name="T17" fmla="*/ 7 h 64"/>
                  <a:gd name="T18" fmla="*/ 40 w 66"/>
                  <a:gd name="T19" fmla="*/ 0 h 64"/>
                  <a:gd name="T20" fmla="*/ 23 w 66"/>
                  <a:gd name="T21" fmla="*/ 7 h 64"/>
                  <a:gd name="T22" fmla="*/ 18 w 66"/>
                  <a:gd name="T23" fmla="*/ 35 h 64"/>
                  <a:gd name="T24" fmla="*/ 2 w 66"/>
                  <a:gd name="T25" fmla="*/ 50 h 64"/>
                  <a:gd name="T26" fmla="*/ 0 w 66"/>
                  <a:gd name="T27" fmla="*/ 56 h 64"/>
                  <a:gd name="T28" fmla="*/ 40 w 66"/>
                  <a:gd name="T29" fmla="*/ 45 h 64"/>
                  <a:gd name="T30" fmla="*/ 25 w 66"/>
                  <a:gd name="T31" fmla="*/ 39 h 64"/>
                  <a:gd name="T32" fmla="*/ 25 w 66"/>
                  <a:gd name="T33" fmla="*/ 9 h 64"/>
                  <a:gd name="T34" fmla="*/ 40 w 66"/>
                  <a:gd name="T35" fmla="*/ 3 h 64"/>
                  <a:gd name="T36" fmla="*/ 55 w 66"/>
                  <a:gd name="T37" fmla="*/ 9 h 64"/>
                  <a:gd name="T38" fmla="*/ 55 w 66"/>
                  <a:gd name="T39" fmla="*/ 39 h 64"/>
                  <a:gd name="T40" fmla="*/ 40 w 66"/>
                  <a:gd name="T41" fmla="*/ 45 h 64"/>
                  <a:gd name="T42" fmla="*/ 3 w 66"/>
                  <a:gd name="T43" fmla="*/ 56 h 64"/>
                  <a:gd name="T44" fmla="*/ 5 w 66"/>
                  <a:gd name="T45" fmla="*/ 52 h 64"/>
                  <a:gd name="T46" fmla="*/ 20 w 66"/>
                  <a:gd name="T47" fmla="*/ 38 h 64"/>
                  <a:gd name="T48" fmla="*/ 23 w 66"/>
                  <a:gd name="T49" fmla="*/ 41 h 64"/>
                  <a:gd name="T50" fmla="*/ 26 w 66"/>
                  <a:gd name="T51" fmla="*/ 44 h 64"/>
                  <a:gd name="T52" fmla="*/ 12 w 66"/>
                  <a:gd name="T53" fmla="*/ 59 h 64"/>
                  <a:gd name="T54" fmla="*/ 5 w 66"/>
                  <a:gd name="T55" fmla="*/ 59 h 64"/>
                  <a:gd name="T56" fmla="*/ 5 w 66"/>
                  <a:gd name="T57" fmla="*/ 59 h 64"/>
                  <a:gd name="T58" fmla="*/ 3 w 66"/>
                  <a:gd name="T5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4">
                    <a:moveTo>
                      <a:pt x="0" y="56"/>
                    </a:moveTo>
                    <a:cubicBezTo>
                      <a:pt x="0" y="58"/>
                      <a:pt x="1" y="60"/>
                      <a:pt x="2" y="61"/>
                    </a:cubicBezTo>
                    <a:cubicBezTo>
                      <a:pt x="3" y="62"/>
                      <a:pt x="3" y="62"/>
                      <a:pt x="3" y="62"/>
                    </a:cubicBezTo>
                    <a:cubicBezTo>
                      <a:pt x="4" y="63"/>
                      <a:pt x="6" y="64"/>
                      <a:pt x="8" y="64"/>
                    </a:cubicBezTo>
                    <a:cubicBezTo>
                      <a:pt x="10" y="64"/>
                      <a:pt x="12" y="63"/>
                      <a:pt x="14" y="62"/>
                    </a:cubicBezTo>
                    <a:cubicBezTo>
                      <a:pt x="29" y="46"/>
                      <a:pt x="29" y="46"/>
                      <a:pt x="29" y="46"/>
                    </a:cubicBezTo>
                    <a:cubicBezTo>
                      <a:pt x="33" y="48"/>
                      <a:pt x="36" y="48"/>
                      <a:pt x="40" y="48"/>
                    </a:cubicBezTo>
                    <a:cubicBezTo>
                      <a:pt x="46" y="48"/>
                      <a:pt x="52" y="46"/>
                      <a:pt x="57" y="41"/>
                    </a:cubicBezTo>
                    <a:cubicBezTo>
                      <a:pt x="66" y="32"/>
                      <a:pt x="66" y="17"/>
                      <a:pt x="57" y="7"/>
                    </a:cubicBezTo>
                    <a:cubicBezTo>
                      <a:pt x="52" y="2"/>
                      <a:pt x="46" y="0"/>
                      <a:pt x="40" y="0"/>
                    </a:cubicBezTo>
                    <a:cubicBezTo>
                      <a:pt x="33" y="0"/>
                      <a:pt x="27" y="3"/>
                      <a:pt x="23" y="7"/>
                    </a:cubicBezTo>
                    <a:cubicBezTo>
                      <a:pt x="15" y="15"/>
                      <a:pt x="14" y="26"/>
                      <a:pt x="18" y="35"/>
                    </a:cubicBezTo>
                    <a:cubicBezTo>
                      <a:pt x="2" y="50"/>
                      <a:pt x="2" y="50"/>
                      <a:pt x="2" y="50"/>
                    </a:cubicBezTo>
                    <a:cubicBezTo>
                      <a:pt x="1" y="52"/>
                      <a:pt x="0" y="54"/>
                      <a:pt x="0" y="56"/>
                    </a:cubicBezTo>
                    <a:close/>
                    <a:moveTo>
                      <a:pt x="40" y="45"/>
                    </a:moveTo>
                    <a:cubicBezTo>
                      <a:pt x="34" y="45"/>
                      <a:pt x="29" y="43"/>
                      <a:pt x="25" y="39"/>
                    </a:cubicBezTo>
                    <a:cubicBezTo>
                      <a:pt x="17" y="31"/>
                      <a:pt x="17" y="18"/>
                      <a:pt x="25" y="9"/>
                    </a:cubicBezTo>
                    <a:cubicBezTo>
                      <a:pt x="29" y="6"/>
                      <a:pt x="34" y="3"/>
                      <a:pt x="40" y="3"/>
                    </a:cubicBezTo>
                    <a:cubicBezTo>
                      <a:pt x="45" y="3"/>
                      <a:pt x="51" y="5"/>
                      <a:pt x="55" y="9"/>
                    </a:cubicBezTo>
                    <a:cubicBezTo>
                      <a:pt x="63" y="18"/>
                      <a:pt x="63" y="31"/>
                      <a:pt x="55" y="39"/>
                    </a:cubicBezTo>
                    <a:cubicBezTo>
                      <a:pt x="51" y="43"/>
                      <a:pt x="45" y="45"/>
                      <a:pt x="40" y="45"/>
                    </a:cubicBezTo>
                    <a:close/>
                    <a:moveTo>
                      <a:pt x="3" y="56"/>
                    </a:moveTo>
                    <a:cubicBezTo>
                      <a:pt x="3" y="54"/>
                      <a:pt x="4" y="53"/>
                      <a:pt x="5" y="52"/>
                    </a:cubicBezTo>
                    <a:cubicBezTo>
                      <a:pt x="20" y="38"/>
                      <a:pt x="20" y="38"/>
                      <a:pt x="20" y="38"/>
                    </a:cubicBezTo>
                    <a:cubicBezTo>
                      <a:pt x="20" y="39"/>
                      <a:pt x="22" y="40"/>
                      <a:pt x="23" y="41"/>
                    </a:cubicBezTo>
                    <a:cubicBezTo>
                      <a:pt x="24" y="42"/>
                      <a:pt x="25" y="44"/>
                      <a:pt x="26" y="44"/>
                    </a:cubicBezTo>
                    <a:cubicBezTo>
                      <a:pt x="12" y="59"/>
                      <a:pt x="12" y="59"/>
                      <a:pt x="12" y="59"/>
                    </a:cubicBezTo>
                    <a:cubicBezTo>
                      <a:pt x="10" y="61"/>
                      <a:pt x="7" y="61"/>
                      <a:pt x="5" y="59"/>
                    </a:cubicBezTo>
                    <a:cubicBezTo>
                      <a:pt x="5" y="59"/>
                      <a:pt x="5" y="59"/>
                      <a:pt x="5" y="59"/>
                    </a:cubicBezTo>
                    <a:cubicBezTo>
                      <a:pt x="4" y="58"/>
                      <a:pt x="3" y="57"/>
                      <a:pt x="3"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36" name="TextBox 35">
              <a:extLst>
                <a:ext uri="{FF2B5EF4-FFF2-40B4-BE49-F238E27FC236}">
                  <a16:creationId xmlns:a16="http://schemas.microsoft.com/office/drawing/2014/main" id="{57A21506-4468-41C9-8E39-D44AC2FAADBB}"/>
                </a:ext>
              </a:extLst>
            </p:cNvPr>
            <p:cNvSpPr txBox="1"/>
            <p:nvPr/>
          </p:nvSpPr>
          <p:spPr>
            <a:xfrm>
              <a:off x="5911942" y="5135808"/>
              <a:ext cx="2017213" cy="825867"/>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consectetur adipiscing elit sed do eiusmod tempor.</a:t>
              </a:r>
            </a:p>
          </p:txBody>
        </p:sp>
        <p:sp>
          <p:nvSpPr>
            <p:cNvPr id="37" name="TextBox 36">
              <a:extLst>
                <a:ext uri="{FF2B5EF4-FFF2-40B4-BE49-F238E27FC236}">
                  <a16:creationId xmlns:a16="http://schemas.microsoft.com/office/drawing/2014/main" id="{615B3F68-D2BC-42E7-8750-7FA38D2B94DC}"/>
                </a:ext>
              </a:extLst>
            </p:cNvPr>
            <p:cNvSpPr txBox="1"/>
            <p:nvPr/>
          </p:nvSpPr>
          <p:spPr>
            <a:xfrm>
              <a:off x="5689065" y="4874604"/>
              <a:ext cx="2462966" cy="307777"/>
            </a:xfrm>
            <a:prstGeom prst="rect">
              <a:avLst/>
            </a:prstGeom>
            <a:noFill/>
          </p:spPr>
          <p:txBody>
            <a:bodyPr wrap="square" rtlCol="0">
              <a:spAutoFit/>
            </a:bodyPr>
            <a:lstStyle/>
            <a:p>
              <a:pPr algn="ctr"/>
              <a:r>
                <a:rPr lang="en-US" sz="1400" spc="100">
                  <a:solidFill>
                    <a:schemeClr val="accent5"/>
                  </a:solidFill>
                  <a:latin typeface="Poppins SemiBold" panose="00000700000000000000" pitchFamily="2" charset="0"/>
                  <a:cs typeface="Poppins SemiBold" panose="00000700000000000000" pitchFamily="2" charset="0"/>
                </a:rPr>
                <a:t>COMMUNICATION </a:t>
              </a:r>
            </a:p>
          </p:txBody>
        </p:sp>
      </p:grpSp>
      <p:grpSp>
        <p:nvGrpSpPr>
          <p:cNvPr id="56" name="Group 55">
            <a:extLst>
              <a:ext uri="{FF2B5EF4-FFF2-40B4-BE49-F238E27FC236}">
                <a16:creationId xmlns:a16="http://schemas.microsoft.com/office/drawing/2014/main" id="{0E7B517C-EF93-4E26-9B38-44F4A6ED20AF}"/>
              </a:ext>
            </a:extLst>
          </p:cNvPr>
          <p:cNvGrpSpPr/>
          <p:nvPr/>
        </p:nvGrpSpPr>
        <p:grpSpPr>
          <a:xfrm>
            <a:off x="8912341" y="3507138"/>
            <a:ext cx="2462966" cy="2271065"/>
            <a:chOff x="8959649" y="3690610"/>
            <a:chExt cx="2462966" cy="2271065"/>
          </a:xfrm>
        </p:grpSpPr>
        <p:grpSp>
          <p:nvGrpSpPr>
            <p:cNvPr id="13" name="Group 12">
              <a:extLst>
                <a:ext uri="{FF2B5EF4-FFF2-40B4-BE49-F238E27FC236}">
                  <a16:creationId xmlns:a16="http://schemas.microsoft.com/office/drawing/2014/main" id="{F630B4C0-1356-4719-9E75-D8B122F53A15}"/>
                </a:ext>
              </a:extLst>
            </p:cNvPr>
            <p:cNvGrpSpPr/>
            <p:nvPr/>
          </p:nvGrpSpPr>
          <p:grpSpPr>
            <a:xfrm>
              <a:off x="9694876" y="3690610"/>
              <a:ext cx="992513" cy="992513"/>
              <a:chOff x="6538501" y="2328504"/>
              <a:chExt cx="992513" cy="992513"/>
            </a:xfrm>
          </p:grpSpPr>
          <p:sp>
            <p:nvSpPr>
              <p:cNvPr id="14" name="Oval 13">
                <a:extLst>
                  <a:ext uri="{FF2B5EF4-FFF2-40B4-BE49-F238E27FC236}">
                    <a16:creationId xmlns:a16="http://schemas.microsoft.com/office/drawing/2014/main" id="{B65C1D98-A2A9-49EF-BD2F-3C6E056921C3}"/>
                  </a:ext>
                </a:extLst>
              </p:cNvPr>
              <p:cNvSpPr/>
              <p:nvPr/>
            </p:nvSpPr>
            <p:spPr>
              <a:xfrm>
                <a:off x="6538501"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B497B-C9BC-4D6E-BCDC-DB735F2B5C4B}"/>
                  </a:ext>
                </a:extLst>
              </p:cNvPr>
              <p:cNvSpPr/>
              <p:nvPr/>
            </p:nvSpPr>
            <p:spPr>
              <a:xfrm>
                <a:off x="6642180"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6" name="กลุ่ม 163">
                <a:extLst>
                  <a:ext uri="{FF2B5EF4-FFF2-40B4-BE49-F238E27FC236}">
                    <a16:creationId xmlns:a16="http://schemas.microsoft.com/office/drawing/2014/main" id="{2F084D0C-BF3B-479C-A316-3FB3AB9AD14F}"/>
                  </a:ext>
                </a:extLst>
              </p:cNvPr>
              <p:cNvGrpSpPr/>
              <p:nvPr/>
            </p:nvGrpSpPr>
            <p:grpSpPr>
              <a:xfrm>
                <a:off x="6834697" y="2665982"/>
                <a:ext cx="400121" cy="317556"/>
                <a:chOff x="19010313" y="6589713"/>
                <a:chExt cx="600075" cy="476250"/>
              </a:xfrm>
              <a:solidFill>
                <a:schemeClr val="bg1"/>
              </a:solidFill>
            </p:grpSpPr>
            <p:sp>
              <p:nvSpPr>
                <p:cNvPr id="17" name="Freeform 135">
                  <a:extLst>
                    <a:ext uri="{FF2B5EF4-FFF2-40B4-BE49-F238E27FC236}">
                      <a16:creationId xmlns:a16="http://schemas.microsoft.com/office/drawing/2014/main" id="{B026AAD6-6325-4511-B98C-01C6FECAA157}"/>
                    </a:ext>
                  </a:extLst>
                </p:cNvPr>
                <p:cNvSpPr>
                  <a:spLocks noEditPoints="1"/>
                </p:cNvSpPr>
                <p:nvPr/>
              </p:nvSpPr>
              <p:spPr bwMode="auto">
                <a:xfrm>
                  <a:off x="19010313" y="6589713"/>
                  <a:ext cx="600075" cy="476250"/>
                </a:xfrm>
                <a:custGeom>
                  <a:avLst/>
                  <a:gdLst>
                    <a:gd name="T0" fmla="*/ 61 w 63"/>
                    <a:gd name="T1" fmla="*/ 0 h 50"/>
                    <a:gd name="T2" fmla="*/ 1 w 63"/>
                    <a:gd name="T3" fmla="*/ 0 h 50"/>
                    <a:gd name="T4" fmla="*/ 0 w 63"/>
                    <a:gd name="T5" fmla="*/ 2 h 50"/>
                    <a:gd name="T6" fmla="*/ 0 w 63"/>
                    <a:gd name="T7" fmla="*/ 48 h 50"/>
                    <a:gd name="T8" fmla="*/ 1 w 63"/>
                    <a:gd name="T9" fmla="*/ 50 h 50"/>
                    <a:gd name="T10" fmla="*/ 61 w 63"/>
                    <a:gd name="T11" fmla="*/ 50 h 50"/>
                    <a:gd name="T12" fmla="*/ 63 w 63"/>
                    <a:gd name="T13" fmla="*/ 48 h 50"/>
                    <a:gd name="T14" fmla="*/ 63 w 63"/>
                    <a:gd name="T15" fmla="*/ 2 h 50"/>
                    <a:gd name="T16" fmla="*/ 61 w 63"/>
                    <a:gd name="T17" fmla="*/ 0 h 50"/>
                    <a:gd name="T18" fmla="*/ 50 w 63"/>
                    <a:gd name="T19" fmla="*/ 3 h 50"/>
                    <a:gd name="T20" fmla="*/ 54 w 63"/>
                    <a:gd name="T21" fmla="*/ 3 h 50"/>
                    <a:gd name="T22" fmla="*/ 54 w 63"/>
                    <a:gd name="T23" fmla="*/ 7 h 50"/>
                    <a:gd name="T24" fmla="*/ 50 w 63"/>
                    <a:gd name="T25" fmla="*/ 7 h 50"/>
                    <a:gd name="T26" fmla="*/ 50 w 63"/>
                    <a:gd name="T27" fmla="*/ 3 h 50"/>
                    <a:gd name="T28" fmla="*/ 3 w 63"/>
                    <a:gd name="T29" fmla="*/ 3 h 50"/>
                    <a:gd name="T30" fmla="*/ 47 w 63"/>
                    <a:gd name="T31" fmla="*/ 3 h 50"/>
                    <a:gd name="T32" fmla="*/ 47 w 63"/>
                    <a:gd name="T33" fmla="*/ 7 h 50"/>
                    <a:gd name="T34" fmla="*/ 3 w 63"/>
                    <a:gd name="T35" fmla="*/ 7 h 50"/>
                    <a:gd name="T36" fmla="*/ 3 w 63"/>
                    <a:gd name="T37" fmla="*/ 3 h 50"/>
                    <a:gd name="T38" fmla="*/ 60 w 63"/>
                    <a:gd name="T39" fmla="*/ 46 h 50"/>
                    <a:gd name="T40" fmla="*/ 3 w 63"/>
                    <a:gd name="T41" fmla="*/ 46 h 50"/>
                    <a:gd name="T42" fmla="*/ 3 w 63"/>
                    <a:gd name="T43" fmla="*/ 10 h 50"/>
                    <a:gd name="T44" fmla="*/ 60 w 63"/>
                    <a:gd name="T45" fmla="*/ 10 h 50"/>
                    <a:gd name="T46" fmla="*/ 60 w 63"/>
                    <a:gd name="T47" fmla="*/ 46 h 50"/>
                    <a:gd name="T48" fmla="*/ 60 w 63"/>
                    <a:gd name="T49" fmla="*/ 7 h 50"/>
                    <a:gd name="T50" fmla="*/ 57 w 63"/>
                    <a:gd name="T51" fmla="*/ 7 h 50"/>
                    <a:gd name="T52" fmla="*/ 57 w 63"/>
                    <a:gd name="T53" fmla="*/ 3 h 50"/>
                    <a:gd name="T54" fmla="*/ 60 w 63"/>
                    <a:gd name="T55" fmla="*/ 3 h 50"/>
                    <a:gd name="T56" fmla="*/ 60 w 63"/>
                    <a:gd name="T5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50">
                      <a:moveTo>
                        <a:pt x="61" y="0"/>
                      </a:moveTo>
                      <a:cubicBezTo>
                        <a:pt x="1" y="0"/>
                        <a:pt x="1" y="0"/>
                        <a:pt x="1" y="0"/>
                      </a:cubicBezTo>
                      <a:cubicBezTo>
                        <a:pt x="0" y="0"/>
                        <a:pt x="0" y="1"/>
                        <a:pt x="0" y="2"/>
                      </a:cubicBezTo>
                      <a:cubicBezTo>
                        <a:pt x="0" y="48"/>
                        <a:pt x="0" y="48"/>
                        <a:pt x="0" y="48"/>
                      </a:cubicBezTo>
                      <a:cubicBezTo>
                        <a:pt x="0" y="49"/>
                        <a:pt x="0" y="50"/>
                        <a:pt x="1" y="50"/>
                      </a:cubicBezTo>
                      <a:cubicBezTo>
                        <a:pt x="61" y="50"/>
                        <a:pt x="61" y="50"/>
                        <a:pt x="61" y="50"/>
                      </a:cubicBezTo>
                      <a:cubicBezTo>
                        <a:pt x="62" y="50"/>
                        <a:pt x="63" y="49"/>
                        <a:pt x="63" y="48"/>
                      </a:cubicBezTo>
                      <a:cubicBezTo>
                        <a:pt x="63" y="2"/>
                        <a:pt x="63" y="2"/>
                        <a:pt x="63" y="2"/>
                      </a:cubicBezTo>
                      <a:cubicBezTo>
                        <a:pt x="63" y="1"/>
                        <a:pt x="62" y="0"/>
                        <a:pt x="61" y="0"/>
                      </a:cubicBezTo>
                      <a:close/>
                      <a:moveTo>
                        <a:pt x="50" y="3"/>
                      </a:moveTo>
                      <a:cubicBezTo>
                        <a:pt x="54" y="3"/>
                        <a:pt x="54" y="3"/>
                        <a:pt x="54" y="3"/>
                      </a:cubicBezTo>
                      <a:cubicBezTo>
                        <a:pt x="54" y="7"/>
                        <a:pt x="54" y="7"/>
                        <a:pt x="54" y="7"/>
                      </a:cubicBezTo>
                      <a:cubicBezTo>
                        <a:pt x="50" y="7"/>
                        <a:pt x="50" y="7"/>
                        <a:pt x="50" y="7"/>
                      </a:cubicBezTo>
                      <a:lnTo>
                        <a:pt x="50" y="3"/>
                      </a:lnTo>
                      <a:close/>
                      <a:moveTo>
                        <a:pt x="3" y="3"/>
                      </a:moveTo>
                      <a:cubicBezTo>
                        <a:pt x="47" y="3"/>
                        <a:pt x="47" y="3"/>
                        <a:pt x="47" y="3"/>
                      </a:cubicBezTo>
                      <a:cubicBezTo>
                        <a:pt x="47" y="7"/>
                        <a:pt x="47" y="7"/>
                        <a:pt x="47" y="7"/>
                      </a:cubicBezTo>
                      <a:cubicBezTo>
                        <a:pt x="3" y="7"/>
                        <a:pt x="3" y="7"/>
                        <a:pt x="3" y="7"/>
                      </a:cubicBezTo>
                      <a:lnTo>
                        <a:pt x="3" y="3"/>
                      </a:lnTo>
                      <a:close/>
                      <a:moveTo>
                        <a:pt x="60" y="46"/>
                      </a:moveTo>
                      <a:cubicBezTo>
                        <a:pt x="3" y="46"/>
                        <a:pt x="3" y="46"/>
                        <a:pt x="3" y="46"/>
                      </a:cubicBezTo>
                      <a:cubicBezTo>
                        <a:pt x="3" y="10"/>
                        <a:pt x="3" y="10"/>
                        <a:pt x="3" y="10"/>
                      </a:cubicBezTo>
                      <a:cubicBezTo>
                        <a:pt x="60" y="10"/>
                        <a:pt x="60" y="10"/>
                        <a:pt x="60" y="10"/>
                      </a:cubicBezTo>
                      <a:lnTo>
                        <a:pt x="60" y="46"/>
                      </a:lnTo>
                      <a:close/>
                      <a:moveTo>
                        <a:pt x="60" y="7"/>
                      </a:moveTo>
                      <a:cubicBezTo>
                        <a:pt x="57" y="7"/>
                        <a:pt x="57" y="7"/>
                        <a:pt x="57" y="7"/>
                      </a:cubicBezTo>
                      <a:cubicBezTo>
                        <a:pt x="57" y="3"/>
                        <a:pt x="57" y="3"/>
                        <a:pt x="57" y="3"/>
                      </a:cubicBezTo>
                      <a:cubicBezTo>
                        <a:pt x="60" y="3"/>
                        <a:pt x="60" y="3"/>
                        <a:pt x="60" y="3"/>
                      </a:cubicBezTo>
                      <a:lnTo>
                        <a:pt x="6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8" name="Freeform 136">
                  <a:extLst>
                    <a:ext uri="{FF2B5EF4-FFF2-40B4-BE49-F238E27FC236}">
                      <a16:creationId xmlns:a16="http://schemas.microsoft.com/office/drawing/2014/main" id="{F7C52DD6-5053-4253-9129-D4DBB121E037}"/>
                    </a:ext>
                  </a:extLst>
                </p:cNvPr>
                <p:cNvSpPr>
                  <a:spLocks/>
                </p:cNvSpPr>
                <p:nvPr/>
              </p:nvSpPr>
              <p:spPr bwMode="auto">
                <a:xfrm>
                  <a:off x="19219863" y="6761163"/>
                  <a:ext cx="295275" cy="19050"/>
                </a:xfrm>
                <a:custGeom>
                  <a:avLst/>
                  <a:gdLst>
                    <a:gd name="T0" fmla="*/ 1 w 31"/>
                    <a:gd name="T1" fmla="*/ 2 h 2"/>
                    <a:gd name="T2" fmla="*/ 30 w 31"/>
                    <a:gd name="T3" fmla="*/ 2 h 2"/>
                    <a:gd name="T4" fmla="*/ 31 w 31"/>
                    <a:gd name="T5" fmla="*/ 1 h 2"/>
                    <a:gd name="T6" fmla="*/ 30 w 31"/>
                    <a:gd name="T7" fmla="*/ 0 h 2"/>
                    <a:gd name="T8" fmla="*/ 1 w 31"/>
                    <a:gd name="T9" fmla="*/ 0 h 2"/>
                    <a:gd name="T10" fmla="*/ 0 w 31"/>
                    <a:gd name="T11" fmla="*/ 1 h 2"/>
                    <a:gd name="T12" fmla="*/ 1 w 3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1" h="2">
                      <a:moveTo>
                        <a:pt x="1" y="2"/>
                      </a:moveTo>
                      <a:cubicBezTo>
                        <a:pt x="30" y="2"/>
                        <a:pt x="30" y="2"/>
                        <a:pt x="30" y="2"/>
                      </a:cubicBezTo>
                      <a:cubicBezTo>
                        <a:pt x="31" y="2"/>
                        <a:pt x="31" y="2"/>
                        <a:pt x="31" y="1"/>
                      </a:cubicBezTo>
                      <a:cubicBezTo>
                        <a:pt x="31" y="0"/>
                        <a:pt x="31" y="0"/>
                        <a:pt x="30" y="0"/>
                      </a:cubicBezTo>
                      <a:cubicBezTo>
                        <a:pt x="1" y="0"/>
                        <a:pt x="1" y="0"/>
                        <a:pt x="1" y="0"/>
                      </a:cubicBezTo>
                      <a:cubicBezTo>
                        <a:pt x="0" y="0"/>
                        <a:pt x="0" y="0"/>
                        <a:pt x="0" y="1"/>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 name="Freeform 137">
                  <a:extLst>
                    <a:ext uri="{FF2B5EF4-FFF2-40B4-BE49-F238E27FC236}">
                      <a16:creationId xmlns:a16="http://schemas.microsoft.com/office/drawing/2014/main" id="{11AC64B8-90F9-4EE9-BB2F-A45C2E2A631C}"/>
                    </a:ext>
                  </a:extLst>
                </p:cNvPr>
                <p:cNvSpPr>
                  <a:spLocks/>
                </p:cNvSpPr>
                <p:nvPr/>
              </p:nvSpPr>
              <p:spPr bwMode="auto">
                <a:xfrm>
                  <a:off x="19219863" y="6818313"/>
                  <a:ext cx="295275" cy="28575"/>
                </a:xfrm>
                <a:custGeom>
                  <a:avLst/>
                  <a:gdLst>
                    <a:gd name="T0" fmla="*/ 30 w 31"/>
                    <a:gd name="T1" fmla="*/ 0 h 3"/>
                    <a:gd name="T2" fmla="*/ 1 w 31"/>
                    <a:gd name="T3" fmla="*/ 0 h 3"/>
                    <a:gd name="T4" fmla="*/ 0 w 31"/>
                    <a:gd name="T5" fmla="*/ 2 h 3"/>
                    <a:gd name="T6" fmla="*/ 1 w 31"/>
                    <a:gd name="T7" fmla="*/ 3 h 3"/>
                    <a:gd name="T8" fmla="*/ 30 w 31"/>
                    <a:gd name="T9" fmla="*/ 3 h 3"/>
                    <a:gd name="T10" fmla="*/ 31 w 31"/>
                    <a:gd name="T11" fmla="*/ 2 h 3"/>
                    <a:gd name="T12" fmla="*/ 30 w 3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1" h="3">
                      <a:moveTo>
                        <a:pt x="30" y="0"/>
                      </a:moveTo>
                      <a:cubicBezTo>
                        <a:pt x="1" y="0"/>
                        <a:pt x="1" y="0"/>
                        <a:pt x="1" y="0"/>
                      </a:cubicBezTo>
                      <a:cubicBezTo>
                        <a:pt x="0" y="0"/>
                        <a:pt x="0" y="1"/>
                        <a:pt x="0" y="2"/>
                      </a:cubicBezTo>
                      <a:cubicBezTo>
                        <a:pt x="0" y="2"/>
                        <a:pt x="0" y="3"/>
                        <a:pt x="1" y="3"/>
                      </a:cubicBezTo>
                      <a:cubicBezTo>
                        <a:pt x="30" y="3"/>
                        <a:pt x="30" y="3"/>
                        <a:pt x="30" y="3"/>
                      </a:cubicBezTo>
                      <a:cubicBezTo>
                        <a:pt x="31" y="3"/>
                        <a:pt x="31" y="2"/>
                        <a:pt x="31" y="2"/>
                      </a:cubicBezTo>
                      <a:cubicBezTo>
                        <a:pt x="31" y="1"/>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0" name="Freeform 138">
                  <a:extLst>
                    <a:ext uri="{FF2B5EF4-FFF2-40B4-BE49-F238E27FC236}">
                      <a16:creationId xmlns:a16="http://schemas.microsoft.com/office/drawing/2014/main" id="{A15D2567-1792-4930-A3E2-32C984B242AD}"/>
                    </a:ext>
                  </a:extLst>
                </p:cNvPr>
                <p:cNvSpPr>
                  <a:spLocks/>
                </p:cNvSpPr>
                <p:nvPr/>
              </p:nvSpPr>
              <p:spPr bwMode="auto">
                <a:xfrm>
                  <a:off x="19219863" y="6884988"/>
                  <a:ext cx="295275" cy="19050"/>
                </a:xfrm>
                <a:custGeom>
                  <a:avLst/>
                  <a:gdLst>
                    <a:gd name="T0" fmla="*/ 30 w 31"/>
                    <a:gd name="T1" fmla="*/ 0 h 2"/>
                    <a:gd name="T2" fmla="*/ 1 w 31"/>
                    <a:gd name="T3" fmla="*/ 0 h 2"/>
                    <a:gd name="T4" fmla="*/ 0 w 31"/>
                    <a:gd name="T5" fmla="*/ 1 h 2"/>
                    <a:gd name="T6" fmla="*/ 1 w 31"/>
                    <a:gd name="T7" fmla="*/ 2 h 2"/>
                    <a:gd name="T8" fmla="*/ 30 w 31"/>
                    <a:gd name="T9" fmla="*/ 2 h 2"/>
                    <a:gd name="T10" fmla="*/ 31 w 31"/>
                    <a:gd name="T11" fmla="*/ 1 h 2"/>
                    <a:gd name="T12" fmla="*/ 30 w 3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1" h="2">
                      <a:moveTo>
                        <a:pt x="30" y="0"/>
                      </a:moveTo>
                      <a:cubicBezTo>
                        <a:pt x="1" y="0"/>
                        <a:pt x="1" y="0"/>
                        <a:pt x="1" y="0"/>
                      </a:cubicBezTo>
                      <a:cubicBezTo>
                        <a:pt x="0" y="0"/>
                        <a:pt x="0" y="1"/>
                        <a:pt x="0" y="1"/>
                      </a:cubicBezTo>
                      <a:cubicBezTo>
                        <a:pt x="0" y="2"/>
                        <a:pt x="0" y="2"/>
                        <a:pt x="1" y="2"/>
                      </a:cubicBezTo>
                      <a:cubicBezTo>
                        <a:pt x="30" y="2"/>
                        <a:pt x="30" y="2"/>
                        <a:pt x="30" y="2"/>
                      </a:cubicBezTo>
                      <a:cubicBezTo>
                        <a:pt x="31" y="2"/>
                        <a:pt x="31" y="2"/>
                        <a:pt x="31" y="1"/>
                      </a:cubicBezTo>
                      <a:cubicBezTo>
                        <a:pt x="31" y="1"/>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 name="Freeform 139">
                  <a:extLst>
                    <a:ext uri="{FF2B5EF4-FFF2-40B4-BE49-F238E27FC236}">
                      <a16:creationId xmlns:a16="http://schemas.microsoft.com/office/drawing/2014/main" id="{469FC71C-39EF-4034-9EE5-9DE8A220C6C0}"/>
                    </a:ext>
                  </a:extLst>
                </p:cNvPr>
                <p:cNvSpPr>
                  <a:spLocks/>
                </p:cNvSpPr>
                <p:nvPr/>
              </p:nvSpPr>
              <p:spPr bwMode="auto">
                <a:xfrm>
                  <a:off x="19219863" y="6951663"/>
                  <a:ext cx="295275" cy="19050"/>
                </a:xfrm>
                <a:custGeom>
                  <a:avLst/>
                  <a:gdLst>
                    <a:gd name="T0" fmla="*/ 30 w 31"/>
                    <a:gd name="T1" fmla="*/ 0 h 2"/>
                    <a:gd name="T2" fmla="*/ 1 w 31"/>
                    <a:gd name="T3" fmla="*/ 0 h 2"/>
                    <a:gd name="T4" fmla="*/ 0 w 31"/>
                    <a:gd name="T5" fmla="*/ 1 h 2"/>
                    <a:gd name="T6" fmla="*/ 1 w 31"/>
                    <a:gd name="T7" fmla="*/ 2 h 2"/>
                    <a:gd name="T8" fmla="*/ 30 w 31"/>
                    <a:gd name="T9" fmla="*/ 2 h 2"/>
                    <a:gd name="T10" fmla="*/ 31 w 31"/>
                    <a:gd name="T11" fmla="*/ 1 h 2"/>
                    <a:gd name="T12" fmla="*/ 30 w 3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1" h="2">
                      <a:moveTo>
                        <a:pt x="30" y="0"/>
                      </a:moveTo>
                      <a:cubicBezTo>
                        <a:pt x="1" y="0"/>
                        <a:pt x="1" y="0"/>
                        <a:pt x="1" y="0"/>
                      </a:cubicBezTo>
                      <a:cubicBezTo>
                        <a:pt x="0" y="0"/>
                        <a:pt x="0" y="0"/>
                        <a:pt x="0" y="1"/>
                      </a:cubicBezTo>
                      <a:cubicBezTo>
                        <a:pt x="0" y="1"/>
                        <a:pt x="0" y="2"/>
                        <a:pt x="1" y="2"/>
                      </a:cubicBezTo>
                      <a:cubicBezTo>
                        <a:pt x="30" y="2"/>
                        <a:pt x="30" y="2"/>
                        <a:pt x="30" y="2"/>
                      </a:cubicBezTo>
                      <a:cubicBezTo>
                        <a:pt x="31" y="2"/>
                        <a:pt x="31" y="1"/>
                        <a:pt x="31" y="1"/>
                      </a:cubicBezTo>
                      <a:cubicBezTo>
                        <a:pt x="31" y="0"/>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2" name="Freeform 140">
                  <a:extLst>
                    <a:ext uri="{FF2B5EF4-FFF2-40B4-BE49-F238E27FC236}">
                      <a16:creationId xmlns:a16="http://schemas.microsoft.com/office/drawing/2014/main" id="{33A5D5F2-3088-44FB-9BED-5A26FB4B26AD}"/>
                    </a:ext>
                  </a:extLst>
                </p:cNvPr>
                <p:cNvSpPr>
                  <a:spLocks noEditPoints="1"/>
                </p:cNvSpPr>
                <p:nvPr/>
              </p:nvSpPr>
              <p:spPr bwMode="auto">
                <a:xfrm>
                  <a:off x="19096038" y="6884988"/>
                  <a:ext cx="85725" cy="85725"/>
                </a:xfrm>
                <a:custGeom>
                  <a:avLst/>
                  <a:gdLst>
                    <a:gd name="T0" fmla="*/ 8 w 9"/>
                    <a:gd name="T1" fmla="*/ 0 h 9"/>
                    <a:gd name="T2" fmla="*/ 1 w 9"/>
                    <a:gd name="T3" fmla="*/ 0 h 9"/>
                    <a:gd name="T4" fmla="*/ 0 w 9"/>
                    <a:gd name="T5" fmla="*/ 1 h 9"/>
                    <a:gd name="T6" fmla="*/ 0 w 9"/>
                    <a:gd name="T7" fmla="*/ 8 h 9"/>
                    <a:gd name="T8" fmla="*/ 1 w 9"/>
                    <a:gd name="T9" fmla="*/ 9 h 9"/>
                    <a:gd name="T10" fmla="*/ 8 w 9"/>
                    <a:gd name="T11" fmla="*/ 9 h 9"/>
                    <a:gd name="T12" fmla="*/ 9 w 9"/>
                    <a:gd name="T13" fmla="*/ 8 h 9"/>
                    <a:gd name="T14" fmla="*/ 9 w 9"/>
                    <a:gd name="T15" fmla="*/ 1 h 9"/>
                    <a:gd name="T16" fmla="*/ 8 w 9"/>
                    <a:gd name="T17" fmla="*/ 0 h 9"/>
                    <a:gd name="T18" fmla="*/ 7 w 9"/>
                    <a:gd name="T19" fmla="*/ 7 h 9"/>
                    <a:gd name="T20" fmla="*/ 2 w 9"/>
                    <a:gd name="T21" fmla="*/ 7 h 9"/>
                    <a:gd name="T22" fmla="*/ 2 w 9"/>
                    <a:gd name="T23" fmla="*/ 2 h 9"/>
                    <a:gd name="T24" fmla="*/ 7 w 9"/>
                    <a:gd name="T25" fmla="*/ 2 h 9"/>
                    <a:gd name="T26" fmla="*/ 7 w 9"/>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8" y="0"/>
                      </a:moveTo>
                      <a:cubicBezTo>
                        <a:pt x="1" y="0"/>
                        <a:pt x="1" y="0"/>
                        <a:pt x="1" y="0"/>
                      </a:cubicBezTo>
                      <a:cubicBezTo>
                        <a:pt x="1" y="0"/>
                        <a:pt x="0" y="1"/>
                        <a:pt x="0" y="1"/>
                      </a:cubicBezTo>
                      <a:cubicBezTo>
                        <a:pt x="0" y="8"/>
                        <a:pt x="0" y="8"/>
                        <a:pt x="0" y="8"/>
                      </a:cubicBezTo>
                      <a:cubicBezTo>
                        <a:pt x="0" y="8"/>
                        <a:pt x="1" y="9"/>
                        <a:pt x="1" y="9"/>
                      </a:cubicBezTo>
                      <a:cubicBezTo>
                        <a:pt x="8" y="9"/>
                        <a:pt x="8" y="9"/>
                        <a:pt x="8" y="9"/>
                      </a:cubicBezTo>
                      <a:cubicBezTo>
                        <a:pt x="8" y="9"/>
                        <a:pt x="9" y="8"/>
                        <a:pt x="9" y="8"/>
                      </a:cubicBezTo>
                      <a:cubicBezTo>
                        <a:pt x="9" y="1"/>
                        <a:pt x="9" y="1"/>
                        <a:pt x="9" y="1"/>
                      </a:cubicBezTo>
                      <a:cubicBezTo>
                        <a:pt x="9" y="1"/>
                        <a:pt x="8" y="0"/>
                        <a:pt x="8" y="0"/>
                      </a:cubicBezTo>
                      <a:close/>
                      <a:moveTo>
                        <a:pt x="7" y="7"/>
                      </a:moveTo>
                      <a:cubicBezTo>
                        <a:pt x="2" y="7"/>
                        <a:pt x="2" y="7"/>
                        <a:pt x="2" y="7"/>
                      </a:cubicBezTo>
                      <a:cubicBezTo>
                        <a:pt x="2" y="2"/>
                        <a:pt x="2" y="2"/>
                        <a:pt x="2" y="2"/>
                      </a:cubicBezTo>
                      <a:cubicBezTo>
                        <a:pt x="7" y="2"/>
                        <a:pt x="7" y="2"/>
                        <a:pt x="7" y="2"/>
                      </a:cubicBez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3" name="Freeform 141">
                  <a:extLst>
                    <a:ext uri="{FF2B5EF4-FFF2-40B4-BE49-F238E27FC236}">
                      <a16:creationId xmlns:a16="http://schemas.microsoft.com/office/drawing/2014/main" id="{BC51E02B-BB17-43C7-8EDA-274A046BECFC}"/>
                    </a:ext>
                  </a:extLst>
                </p:cNvPr>
                <p:cNvSpPr>
                  <a:spLocks noEditPoints="1"/>
                </p:cNvSpPr>
                <p:nvPr/>
              </p:nvSpPr>
              <p:spPr bwMode="auto">
                <a:xfrm>
                  <a:off x="19096038" y="6761163"/>
                  <a:ext cx="85725" cy="85725"/>
                </a:xfrm>
                <a:custGeom>
                  <a:avLst/>
                  <a:gdLst>
                    <a:gd name="T0" fmla="*/ 8 w 9"/>
                    <a:gd name="T1" fmla="*/ 0 h 9"/>
                    <a:gd name="T2" fmla="*/ 1 w 9"/>
                    <a:gd name="T3" fmla="*/ 0 h 9"/>
                    <a:gd name="T4" fmla="*/ 0 w 9"/>
                    <a:gd name="T5" fmla="*/ 1 h 9"/>
                    <a:gd name="T6" fmla="*/ 0 w 9"/>
                    <a:gd name="T7" fmla="*/ 7 h 9"/>
                    <a:gd name="T8" fmla="*/ 1 w 9"/>
                    <a:gd name="T9" fmla="*/ 9 h 9"/>
                    <a:gd name="T10" fmla="*/ 8 w 9"/>
                    <a:gd name="T11" fmla="*/ 9 h 9"/>
                    <a:gd name="T12" fmla="*/ 9 w 9"/>
                    <a:gd name="T13" fmla="*/ 7 h 9"/>
                    <a:gd name="T14" fmla="*/ 9 w 9"/>
                    <a:gd name="T15" fmla="*/ 1 h 9"/>
                    <a:gd name="T16" fmla="*/ 8 w 9"/>
                    <a:gd name="T17" fmla="*/ 0 h 9"/>
                    <a:gd name="T18" fmla="*/ 7 w 9"/>
                    <a:gd name="T19" fmla="*/ 6 h 9"/>
                    <a:gd name="T20" fmla="*/ 2 w 9"/>
                    <a:gd name="T21" fmla="*/ 6 h 9"/>
                    <a:gd name="T22" fmla="*/ 2 w 9"/>
                    <a:gd name="T23" fmla="*/ 2 h 9"/>
                    <a:gd name="T24" fmla="*/ 7 w 9"/>
                    <a:gd name="T25" fmla="*/ 2 h 9"/>
                    <a:gd name="T26" fmla="*/ 7 w 9"/>
                    <a:gd name="T2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8" y="0"/>
                      </a:moveTo>
                      <a:cubicBezTo>
                        <a:pt x="1" y="0"/>
                        <a:pt x="1" y="0"/>
                        <a:pt x="1" y="0"/>
                      </a:cubicBezTo>
                      <a:cubicBezTo>
                        <a:pt x="1" y="0"/>
                        <a:pt x="0" y="0"/>
                        <a:pt x="0" y="1"/>
                      </a:cubicBezTo>
                      <a:cubicBezTo>
                        <a:pt x="0" y="7"/>
                        <a:pt x="0" y="7"/>
                        <a:pt x="0" y="7"/>
                      </a:cubicBezTo>
                      <a:cubicBezTo>
                        <a:pt x="0" y="8"/>
                        <a:pt x="1" y="9"/>
                        <a:pt x="1" y="9"/>
                      </a:cubicBezTo>
                      <a:cubicBezTo>
                        <a:pt x="8" y="9"/>
                        <a:pt x="8" y="9"/>
                        <a:pt x="8" y="9"/>
                      </a:cubicBezTo>
                      <a:cubicBezTo>
                        <a:pt x="8" y="9"/>
                        <a:pt x="9" y="8"/>
                        <a:pt x="9" y="7"/>
                      </a:cubicBezTo>
                      <a:cubicBezTo>
                        <a:pt x="9" y="1"/>
                        <a:pt x="9" y="1"/>
                        <a:pt x="9" y="1"/>
                      </a:cubicBezTo>
                      <a:cubicBezTo>
                        <a:pt x="9" y="0"/>
                        <a:pt x="8" y="0"/>
                        <a:pt x="8" y="0"/>
                      </a:cubicBezTo>
                      <a:close/>
                      <a:moveTo>
                        <a:pt x="7" y="6"/>
                      </a:moveTo>
                      <a:cubicBezTo>
                        <a:pt x="2" y="6"/>
                        <a:pt x="2" y="6"/>
                        <a:pt x="2" y="6"/>
                      </a:cubicBezTo>
                      <a:cubicBezTo>
                        <a:pt x="2" y="2"/>
                        <a:pt x="2" y="2"/>
                        <a:pt x="2" y="2"/>
                      </a:cubicBezTo>
                      <a:cubicBezTo>
                        <a:pt x="7" y="2"/>
                        <a:pt x="7" y="2"/>
                        <a:pt x="7" y="2"/>
                      </a:cubicBezTo>
                      <a:lnTo>
                        <a:pt x="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sp>
          <p:nvSpPr>
            <p:cNvPr id="38" name="TextBox 37">
              <a:extLst>
                <a:ext uri="{FF2B5EF4-FFF2-40B4-BE49-F238E27FC236}">
                  <a16:creationId xmlns:a16="http://schemas.microsoft.com/office/drawing/2014/main" id="{93771965-98B5-4631-92FB-1E596A1BB42D}"/>
                </a:ext>
              </a:extLst>
            </p:cNvPr>
            <p:cNvSpPr txBox="1"/>
            <p:nvPr/>
          </p:nvSpPr>
          <p:spPr>
            <a:xfrm>
              <a:off x="9209167" y="5135808"/>
              <a:ext cx="1963930" cy="825867"/>
            </a:xfrm>
            <a:prstGeom prst="rect">
              <a:avLst/>
            </a:prstGeom>
            <a:noFill/>
          </p:spPr>
          <p:txBody>
            <a:bodyPr wrap="square" rtlCol="0">
              <a:spAutoFit/>
            </a:bodyPr>
            <a:lstStyle/>
            <a:p>
              <a:pPr algn="ct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consectetur adipiscing elit sed do eiusmod tempor.</a:t>
              </a:r>
            </a:p>
          </p:txBody>
        </p:sp>
        <p:sp>
          <p:nvSpPr>
            <p:cNvPr id="39" name="TextBox 38">
              <a:extLst>
                <a:ext uri="{FF2B5EF4-FFF2-40B4-BE49-F238E27FC236}">
                  <a16:creationId xmlns:a16="http://schemas.microsoft.com/office/drawing/2014/main" id="{541711BD-8DA1-498D-9220-1DDFDBEA6B58}"/>
                </a:ext>
              </a:extLst>
            </p:cNvPr>
            <p:cNvSpPr txBox="1"/>
            <p:nvPr/>
          </p:nvSpPr>
          <p:spPr>
            <a:xfrm>
              <a:off x="8959649" y="4874604"/>
              <a:ext cx="2462966" cy="307777"/>
            </a:xfrm>
            <a:prstGeom prst="rect">
              <a:avLst/>
            </a:prstGeom>
            <a:noFill/>
          </p:spPr>
          <p:txBody>
            <a:bodyPr wrap="square" rtlCol="0">
              <a:spAutoFit/>
            </a:bodyPr>
            <a:lstStyle/>
            <a:p>
              <a:pPr algn="ctr"/>
              <a:r>
                <a:rPr lang="en-US" sz="1400" spc="100">
                  <a:solidFill>
                    <a:schemeClr val="accent5"/>
                  </a:solidFill>
                  <a:latin typeface="Poppins SemiBold" panose="00000700000000000000" pitchFamily="2" charset="0"/>
                  <a:cs typeface="Poppins SemiBold" panose="00000700000000000000" pitchFamily="2" charset="0"/>
                </a:rPr>
                <a:t>EFFICIENCY </a:t>
              </a:r>
            </a:p>
          </p:txBody>
        </p:sp>
      </p:grpSp>
      <p:sp>
        <p:nvSpPr>
          <p:cNvPr id="47" name="TextBox 46">
            <a:extLst>
              <a:ext uri="{FF2B5EF4-FFF2-40B4-BE49-F238E27FC236}">
                <a16:creationId xmlns:a16="http://schemas.microsoft.com/office/drawing/2014/main" id="{7990BB43-F566-4BA6-BCD3-9B3E9E1682AE}"/>
              </a:ext>
            </a:extLst>
          </p:cNvPr>
          <p:cNvSpPr txBox="1"/>
          <p:nvPr/>
        </p:nvSpPr>
        <p:spPr>
          <a:xfrm>
            <a:off x="816692" y="1618971"/>
            <a:ext cx="4698737" cy="1079783"/>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tempore incididunt ut labore et dolore magna aliqua Ut enim adae minim veniam quis nostrud ullamco laboris nisi ut aliquip commodo consequat. Duis aute irure dolor in reprehend erit voluptate velit esse cillum dolore.</a:t>
            </a:r>
          </a:p>
        </p:txBody>
      </p:sp>
      <p:pic>
        <p:nvPicPr>
          <p:cNvPr id="27" name="Picture Placeholder 26">
            <a:extLst>
              <a:ext uri="{FF2B5EF4-FFF2-40B4-BE49-F238E27FC236}">
                <a16:creationId xmlns:a16="http://schemas.microsoft.com/office/drawing/2014/main" id="{49548D6C-75FA-4DC6-8616-D9DCDF0515E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14" r="5514"/>
          <a:stretch>
            <a:fillRect/>
          </a:stretch>
        </p:blipFill>
        <p:spPr/>
      </p:pic>
    </p:spTree>
    <p:extLst>
      <p:ext uri="{BB962C8B-B14F-4D97-AF65-F5344CB8AC3E}">
        <p14:creationId xmlns:p14="http://schemas.microsoft.com/office/powerpoint/2010/main" val="362607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4A40FF4-2E6E-425B-BF17-DE79209D5B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2" r="16662"/>
          <a:stretch>
            <a:fillRect/>
          </a:stretch>
        </p:blipFill>
        <p:spPr/>
      </p:pic>
      <p:sp>
        <p:nvSpPr>
          <p:cNvPr id="2" name="TextBox 1">
            <a:extLst>
              <a:ext uri="{FF2B5EF4-FFF2-40B4-BE49-F238E27FC236}">
                <a16:creationId xmlns:a16="http://schemas.microsoft.com/office/drawing/2014/main" id="{C5AAD30E-8B07-4C49-85DC-EE419E8DE3D5}"/>
              </a:ext>
            </a:extLst>
          </p:cNvPr>
          <p:cNvSpPr txBox="1"/>
          <p:nvPr/>
        </p:nvSpPr>
        <p:spPr>
          <a:xfrm>
            <a:off x="816692" y="902642"/>
            <a:ext cx="4872908" cy="523220"/>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STRATEGY </a:t>
            </a:r>
            <a:r>
              <a:rPr lang="en-US" sz="2800" spc="100" dirty="0">
                <a:solidFill>
                  <a:schemeClr val="accent1"/>
                </a:solidFill>
                <a:latin typeface="Poppins SemiBold" panose="00000700000000000000" pitchFamily="2" charset="0"/>
                <a:cs typeface="Poppins SemiBold" panose="00000700000000000000" pitchFamily="2" charset="0"/>
              </a:rPr>
              <a:t>OPPORTUNITY </a:t>
            </a:r>
          </a:p>
        </p:txBody>
      </p:sp>
      <p:cxnSp>
        <p:nvCxnSpPr>
          <p:cNvPr id="3" name="Straight Connector 2">
            <a:extLst>
              <a:ext uri="{FF2B5EF4-FFF2-40B4-BE49-F238E27FC236}">
                <a16:creationId xmlns:a16="http://schemas.microsoft.com/office/drawing/2014/main" id="{ABD3AC4F-40DB-4A6C-8D5B-671C2A013A41}"/>
              </a:ext>
            </a:extLst>
          </p:cNvPr>
          <p:cNvCxnSpPr>
            <a:cxnSpLocks/>
          </p:cNvCxnSpPr>
          <p:nvPr/>
        </p:nvCxnSpPr>
        <p:spPr>
          <a:xfrm>
            <a:off x="0" y="1164252"/>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742E5912-5D3E-4FC2-98DF-2044BFA2F0BA}"/>
              </a:ext>
            </a:extLst>
          </p:cNvPr>
          <p:cNvGraphicFramePr/>
          <p:nvPr/>
        </p:nvGraphicFramePr>
        <p:xfrm>
          <a:off x="3657333" y="1981201"/>
          <a:ext cx="6388098" cy="4258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BD8E7753-7AC0-478F-A924-2F1CB3C22AB9}"/>
              </a:ext>
            </a:extLst>
          </p:cNvPr>
          <p:cNvSpPr txBox="1"/>
          <p:nvPr/>
        </p:nvSpPr>
        <p:spPr>
          <a:xfrm>
            <a:off x="9220177" y="2250200"/>
            <a:ext cx="1771406" cy="276999"/>
          </a:xfrm>
          <a:prstGeom prst="rect">
            <a:avLst/>
          </a:prstGeom>
          <a:noFill/>
        </p:spPr>
        <p:txBody>
          <a:bodyPr wrap="square" rtlCol="0">
            <a:spAutoFit/>
          </a:bodyPr>
          <a:lstStyle/>
          <a:p>
            <a:pPr algn="r"/>
            <a:r>
              <a:rPr lang="en-US" sz="1200">
                <a:solidFill>
                  <a:schemeClr val="accent5"/>
                </a:solidFill>
                <a:latin typeface="Poppins SemiBold" panose="00000700000000000000" pitchFamily="2" charset="0"/>
                <a:cs typeface="Poppins SemiBold" panose="00000700000000000000" pitchFamily="2" charset="0"/>
              </a:rPr>
              <a:t>Your Text Here</a:t>
            </a:r>
          </a:p>
        </p:txBody>
      </p:sp>
      <p:sp>
        <p:nvSpPr>
          <p:cNvPr id="16" name="TextBox 15">
            <a:extLst>
              <a:ext uri="{FF2B5EF4-FFF2-40B4-BE49-F238E27FC236}">
                <a16:creationId xmlns:a16="http://schemas.microsoft.com/office/drawing/2014/main" id="{0E42063D-86BF-43A6-9D01-81E8F06BC015}"/>
              </a:ext>
            </a:extLst>
          </p:cNvPr>
          <p:cNvSpPr txBox="1"/>
          <p:nvPr/>
        </p:nvSpPr>
        <p:spPr>
          <a:xfrm>
            <a:off x="9220177" y="2995100"/>
            <a:ext cx="1771406" cy="276999"/>
          </a:xfrm>
          <a:prstGeom prst="rect">
            <a:avLst/>
          </a:prstGeom>
          <a:noFill/>
        </p:spPr>
        <p:txBody>
          <a:bodyPr wrap="square" rtlCol="0">
            <a:spAutoFit/>
          </a:bodyPr>
          <a:lstStyle/>
          <a:p>
            <a:pPr algn="r"/>
            <a:r>
              <a:rPr lang="en-US" sz="1200">
                <a:solidFill>
                  <a:schemeClr val="accent5"/>
                </a:solidFill>
                <a:latin typeface="Poppins SemiBold" panose="00000700000000000000" pitchFamily="2" charset="0"/>
                <a:cs typeface="Poppins SemiBold" panose="00000700000000000000" pitchFamily="2" charset="0"/>
              </a:rPr>
              <a:t>Your Text Here</a:t>
            </a:r>
          </a:p>
        </p:txBody>
      </p:sp>
      <p:sp>
        <p:nvSpPr>
          <p:cNvPr id="18" name="TextBox 17">
            <a:extLst>
              <a:ext uri="{FF2B5EF4-FFF2-40B4-BE49-F238E27FC236}">
                <a16:creationId xmlns:a16="http://schemas.microsoft.com/office/drawing/2014/main" id="{60322081-AF10-441F-A0E1-7199198A0E7A}"/>
              </a:ext>
            </a:extLst>
          </p:cNvPr>
          <p:cNvSpPr txBox="1"/>
          <p:nvPr/>
        </p:nvSpPr>
        <p:spPr>
          <a:xfrm>
            <a:off x="9220177" y="3811155"/>
            <a:ext cx="1771406" cy="276999"/>
          </a:xfrm>
          <a:prstGeom prst="rect">
            <a:avLst/>
          </a:prstGeom>
          <a:noFill/>
        </p:spPr>
        <p:txBody>
          <a:bodyPr wrap="square" rtlCol="0">
            <a:spAutoFit/>
          </a:bodyPr>
          <a:lstStyle/>
          <a:p>
            <a:pPr algn="r"/>
            <a:r>
              <a:rPr lang="en-US" sz="1200">
                <a:solidFill>
                  <a:schemeClr val="accent5"/>
                </a:solidFill>
                <a:latin typeface="Poppins SemiBold" panose="00000700000000000000" pitchFamily="2" charset="0"/>
                <a:cs typeface="Poppins SemiBold" panose="00000700000000000000" pitchFamily="2" charset="0"/>
              </a:rPr>
              <a:t>Your Text Here</a:t>
            </a:r>
          </a:p>
        </p:txBody>
      </p:sp>
      <p:cxnSp>
        <p:nvCxnSpPr>
          <p:cNvPr id="8" name="Straight Connector 7">
            <a:extLst>
              <a:ext uri="{FF2B5EF4-FFF2-40B4-BE49-F238E27FC236}">
                <a16:creationId xmlns:a16="http://schemas.microsoft.com/office/drawing/2014/main" id="{5C858C16-A53C-418F-A95F-08BD3D8D9651}"/>
              </a:ext>
            </a:extLst>
          </p:cNvPr>
          <p:cNvCxnSpPr>
            <a:cxnSpLocks/>
          </p:cNvCxnSpPr>
          <p:nvPr/>
        </p:nvCxnSpPr>
        <p:spPr>
          <a:xfrm>
            <a:off x="7367450" y="2605521"/>
            <a:ext cx="359555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B6E637-8B2D-48B6-9E56-C968FBD56A56}"/>
              </a:ext>
            </a:extLst>
          </p:cNvPr>
          <p:cNvCxnSpPr>
            <a:cxnSpLocks/>
          </p:cNvCxnSpPr>
          <p:nvPr/>
        </p:nvCxnSpPr>
        <p:spPr>
          <a:xfrm>
            <a:off x="7367450" y="3350421"/>
            <a:ext cx="359555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E295A9-B60A-41FF-8D69-905FD3BD7BC6}"/>
              </a:ext>
            </a:extLst>
          </p:cNvPr>
          <p:cNvCxnSpPr>
            <a:cxnSpLocks/>
          </p:cNvCxnSpPr>
          <p:nvPr/>
        </p:nvCxnSpPr>
        <p:spPr>
          <a:xfrm>
            <a:off x="7367450" y="4166476"/>
            <a:ext cx="359555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63BD03-D4ED-471D-81BC-19CBC66B827F}"/>
              </a:ext>
            </a:extLst>
          </p:cNvPr>
          <p:cNvCxnSpPr>
            <a:cxnSpLocks/>
          </p:cNvCxnSpPr>
          <p:nvPr/>
        </p:nvCxnSpPr>
        <p:spPr>
          <a:xfrm>
            <a:off x="7367450" y="5364128"/>
            <a:ext cx="359555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76D8761-A58B-4C1D-BB97-8C08CB48A1A6}"/>
              </a:ext>
            </a:extLst>
          </p:cNvPr>
          <p:cNvSpPr txBox="1"/>
          <p:nvPr/>
        </p:nvSpPr>
        <p:spPr>
          <a:xfrm>
            <a:off x="9220177" y="5008807"/>
            <a:ext cx="1771406" cy="276999"/>
          </a:xfrm>
          <a:prstGeom prst="rect">
            <a:avLst/>
          </a:prstGeom>
          <a:noFill/>
        </p:spPr>
        <p:txBody>
          <a:bodyPr wrap="square" rtlCol="0">
            <a:spAutoFit/>
          </a:bodyPr>
          <a:lstStyle/>
          <a:p>
            <a:pPr algn="r"/>
            <a:r>
              <a:rPr lang="en-US" sz="1200">
                <a:solidFill>
                  <a:schemeClr val="accent5"/>
                </a:solidFill>
                <a:latin typeface="Poppins SemiBold" panose="00000700000000000000" pitchFamily="2" charset="0"/>
                <a:cs typeface="Poppins SemiBold" panose="00000700000000000000" pitchFamily="2" charset="0"/>
              </a:rPr>
              <a:t>Your Text Here</a:t>
            </a:r>
          </a:p>
        </p:txBody>
      </p:sp>
      <p:sp>
        <p:nvSpPr>
          <p:cNvPr id="27" name="TextBox 26">
            <a:extLst>
              <a:ext uri="{FF2B5EF4-FFF2-40B4-BE49-F238E27FC236}">
                <a16:creationId xmlns:a16="http://schemas.microsoft.com/office/drawing/2014/main" id="{DB7EA2FC-5D75-422E-B8B6-721103637B0B}"/>
              </a:ext>
            </a:extLst>
          </p:cNvPr>
          <p:cNvSpPr txBox="1"/>
          <p:nvPr/>
        </p:nvSpPr>
        <p:spPr>
          <a:xfrm>
            <a:off x="6248936" y="866057"/>
            <a:ext cx="4999636" cy="571951"/>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eiusmod tempore incididunt ut labore et dolore magna aliqua Ut enim adae minim veniam quis nostrud ullamco.</a:t>
            </a:r>
          </a:p>
        </p:txBody>
      </p:sp>
      <p:grpSp>
        <p:nvGrpSpPr>
          <p:cNvPr id="21" name="Group 20">
            <a:extLst>
              <a:ext uri="{FF2B5EF4-FFF2-40B4-BE49-F238E27FC236}">
                <a16:creationId xmlns:a16="http://schemas.microsoft.com/office/drawing/2014/main" id="{585A68FB-27E8-48E3-AD62-B8D813F57C08}"/>
              </a:ext>
            </a:extLst>
          </p:cNvPr>
          <p:cNvGrpSpPr/>
          <p:nvPr/>
        </p:nvGrpSpPr>
        <p:grpSpPr>
          <a:xfrm>
            <a:off x="1372501" y="1981201"/>
            <a:ext cx="1091996" cy="1091996"/>
            <a:chOff x="8111593" y="3625414"/>
            <a:chExt cx="642413" cy="642413"/>
          </a:xfrm>
        </p:grpSpPr>
        <p:sp>
          <p:nvSpPr>
            <p:cNvPr id="22" name="Oval 21">
              <a:extLst>
                <a:ext uri="{FF2B5EF4-FFF2-40B4-BE49-F238E27FC236}">
                  <a16:creationId xmlns:a16="http://schemas.microsoft.com/office/drawing/2014/main" id="{A3450D36-90F6-4792-82B4-A84AEDAB8776}"/>
                </a:ext>
              </a:extLst>
            </p:cNvPr>
            <p:cNvSpPr/>
            <p:nvPr/>
          </p:nvSpPr>
          <p:spPr>
            <a:xfrm>
              <a:off x="8111593" y="362541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D0138E-8C90-4D15-8E65-EDF2A8C1A92D}"/>
                </a:ext>
              </a:extLst>
            </p:cNvPr>
            <p:cNvSpPr/>
            <p:nvPr/>
          </p:nvSpPr>
          <p:spPr>
            <a:xfrm>
              <a:off x="8178164" y="368997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4" name="กลุ่ม 102">
              <a:extLst>
                <a:ext uri="{FF2B5EF4-FFF2-40B4-BE49-F238E27FC236}">
                  <a16:creationId xmlns:a16="http://schemas.microsoft.com/office/drawing/2014/main" id="{09A10ED7-DFA8-4E12-8BCA-E1ED657DCEFB}"/>
                </a:ext>
              </a:extLst>
            </p:cNvPr>
            <p:cNvGrpSpPr/>
            <p:nvPr/>
          </p:nvGrpSpPr>
          <p:grpSpPr>
            <a:xfrm>
              <a:off x="8319313" y="3821697"/>
              <a:ext cx="249261" cy="249846"/>
              <a:chOff x="21201063" y="3320886"/>
              <a:chExt cx="676275" cy="677863"/>
            </a:xfrm>
            <a:solidFill>
              <a:schemeClr val="bg1"/>
            </a:solidFill>
          </p:grpSpPr>
          <p:sp>
            <p:nvSpPr>
              <p:cNvPr id="25" name="Freeform 81">
                <a:extLst>
                  <a:ext uri="{FF2B5EF4-FFF2-40B4-BE49-F238E27FC236}">
                    <a16:creationId xmlns:a16="http://schemas.microsoft.com/office/drawing/2014/main" id="{D8FE6649-6EB2-49EA-A961-2AEC8CD98182}"/>
                  </a:ext>
                </a:extLst>
              </p:cNvPr>
              <p:cNvSpPr>
                <a:spLocks noEditPoints="1"/>
              </p:cNvSpPr>
              <p:nvPr/>
            </p:nvSpPr>
            <p:spPr bwMode="auto">
              <a:xfrm>
                <a:off x="21201063" y="3320886"/>
                <a:ext cx="676275" cy="677863"/>
              </a:xfrm>
              <a:custGeom>
                <a:avLst/>
                <a:gdLst>
                  <a:gd name="T0" fmla="*/ 61 w 71"/>
                  <a:gd name="T1" fmla="*/ 21 h 71"/>
                  <a:gd name="T2" fmla="*/ 63 w 71"/>
                  <a:gd name="T3" fmla="*/ 12 h 71"/>
                  <a:gd name="T4" fmla="*/ 51 w 71"/>
                  <a:gd name="T5" fmla="*/ 11 h 71"/>
                  <a:gd name="T6" fmla="*/ 38 w 71"/>
                  <a:gd name="T7" fmla="*/ 0 h 71"/>
                  <a:gd name="T8" fmla="*/ 29 w 71"/>
                  <a:gd name="T9" fmla="*/ 8 h 71"/>
                  <a:gd name="T10" fmla="*/ 12 w 71"/>
                  <a:gd name="T11" fmla="*/ 9 h 71"/>
                  <a:gd name="T12" fmla="*/ 9 w 71"/>
                  <a:gd name="T13" fmla="*/ 19 h 71"/>
                  <a:gd name="T14" fmla="*/ 5 w 71"/>
                  <a:gd name="T15" fmla="*/ 29 h 71"/>
                  <a:gd name="T16" fmla="*/ 5 w 71"/>
                  <a:gd name="T17" fmla="*/ 43 h 71"/>
                  <a:gd name="T18" fmla="*/ 9 w 71"/>
                  <a:gd name="T19" fmla="*/ 53 h 71"/>
                  <a:gd name="T20" fmla="*/ 16 w 71"/>
                  <a:gd name="T21" fmla="*/ 64 h 71"/>
                  <a:gd name="T22" fmla="*/ 29 w 71"/>
                  <a:gd name="T23" fmla="*/ 64 h 71"/>
                  <a:gd name="T24" fmla="*/ 38 w 71"/>
                  <a:gd name="T25" fmla="*/ 71 h 71"/>
                  <a:gd name="T26" fmla="*/ 51 w 71"/>
                  <a:gd name="T27" fmla="*/ 61 h 71"/>
                  <a:gd name="T28" fmla="*/ 59 w 71"/>
                  <a:gd name="T29" fmla="*/ 63 h 71"/>
                  <a:gd name="T30" fmla="*/ 61 w 71"/>
                  <a:gd name="T31" fmla="*/ 51 h 71"/>
                  <a:gd name="T32" fmla="*/ 71 w 71"/>
                  <a:gd name="T33" fmla="*/ 38 h 71"/>
                  <a:gd name="T34" fmla="*/ 69 w 71"/>
                  <a:gd name="T35" fmla="*/ 38 h 71"/>
                  <a:gd name="T36" fmla="*/ 62 w 71"/>
                  <a:gd name="T37" fmla="*/ 42 h 71"/>
                  <a:gd name="T38" fmla="*/ 58 w 71"/>
                  <a:gd name="T39" fmla="*/ 50 h 71"/>
                  <a:gd name="T40" fmla="*/ 61 w 71"/>
                  <a:gd name="T41" fmla="*/ 57 h 71"/>
                  <a:gd name="T42" fmla="*/ 52 w 71"/>
                  <a:gd name="T43" fmla="*/ 58 h 71"/>
                  <a:gd name="T44" fmla="*/ 41 w 71"/>
                  <a:gd name="T45" fmla="*/ 62 h 71"/>
                  <a:gd name="T46" fmla="*/ 41 w 71"/>
                  <a:gd name="T47" fmla="*/ 63 h 71"/>
                  <a:gd name="T48" fmla="*/ 33 w 71"/>
                  <a:gd name="T49" fmla="*/ 69 h 71"/>
                  <a:gd name="T50" fmla="*/ 30 w 71"/>
                  <a:gd name="T51" fmla="*/ 62 h 71"/>
                  <a:gd name="T52" fmla="*/ 22 w 71"/>
                  <a:gd name="T53" fmla="*/ 58 h 71"/>
                  <a:gd name="T54" fmla="*/ 17 w 71"/>
                  <a:gd name="T55" fmla="*/ 61 h 71"/>
                  <a:gd name="T56" fmla="*/ 11 w 71"/>
                  <a:gd name="T57" fmla="*/ 54 h 71"/>
                  <a:gd name="T58" fmla="*/ 13 w 71"/>
                  <a:gd name="T59" fmla="*/ 50 h 71"/>
                  <a:gd name="T60" fmla="*/ 9 w 71"/>
                  <a:gd name="T61" fmla="*/ 41 h 71"/>
                  <a:gd name="T62" fmla="*/ 3 w 71"/>
                  <a:gd name="T63" fmla="*/ 33 h 71"/>
                  <a:gd name="T64" fmla="*/ 10 w 71"/>
                  <a:gd name="T65" fmla="*/ 30 h 71"/>
                  <a:gd name="T66" fmla="*/ 13 w 71"/>
                  <a:gd name="T67" fmla="*/ 22 h 71"/>
                  <a:gd name="T68" fmla="*/ 10 w 71"/>
                  <a:gd name="T69" fmla="*/ 16 h 71"/>
                  <a:gd name="T70" fmla="*/ 17 w 71"/>
                  <a:gd name="T71" fmla="*/ 11 h 71"/>
                  <a:gd name="T72" fmla="*/ 22 w 71"/>
                  <a:gd name="T73" fmla="*/ 14 h 71"/>
                  <a:gd name="T74" fmla="*/ 31 w 71"/>
                  <a:gd name="T75" fmla="*/ 9 h 71"/>
                  <a:gd name="T76" fmla="*/ 38 w 71"/>
                  <a:gd name="T77" fmla="*/ 3 h 71"/>
                  <a:gd name="T78" fmla="*/ 41 w 71"/>
                  <a:gd name="T79" fmla="*/ 9 h 71"/>
                  <a:gd name="T80" fmla="*/ 41 w 71"/>
                  <a:gd name="T81" fmla="*/ 9 h 71"/>
                  <a:gd name="T82" fmla="*/ 41 w 71"/>
                  <a:gd name="T83" fmla="*/ 10 h 71"/>
                  <a:gd name="T84" fmla="*/ 41 w 71"/>
                  <a:gd name="T85" fmla="*/ 10 h 71"/>
                  <a:gd name="T86" fmla="*/ 41 w 71"/>
                  <a:gd name="T87" fmla="*/ 10 h 71"/>
                  <a:gd name="T88" fmla="*/ 52 w 71"/>
                  <a:gd name="T89" fmla="*/ 13 h 71"/>
                  <a:gd name="T90" fmla="*/ 61 w 71"/>
                  <a:gd name="T91" fmla="*/ 14 h 71"/>
                  <a:gd name="T92" fmla="*/ 58 w 71"/>
                  <a:gd name="T93" fmla="*/ 20 h 71"/>
                  <a:gd name="T94" fmla="*/ 58 w 71"/>
                  <a:gd name="T95" fmla="*/ 20 h 71"/>
                  <a:gd name="T96" fmla="*/ 58 w 71"/>
                  <a:gd name="T97" fmla="*/ 21 h 71"/>
                  <a:gd name="T98" fmla="*/ 58 w 71"/>
                  <a:gd name="T99" fmla="*/ 21 h 71"/>
                  <a:gd name="T100" fmla="*/ 63 w 71"/>
                  <a:gd name="T101" fmla="*/ 31 h 71"/>
                  <a:gd name="T102" fmla="*/ 69 w 71"/>
                  <a:gd name="T103"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71">
                    <a:moveTo>
                      <a:pt x="67" y="29"/>
                    </a:moveTo>
                    <a:cubicBezTo>
                      <a:pt x="64" y="29"/>
                      <a:pt x="64" y="29"/>
                      <a:pt x="64" y="29"/>
                    </a:cubicBezTo>
                    <a:cubicBezTo>
                      <a:pt x="63" y="26"/>
                      <a:pt x="62" y="23"/>
                      <a:pt x="61" y="21"/>
                    </a:cubicBezTo>
                    <a:cubicBezTo>
                      <a:pt x="63" y="19"/>
                      <a:pt x="63" y="19"/>
                      <a:pt x="63" y="19"/>
                    </a:cubicBezTo>
                    <a:cubicBezTo>
                      <a:pt x="64" y="18"/>
                      <a:pt x="64" y="17"/>
                      <a:pt x="64" y="16"/>
                    </a:cubicBezTo>
                    <a:cubicBezTo>
                      <a:pt x="64" y="15"/>
                      <a:pt x="64" y="13"/>
                      <a:pt x="63" y="12"/>
                    </a:cubicBezTo>
                    <a:cubicBezTo>
                      <a:pt x="59" y="9"/>
                      <a:pt x="59" y="9"/>
                      <a:pt x="59" y="9"/>
                    </a:cubicBezTo>
                    <a:cubicBezTo>
                      <a:pt x="57" y="7"/>
                      <a:pt x="54" y="7"/>
                      <a:pt x="52" y="9"/>
                    </a:cubicBezTo>
                    <a:cubicBezTo>
                      <a:pt x="51" y="11"/>
                      <a:pt x="51" y="11"/>
                      <a:pt x="51" y="11"/>
                    </a:cubicBezTo>
                    <a:cubicBezTo>
                      <a:pt x="48" y="10"/>
                      <a:pt x="46" y="8"/>
                      <a:pt x="43" y="8"/>
                    </a:cubicBezTo>
                    <a:cubicBezTo>
                      <a:pt x="43" y="5"/>
                      <a:pt x="43" y="5"/>
                      <a:pt x="43" y="5"/>
                    </a:cubicBezTo>
                    <a:cubicBezTo>
                      <a:pt x="43" y="2"/>
                      <a:pt x="41" y="0"/>
                      <a:pt x="38" y="0"/>
                    </a:cubicBezTo>
                    <a:cubicBezTo>
                      <a:pt x="33" y="0"/>
                      <a:pt x="33" y="0"/>
                      <a:pt x="33" y="0"/>
                    </a:cubicBezTo>
                    <a:cubicBezTo>
                      <a:pt x="31" y="0"/>
                      <a:pt x="29" y="2"/>
                      <a:pt x="29" y="5"/>
                    </a:cubicBezTo>
                    <a:cubicBezTo>
                      <a:pt x="29" y="8"/>
                      <a:pt x="29" y="8"/>
                      <a:pt x="29" y="8"/>
                    </a:cubicBezTo>
                    <a:cubicBezTo>
                      <a:pt x="26" y="8"/>
                      <a:pt x="23" y="10"/>
                      <a:pt x="21" y="11"/>
                    </a:cubicBezTo>
                    <a:cubicBezTo>
                      <a:pt x="19" y="9"/>
                      <a:pt x="19" y="9"/>
                      <a:pt x="19" y="9"/>
                    </a:cubicBezTo>
                    <a:cubicBezTo>
                      <a:pt x="17" y="7"/>
                      <a:pt x="14" y="7"/>
                      <a:pt x="12" y="9"/>
                    </a:cubicBezTo>
                    <a:cubicBezTo>
                      <a:pt x="9" y="12"/>
                      <a:pt x="9" y="12"/>
                      <a:pt x="9" y="12"/>
                    </a:cubicBezTo>
                    <a:cubicBezTo>
                      <a:pt x="8" y="13"/>
                      <a:pt x="8" y="15"/>
                      <a:pt x="8" y="16"/>
                    </a:cubicBezTo>
                    <a:cubicBezTo>
                      <a:pt x="8" y="17"/>
                      <a:pt x="8" y="18"/>
                      <a:pt x="9" y="19"/>
                    </a:cubicBezTo>
                    <a:cubicBezTo>
                      <a:pt x="11" y="21"/>
                      <a:pt x="11" y="21"/>
                      <a:pt x="11" y="21"/>
                    </a:cubicBezTo>
                    <a:cubicBezTo>
                      <a:pt x="9" y="23"/>
                      <a:pt x="8" y="26"/>
                      <a:pt x="8" y="29"/>
                    </a:cubicBezTo>
                    <a:cubicBezTo>
                      <a:pt x="5" y="29"/>
                      <a:pt x="5" y="29"/>
                      <a:pt x="5" y="29"/>
                    </a:cubicBezTo>
                    <a:cubicBezTo>
                      <a:pt x="2" y="29"/>
                      <a:pt x="0" y="31"/>
                      <a:pt x="0" y="33"/>
                    </a:cubicBezTo>
                    <a:cubicBezTo>
                      <a:pt x="0" y="38"/>
                      <a:pt x="0" y="38"/>
                      <a:pt x="0" y="38"/>
                    </a:cubicBezTo>
                    <a:cubicBezTo>
                      <a:pt x="0" y="41"/>
                      <a:pt x="2" y="43"/>
                      <a:pt x="5" y="43"/>
                    </a:cubicBezTo>
                    <a:cubicBezTo>
                      <a:pt x="8" y="43"/>
                      <a:pt x="8" y="43"/>
                      <a:pt x="8" y="43"/>
                    </a:cubicBezTo>
                    <a:cubicBezTo>
                      <a:pt x="8" y="46"/>
                      <a:pt x="9" y="48"/>
                      <a:pt x="11" y="51"/>
                    </a:cubicBezTo>
                    <a:cubicBezTo>
                      <a:pt x="9" y="53"/>
                      <a:pt x="9" y="53"/>
                      <a:pt x="9" y="53"/>
                    </a:cubicBezTo>
                    <a:cubicBezTo>
                      <a:pt x="7" y="54"/>
                      <a:pt x="7" y="57"/>
                      <a:pt x="9" y="59"/>
                    </a:cubicBezTo>
                    <a:cubicBezTo>
                      <a:pt x="12" y="63"/>
                      <a:pt x="12" y="63"/>
                      <a:pt x="12" y="63"/>
                    </a:cubicBezTo>
                    <a:cubicBezTo>
                      <a:pt x="13" y="64"/>
                      <a:pt x="15" y="64"/>
                      <a:pt x="16" y="64"/>
                    </a:cubicBezTo>
                    <a:cubicBezTo>
                      <a:pt x="17" y="64"/>
                      <a:pt x="18" y="64"/>
                      <a:pt x="19" y="63"/>
                    </a:cubicBezTo>
                    <a:cubicBezTo>
                      <a:pt x="21" y="61"/>
                      <a:pt x="21" y="61"/>
                      <a:pt x="21" y="61"/>
                    </a:cubicBezTo>
                    <a:cubicBezTo>
                      <a:pt x="23" y="62"/>
                      <a:pt x="26" y="63"/>
                      <a:pt x="29" y="64"/>
                    </a:cubicBezTo>
                    <a:cubicBezTo>
                      <a:pt x="29" y="67"/>
                      <a:pt x="29" y="67"/>
                      <a:pt x="29" y="67"/>
                    </a:cubicBezTo>
                    <a:cubicBezTo>
                      <a:pt x="29" y="69"/>
                      <a:pt x="31" y="71"/>
                      <a:pt x="33" y="71"/>
                    </a:cubicBezTo>
                    <a:cubicBezTo>
                      <a:pt x="38" y="71"/>
                      <a:pt x="38" y="71"/>
                      <a:pt x="38" y="71"/>
                    </a:cubicBezTo>
                    <a:cubicBezTo>
                      <a:pt x="41" y="71"/>
                      <a:pt x="43" y="69"/>
                      <a:pt x="43" y="67"/>
                    </a:cubicBezTo>
                    <a:cubicBezTo>
                      <a:pt x="43" y="64"/>
                      <a:pt x="43" y="64"/>
                      <a:pt x="43" y="64"/>
                    </a:cubicBezTo>
                    <a:cubicBezTo>
                      <a:pt x="46" y="63"/>
                      <a:pt x="48" y="62"/>
                      <a:pt x="51" y="61"/>
                    </a:cubicBezTo>
                    <a:cubicBezTo>
                      <a:pt x="52" y="63"/>
                      <a:pt x="52" y="63"/>
                      <a:pt x="52" y="63"/>
                    </a:cubicBezTo>
                    <a:cubicBezTo>
                      <a:pt x="53" y="64"/>
                      <a:pt x="55" y="64"/>
                      <a:pt x="56" y="64"/>
                    </a:cubicBezTo>
                    <a:cubicBezTo>
                      <a:pt x="57" y="64"/>
                      <a:pt x="58" y="64"/>
                      <a:pt x="59" y="63"/>
                    </a:cubicBezTo>
                    <a:cubicBezTo>
                      <a:pt x="63" y="59"/>
                      <a:pt x="63" y="59"/>
                      <a:pt x="63" y="59"/>
                    </a:cubicBezTo>
                    <a:cubicBezTo>
                      <a:pt x="64" y="57"/>
                      <a:pt x="64" y="54"/>
                      <a:pt x="63" y="53"/>
                    </a:cubicBezTo>
                    <a:cubicBezTo>
                      <a:pt x="61" y="51"/>
                      <a:pt x="61" y="51"/>
                      <a:pt x="61" y="51"/>
                    </a:cubicBezTo>
                    <a:cubicBezTo>
                      <a:pt x="62" y="48"/>
                      <a:pt x="63" y="46"/>
                      <a:pt x="64" y="43"/>
                    </a:cubicBezTo>
                    <a:cubicBezTo>
                      <a:pt x="67" y="43"/>
                      <a:pt x="67" y="43"/>
                      <a:pt x="67" y="43"/>
                    </a:cubicBezTo>
                    <a:cubicBezTo>
                      <a:pt x="69" y="43"/>
                      <a:pt x="71" y="41"/>
                      <a:pt x="71" y="38"/>
                    </a:cubicBezTo>
                    <a:cubicBezTo>
                      <a:pt x="71" y="33"/>
                      <a:pt x="71" y="33"/>
                      <a:pt x="71" y="33"/>
                    </a:cubicBezTo>
                    <a:cubicBezTo>
                      <a:pt x="71" y="31"/>
                      <a:pt x="69" y="29"/>
                      <a:pt x="67" y="29"/>
                    </a:cubicBezTo>
                    <a:close/>
                    <a:moveTo>
                      <a:pt x="69" y="38"/>
                    </a:moveTo>
                    <a:cubicBezTo>
                      <a:pt x="69" y="40"/>
                      <a:pt x="68" y="41"/>
                      <a:pt x="67" y="41"/>
                    </a:cubicBezTo>
                    <a:cubicBezTo>
                      <a:pt x="63" y="41"/>
                      <a:pt x="63" y="41"/>
                      <a:pt x="63" y="41"/>
                    </a:cubicBezTo>
                    <a:cubicBezTo>
                      <a:pt x="62" y="41"/>
                      <a:pt x="62" y="41"/>
                      <a:pt x="62" y="42"/>
                    </a:cubicBezTo>
                    <a:cubicBezTo>
                      <a:pt x="62" y="42"/>
                      <a:pt x="62" y="42"/>
                      <a:pt x="62" y="42"/>
                    </a:cubicBezTo>
                    <a:cubicBezTo>
                      <a:pt x="61" y="45"/>
                      <a:pt x="60" y="47"/>
                      <a:pt x="58" y="50"/>
                    </a:cubicBezTo>
                    <a:cubicBezTo>
                      <a:pt x="58" y="50"/>
                      <a:pt x="58" y="50"/>
                      <a:pt x="58" y="50"/>
                    </a:cubicBezTo>
                    <a:cubicBezTo>
                      <a:pt x="58" y="51"/>
                      <a:pt x="58" y="51"/>
                      <a:pt x="58" y="52"/>
                    </a:cubicBezTo>
                    <a:cubicBezTo>
                      <a:pt x="61" y="54"/>
                      <a:pt x="61" y="54"/>
                      <a:pt x="61" y="54"/>
                    </a:cubicBezTo>
                    <a:cubicBezTo>
                      <a:pt x="62" y="55"/>
                      <a:pt x="62" y="57"/>
                      <a:pt x="61" y="57"/>
                    </a:cubicBezTo>
                    <a:cubicBezTo>
                      <a:pt x="57" y="61"/>
                      <a:pt x="57" y="61"/>
                      <a:pt x="57" y="61"/>
                    </a:cubicBezTo>
                    <a:cubicBezTo>
                      <a:pt x="57" y="62"/>
                      <a:pt x="55" y="62"/>
                      <a:pt x="54" y="61"/>
                    </a:cubicBezTo>
                    <a:cubicBezTo>
                      <a:pt x="52" y="58"/>
                      <a:pt x="52" y="58"/>
                      <a:pt x="52" y="58"/>
                    </a:cubicBezTo>
                    <a:cubicBezTo>
                      <a:pt x="51" y="58"/>
                      <a:pt x="51" y="58"/>
                      <a:pt x="50" y="58"/>
                    </a:cubicBezTo>
                    <a:cubicBezTo>
                      <a:pt x="50" y="58"/>
                      <a:pt x="50" y="58"/>
                      <a:pt x="50" y="58"/>
                    </a:cubicBezTo>
                    <a:cubicBezTo>
                      <a:pt x="47" y="60"/>
                      <a:pt x="45" y="61"/>
                      <a:pt x="41" y="62"/>
                    </a:cubicBezTo>
                    <a:cubicBezTo>
                      <a:pt x="41" y="62"/>
                      <a:pt x="41" y="62"/>
                      <a:pt x="41" y="62"/>
                    </a:cubicBezTo>
                    <a:cubicBezTo>
                      <a:pt x="41" y="62"/>
                      <a:pt x="41" y="62"/>
                      <a:pt x="41" y="62"/>
                    </a:cubicBezTo>
                    <a:cubicBezTo>
                      <a:pt x="41" y="62"/>
                      <a:pt x="41" y="62"/>
                      <a:pt x="41" y="63"/>
                    </a:cubicBezTo>
                    <a:cubicBezTo>
                      <a:pt x="41" y="67"/>
                      <a:pt x="41" y="67"/>
                      <a:pt x="41" y="67"/>
                    </a:cubicBezTo>
                    <a:cubicBezTo>
                      <a:pt x="41" y="68"/>
                      <a:pt x="39" y="69"/>
                      <a:pt x="38" y="69"/>
                    </a:cubicBezTo>
                    <a:cubicBezTo>
                      <a:pt x="33" y="69"/>
                      <a:pt x="33" y="69"/>
                      <a:pt x="33" y="69"/>
                    </a:cubicBezTo>
                    <a:cubicBezTo>
                      <a:pt x="32" y="69"/>
                      <a:pt x="31" y="68"/>
                      <a:pt x="31" y="67"/>
                    </a:cubicBezTo>
                    <a:cubicBezTo>
                      <a:pt x="31" y="63"/>
                      <a:pt x="31" y="63"/>
                      <a:pt x="31" y="63"/>
                    </a:cubicBezTo>
                    <a:cubicBezTo>
                      <a:pt x="31" y="62"/>
                      <a:pt x="31" y="62"/>
                      <a:pt x="30" y="62"/>
                    </a:cubicBezTo>
                    <a:cubicBezTo>
                      <a:pt x="30" y="62"/>
                      <a:pt x="30" y="62"/>
                      <a:pt x="30" y="62"/>
                    </a:cubicBezTo>
                    <a:cubicBezTo>
                      <a:pt x="30" y="62"/>
                      <a:pt x="30" y="62"/>
                      <a:pt x="30" y="62"/>
                    </a:cubicBezTo>
                    <a:cubicBezTo>
                      <a:pt x="27" y="61"/>
                      <a:pt x="24" y="60"/>
                      <a:pt x="22" y="58"/>
                    </a:cubicBezTo>
                    <a:cubicBezTo>
                      <a:pt x="21" y="58"/>
                      <a:pt x="21" y="58"/>
                      <a:pt x="21" y="58"/>
                    </a:cubicBezTo>
                    <a:cubicBezTo>
                      <a:pt x="21" y="58"/>
                      <a:pt x="20" y="58"/>
                      <a:pt x="20" y="58"/>
                    </a:cubicBezTo>
                    <a:cubicBezTo>
                      <a:pt x="17" y="61"/>
                      <a:pt x="17" y="61"/>
                      <a:pt x="17" y="61"/>
                    </a:cubicBezTo>
                    <a:cubicBezTo>
                      <a:pt x="16" y="62"/>
                      <a:pt x="15" y="62"/>
                      <a:pt x="14" y="61"/>
                    </a:cubicBezTo>
                    <a:cubicBezTo>
                      <a:pt x="11" y="57"/>
                      <a:pt x="11" y="57"/>
                      <a:pt x="11" y="57"/>
                    </a:cubicBezTo>
                    <a:cubicBezTo>
                      <a:pt x="10" y="57"/>
                      <a:pt x="10" y="55"/>
                      <a:pt x="11" y="54"/>
                    </a:cubicBezTo>
                    <a:cubicBezTo>
                      <a:pt x="13" y="52"/>
                      <a:pt x="13" y="52"/>
                      <a:pt x="13" y="52"/>
                    </a:cubicBezTo>
                    <a:cubicBezTo>
                      <a:pt x="14" y="51"/>
                      <a:pt x="14" y="51"/>
                      <a:pt x="13" y="50"/>
                    </a:cubicBezTo>
                    <a:cubicBezTo>
                      <a:pt x="13" y="50"/>
                      <a:pt x="13" y="50"/>
                      <a:pt x="13" y="50"/>
                    </a:cubicBezTo>
                    <a:cubicBezTo>
                      <a:pt x="12" y="47"/>
                      <a:pt x="11" y="45"/>
                      <a:pt x="10" y="42"/>
                    </a:cubicBezTo>
                    <a:cubicBezTo>
                      <a:pt x="10" y="42"/>
                      <a:pt x="10" y="42"/>
                      <a:pt x="10" y="42"/>
                    </a:cubicBezTo>
                    <a:cubicBezTo>
                      <a:pt x="10" y="41"/>
                      <a:pt x="9" y="41"/>
                      <a:pt x="9" y="41"/>
                    </a:cubicBezTo>
                    <a:cubicBezTo>
                      <a:pt x="5" y="41"/>
                      <a:pt x="5" y="41"/>
                      <a:pt x="5" y="41"/>
                    </a:cubicBezTo>
                    <a:cubicBezTo>
                      <a:pt x="4" y="41"/>
                      <a:pt x="3" y="40"/>
                      <a:pt x="3" y="38"/>
                    </a:cubicBezTo>
                    <a:cubicBezTo>
                      <a:pt x="3" y="33"/>
                      <a:pt x="3" y="33"/>
                      <a:pt x="3" y="33"/>
                    </a:cubicBezTo>
                    <a:cubicBezTo>
                      <a:pt x="3" y="32"/>
                      <a:pt x="4" y="31"/>
                      <a:pt x="5" y="31"/>
                    </a:cubicBezTo>
                    <a:cubicBezTo>
                      <a:pt x="9" y="31"/>
                      <a:pt x="9" y="31"/>
                      <a:pt x="9" y="31"/>
                    </a:cubicBezTo>
                    <a:cubicBezTo>
                      <a:pt x="9" y="31"/>
                      <a:pt x="10" y="31"/>
                      <a:pt x="10" y="30"/>
                    </a:cubicBezTo>
                    <a:cubicBezTo>
                      <a:pt x="10" y="30"/>
                      <a:pt x="10" y="30"/>
                      <a:pt x="10" y="30"/>
                    </a:cubicBezTo>
                    <a:cubicBezTo>
                      <a:pt x="11" y="27"/>
                      <a:pt x="12" y="24"/>
                      <a:pt x="13" y="22"/>
                    </a:cubicBezTo>
                    <a:cubicBezTo>
                      <a:pt x="13" y="22"/>
                      <a:pt x="13" y="22"/>
                      <a:pt x="13" y="22"/>
                    </a:cubicBezTo>
                    <a:cubicBezTo>
                      <a:pt x="14" y="21"/>
                      <a:pt x="14" y="20"/>
                      <a:pt x="13" y="20"/>
                    </a:cubicBezTo>
                    <a:cubicBezTo>
                      <a:pt x="11" y="17"/>
                      <a:pt x="11" y="17"/>
                      <a:pt x="11" y="17"/>
                    </a:cubicBezTo>
                    <a:cubicBezTo>
                      <a:pt x="10" y="17"/>
                      <a:pt x="10" y="16"/>
                      <a:pt x="10" y="16"/>
                    </a:cubicBezTo>
                    <a:cubicBezTo>
                      <a:pt x="10" y="15"/>
                      <a:pt x="10" y="15"/>
                      <a:pt x="11" y="14"/>
                    </a:cubicBezTo>
                    <a:cubicBezTo>
                      <a:pt x="14" y="11"/>
                      <a:pt x="14" y="11"/>
                      <a:pt x="14" y="11"/>
                    </a:cubicBezTo>
                    <a:cubicBezTo>
                      <a:pt x="15" y="10"/>
                      <a:pt x="16" y="10"/>
                      <a:pt x="17" y="11"/>
                    </a:cubicBezTo>
                    <a:cubicBezTo>
                      <a:pt x="20" y="13"/>
                      <a:pt x="20" y="13"/>
                      <a:pt x="20" y="13"/>
                    </a:cubicBezTo>
                    <a:cubicBezTo>
                      <a:pt x="20" y="14"/>
                      <a:pt x="21" y="14"/>
                      <a:pt x="21" y="13"/>
                    </a:cubicBezTo>
                    <a:cubicBezTo>
                      <a:pt x="22" y="14"/>
                      <a:pt x="22" y="14"/>
                      <a:pt x="22" y="14"/>
                    </a:cubicBezTo>
                    <a:cubicBezTo>
                      <a:pt x="24" y="12"/>
                      <a:pt x="27" y="11"/>
                      <a:pt x="30" y="10"/>
                    </a:cubicBezTo>
                    <a:cubicBezTo>
                      <a:pt x="30" y="10"/>
                      <a:pt x="30" y="10"/>
                      <a:pt x="30" y="10"/>
                    </a:cubicBezTo>
                    <a:cubicBezTo>
                      <a:pt x="31" y="10"/>
                      <a:pt x="31" y="9"/>
                      <a:pt x="31" y="9"/>
                    </a:cubicBezTo>
                    <a:cubicBezTo>
                      <a:pt x="31" y="5"/>
                      <a:pt x="31" y="5"/>
                      <a:pt x="31" y="5"/>
                    </a:cubicBezTo>
                    <a:cubicBezTo>
                      <a:pt x="31" y="4"/>
                      <a:pt x="32" y="3"/>
                      <a:pt x="33" y="3"/>
                    </a:cubicBezTo>
                    <a:cubicBezTo>
                      <a:pt x="38" y="3"/>
                      <a:pt x="38" y="3"/>
                      <a:pt x="38" y="3"/>
                    </a:cubicBezTo>
                    <a:cubicBezTo>
                      <a:pt x="39" y="3"/>
                      <a:pt x="41" y="4"/>
                      <a:pt x="41" y="5"/>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5" y="11"/>
                      <a:pt x="47" y="12"/>
                      <a:pt x="50" y="14"/>
                    </a:cubicBezTo>
                    <a:cubicBezTo>
                      <a:pt x="51" y="14"/>
                      <a:pt x="51" y="14"/>
                      <a:pt x="52" y="13"/>
                    </a:cubicBezTo>
                    <a:cubicBezTo>
                      <a:pt x="54" y="11"/>
                      <a:pt x="54" y="11"/>
                      <a:pt x="54" y="11"/>
                    </a:cubicBezTo>
                    <a:cubicBezTo>
                      <a:pt x="55" y="10"/>
                      <a:pt x="57" y="10"/>
                      <a:pt x="57" y="11"/>
                    </a:cubicBezTo>
                    <a:cubicBezTo>
                      <a:pt x="61" y="14"/>
                      <a:pt x="61" y="14"/>
                      <a:pt x="61" y="14"/>
                    </a:cubicBezTo>
                    <a:cubicBezTo>
                      <a:pt x="61" y="15"/>
                      <a:pt x="62" y="15"/>
                      <a:pt x="62" y="16"/>
                    </a:cubicBezTo>
                    <a:cubicBezTo>
                      <a:pt x="62" y="16"/>
                      <a:pt x="61" y="17"/>
                      <a:pt x="61" y="17"/>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1"/>
                      <a:pt x="58" y="21"/>
                      <a:pt x="58" y="21"/>
                    </a:cubicBezTo>
                    <a:cubicBezTo>
                      <a:pt x="58" y="21"/>
                      <a:pt x="58" y="21"/>
                      <a:pt x="58" y="21"/>
                    </a:cubicBezTo>
                    <a:cubicBezTo>
                      <a:pt x="58" y="21"/>
                      <a:pt x="58" y="21"/>
                      <a:pt x="58" y="21"/>
                    </a:cubicBezTo>
                    <a:cubicBezTo>
                      <a:pt x="58" y="21"/>
                      <a:pt x="58" y="21"/>
                      <a:pt x="58" y="21"/>
                    </a:cubicBezTo>
                    <a:cubicBezTo>
                      <a:pt x="58" y="21"/>
                      <a:pt x="58" y="22"/>
                      <a:pt x="58" y="22"/>
                    </a:cubicBezTo>
                    <a:cubicBezTo>
                      <a:pt x="60" y="24"/>
                      <a:pt x="61" y="27"/>
                      <a:pt x="62" y="30"/>
                    </a:cubicBezTo>
                    <a:cubicBezTo>
                      <a:pt x="62" y="31"/>
                      <a:pt x="62" y="31"/>
                      <a:pt x="63" y="31"/>
                    </a:cubicBezTo>
                    <a:cubicBezTo>
                      <a:pt x="67" y="31"/>
                      <a:pt x="67" y="31"/>
                      <a:pt x="67" y="31"/>
                    </a:cubicBezTo>
                    <a:cubicBezTo>
                      <a:pt x="68" y="31"/>
                      <a:pt x="69" y="32"/>
                      <a:pt x="69" y="33"/>
                    </a:cubicBezTo>
                    <a:lnTo>
                      <a:pt x="6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6" name="Freeform 82">
                <a:extLst>
                  <a:ext uri="{FF2B5EF4-FFF2-40B4-BE49-F238E27FC236}">
                    <a16:creationId xmlns:a16="http://schemas.microsoft.com/office/drawing/2014/main" id="{D54D4C4A-315D-49C8-A069-FE6960107781}"/>
                  </a:ext>
                </a:extLst>
              </p:cNvPr>
              <p:cNvSpPr>
                <a:spLocks noEditPoints="1"/>
              </p:cNvSpPr>
              <p:nvPr/>
            </p:nvSpPr>
            <p:spPr bwMode="auto">
              <a:xfrm>
                <a:off x="21324888" y="3444711"/>
                <a:ext cx="428625" cy="430213"/>
              </a:xfrm>
              <a:custGeom>
                <a:avLst/>
                <a:gdLst>
                  <a:gd name="T0" fmla="*/ 23 w 45"/>
                  <a:gd name="T1" fmla="*/ 0 h 45"/>
                  <a:gd name="T2" fmla="*/ 0 w 45"/>
                  <a:gd name="T3" fmla="*/ 23 h 45"/>
                  <a:gd name="T4" fmla="*/ 23 w 45"/>
                  <a:gd name="T5" fmla="*/ 45 h 45"/>
                  <a:gd name="T6" fmla="*/ 45 w 45"/>
                  <a:gd name="T7" fmla="*/ 23 h 45"/>
                  <a:gd name="T8" fmla="*/ 23 w 45"/>
                  <a:gd name="T9" fmla="*/ 0 h 45"/>
                  <a:gd name="T10" fmla="*/ 23 w 45"/>
                  <a:gd name="T11" fmla="*/ 43 h 45"/>
                  <a:gd name="T12" fmla="*/ 3 w 45"/>
                  <a:gd name="T13" fmla="*/ 23 h 45"/>
                  <a:gd name="T14" fmla="*/ 23 w 45"/>
                  <a:gd name="T15" fmla="*/ 3 h 45"/>
                  <a:gd name="T16" fmla="*/ 43 w 45"/>
                  <a:gd name="T17" fmla="*/ 23 h 45"/>
                  <a:gd name="T18" fmla="*/ 23 w 45"/>
                  <a:gd name="T19"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0"/>
                    </a:moveTo>
                    <a:cubicBezTo>
                      <a:pt x="10" y="0"/>
                      <a:pt x="0" y="11"/>
                      <a:pt x="0" y="23"/>
                    </a:cubicBezTo>
                    <a:cubicBezTo>
                      <a:pt x="0" y="35"/>
                      <a:pt x="10" y="45"/>
                      <a:pt x="23" y="45"/>
                    </a:cubicBezTo>
                    <a:cubicBezTo>
                      <a:pt x="35" y="45"/>
                      <a:pt x="45" y="35"/>
                      <a:pt x="45" y="23"/>
                    </a:cubicBezTo>
                    <a:cubicBezTo>
                      <a:pt x="45" y="11"/>
                      <a:pt x="35" y="0"/>
                      <a:pt x="23" y="0"/>
                    </a:cubicBezTo>
                    <a:close/>
                    <a:moveTo>
                      <a:pt x="23" y="43"/>
                    </a:moveTo>
                    <a:cubicBezTo>
                      <a:pt x="12" y="43"/>
                      <a:pt x="3" y="34"/>
                      <a:pt x="3" y="23"/>
                    </a:cubicBezTo>
                    <a:cubicBezTo>
                      <a:pt x="3" y="12"/>
                      <a:pt x="12" y="3"/>
                      <a:pt x="23" y="3"/>
                    </a:cubicBezTo>
                    <a:cubicBezTo>
                      <a:pt x="34" y="3"/>
                      <a:pt x="43" y="12"/>
                      <a:pt x="43" y="23"/>
                    </a:cubicBezTo>
                    <a:cubicBezTo>
                      <a:pt x="43" y="34"/>
                      <a:pt x="34" y="43"/>
                      <a:pt x="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spTree>
    <p:extLst>
      <p:ext uri="{BB962C8B-B14F-4D97-AF65-F5344CB8AC3E}">
        <p14:creationId xmlns:p14="http://schemas.microsoft.com/office/powerpoint/2010/main" val="74512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91CE613-DA96-4BB9-847D-ECF631FA5FE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583" r="34583"/>
          <a:stretch>
            <a:fillRect/>
          </a:stretch>
        </p:blipFill>
        <p:spPr/>
      </p:pic>
      <p:sp>
        <p:nvSpPr>
          <p:cNvPr id="5" name="Rectangle 4">
            <a:extLst>
              <a:ext uri="{FF2B5EF4-FFF2-40B4-BE49-F238E27FC236}">
                <a16:creationId xmlns:a16="http://schemas.microsoft.com/office/drawing/2014/main" id="{319CF1A0-B548-4300-986C-491E60134576}"/>
              </a:ext>
            </a:extLst>
          </p:cNvPr>
          <p:cNvSpPr/>
          <p:nvPr/>
        </p:nvSpPr>
        <p:spPr>
          <a:xfrm>
            <a:off x="8432800" y="0"/>
            <a:ext cx="37592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B4A271-8CD6-4A7E-AF22-2FAD99879942}"/>
              </a:ext>
            </a:extLst>
          </p:cNvPr>
          <p:cNvSpPr txBox="1"/>
          <p:nvPr/>
        </p:nvSpPr>
        <p:spPr>
          <a:xfrm>
            <a:off x="4214993" y="953903"/>
            <a:ext cx="3167933" cy="954107"/>
          </a:xfrm>
          <a:prstGeom prst="rect">
            <a:avLst/>
          </a:prstGeom>
          <a:noFill/>
        </p:spPr>
        <p:txBody>
          <a:bodyPr wrap="square" rtlCol="0">
            <a:spAutoFit/>
          </a:bodyPr>
          <a:lstStyle/>
          <a:p>
            <a:r>
              <a:rPr lang="en-US" sz="2800" spc="100" dirty="0">
                <a:solidFill>
                  <a:schemeClr val="accent5"/>
                </a:solidFill>
                <a:latin typeface="Poppins SemiBold" panose="00000700000000000000" pitchFamily="2" charset="0"/>
                <a:cs typeface="Poppins SemiBold" panose="00000700000000000000" pitchFamily="2" charset="0"/>
              </a:rPr>
              <a:t>STRATEGY </a:t>
            </a:r>
            <a:r>
              <a:rPr lang="en-US" sz="2800" spc="100" dirty="0">
                <a:solidFill>
                  <a:schemeClr val="accent1"/>
                </a:solidFill>
                <a:latin typeface="Poppins SemiBold" panose="00000700000000000000" pitchFamily="2" charset="0"/>
                <a:cs typeface="Poppins SemiBold" panose="00000700000000000000" pitchFamily="2" charset="0"/>
              </a:rPr>
              <a:t>SEGMENTATION </a:t>
            </a:r>
          </a:p>
        </p:txBody>
      </p:sp>
      <p:cxnSp>
        <p:nvCxnSpPr>
          <p:cNvPr id="4" name="Straight Connector 3">
            <a:extLst>
              <a:ext uri="{FF2B5EF4-FFF2-40B4-BE49-F238E27FC236}">
                <a16:creationId xmlns:a16="http://schemas.microsoft.com/office/drawing/2014/main" id="{91375225-1F81-4474-847C-3DE52DC9D680}"/>
              </a:ext>
            </a:extLst>
          </p:cNvPr>
          <p:cNvCxnSpPr>
            <a:cxnSpLocks/>
          </p:cNvCxnSpPr>
          <p:nvPr/>
        </p:nvCxnSpPr>
        <p:spPr>
          <a:xfrm>
            <a:off x="3482975" y="1215513"/>
            <a:ext cx="5744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613093-63E3-4111-B95F-BCE55280C3FD}"/>
              </a:ext>
            </a:extLst>
          </p:cNvPr>
          <p:cNvSpPr txBox="1"/>
          <p:nvPr/>
        </p:nvSpPr>
        <p:spPr>
          <a:xfrm>
            <a:off x="4243564" y="3726949"/>
            <a:ext cx="3511295" cy="1333698"/>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Lorem ipsum dolor sit amet elit sed do eius mod sed tempor incididunt ut labore et dolore magna aliquaut enim ad minim veniam quis nostrud ullamco laboris nisi ut aliquip commodo consequat. Duis aute irure dolor in reprehe nderit voluptate velit esse cillum.</a:t>
            </a:r>
          </a:p>
        </p:txBody>
      </p:sp>
      <p:sp>
        <p:nvSpPr>
          <p:cNvPr id="13" name="TextBox 12">
            <a:extLst>
              <a:ext uri="{FF2B5EF4-FFF2-40B4-BE49-F238E27FC236}">
                <a16:creationId xmlns:a16="http://schemas.microsoft.com/office/drawing/2014/main" id="{DD15AAAE-3BAD-42B3-99E3-8CCD30C826D8}"/>
              </a:ext>
            </a:extLst>
          </p:cNvPr>
          <p:cNvSpPr txBox="1"/>
          <p:nvPr/>
        </p:nvSpPr>
        <p:spPr>
          <a:xfrm>
            <a:off x="9260685" y="1082143"/>
            <a:ext cx="2253374" cy="825867"/>
          </a:xfrm>
          <a:prstGeom prst="rect">
            <a:avLst/>
          </a:prstGeom>
          <a:noFill/>
        </p:spPr>
        <p:txBody>
          <a:bodyPr wrap="square" rtlCol="0">
            <a:spAutoFit/>
          </a:bodyPr>
          <a:lstStyle/>
          <a:p>
            <a:pPr>
              <a:lnSpc>
                <a:spcPct val="150000"/>
              </a:lnSpc>
            </a:pPr>
            <a:r>
              <a:rPr lang="en-US" sz="110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15" name="TextBox 14">
            <a:extLst>
              <a:ext uri="{FF2B5EF4-FFF2-40B4-BE49-F238E27FC236}">
                <a16:creationId xmlns:a16="http://schemas.microsoft.com/office/drawing/2014/main" id="{F9C67735-6B3B-4DD0-9CCB-806498362B1F}"/>
              </a:ext>
            </a:extLst>
          </p:cNvPr>
          <p:cNvSpPr txBox="1"/>
          <p:nvPr/>
        </p:nvSpPr>
        <p:spPr>
          <a:xfrm>
            <a:off x="9260685" y="852664"/>
            <a:ext cx="1626390"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Geographic </a:t>
            </a:r>
          </a:p>
        </p:txBody>
      </p:sp>
      <p:grpSp>
        <p:nvGrpSpPr>
          <p:cNvPr id="16" name="Group 15">
            <a:extLst>
              <a:ext uri="{FF2B5EF4-FFF2-40B4-BE49-F238E27FC236}">
                <a16:creationId xmlns:a16="http://schemas.microsoft.com/office/drawing/2014/main" id="{DFD92CE7-C82A-47E0-AE61-B14A2F933E44}"/>
              </a:ext>
            </a:extLst>
          </p:cNvPr>
          <p:cNvGrpSpPr/>
          <p:nvPr/>
        </p:nvGrpSpPr>
        <p:grpSpPr>
          <a:xfrm>
            <a:off x="8111593" y="2239039"/>
            <a:ext cx="642413" cy="642413"/>
            <a:chOff x="3794730" y="2328504"/>
            <a:chExt cx="992513" cy="992513"/>
          </a:xfrm>
        </p:grpSpPr>
        <p:sp>
          <p:nvSpPr>
            <p:cNvPr id="17" name="Oval 16">
              <a:extLst>
                <a:ext uri="{FF2B5EF4-FFF2-40B4-BE49-F238E27FC236}">
                  <a16:creationId xmlns:a16="http://schemas.microsoft.com/office/drawing/2014/main" id="{1FC223FD-A671-4DD6-977F-00392EB340A3}"/>
                </a:ext>
              </a:extLst>
            </p:cNvPr>
            <p:cNvSpPr/>
            <p:nvPr/>
          </p:nvSpPr>
          <p:spPr>
            <a:xfrm>
              <a:off x="3794730" y="2328504"/>
              <a:ext cx="992513" cy="9925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3E01E4-5297-4F30-88B8-337A8CAB162F}"/>
                </a:ext>
              </a:extLst>
            </p:cNvPr>
            <p:cNvSpPr/>
            <p:nvPr/>
          </p:nvSpPr>
          <p:spPr>
            <a:xfrm>
              <a:off x="3897580" y="2428248"/>
              <a:ext cx="785154" cy="793024"/>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102">
              <a:extLst>
                <a:ext uri="{FF2B5EF4-FFF2-40B4-BE49-F238E27FC236}">
                  <a16:creationId xmlns:a16="http://schemas.microsoft.com/office/drawing/2014/main" id="{8BA84FE5-8E6B-42AD-888B-5A752A87736D}"/>
                </a:ext>
              </a:extLst>
            </p:cNvPr>
            <p:cNvSpPr>
              <a:spLocks noEditPoints="1"/>
            </p:cNvSpPr>
            <p:nvPr/>
          </p:nvSpPr>
          <p:spPr bwMode="auto">
            <a:xfrm>
              <a:off x="4092913" y="2646238"/>
              <a:ext cx="385838" cy="357044"/>
            </a:xfrm>
            <a:custGeom>
              <a:avLst/>
              <a:gdLst>
                <a:gd name="T0" fmla="*/ 59 w 67"/>
                <a:gd name="T1" fmla="*/ 44 h 62"/>
                <a:gd name="T2" fmla="*/ 59 w 67"/>
                <a:gd name="T3" fmla="*/ 35 h 62"/>
                <a:gd name="T4" fmla="*/ 58 w 67"/>
                <a:gd name="T5" fmla="*/ 33 h 62"/>
                <a:gd name="T6" fmla="*/ 53 w 67"/>
                <a:gd name="T7" fmla="*/ 33 h 62"/>
                <a:gd name="T8" fmla="*/ 50 w 67"/>
                <a:gd name="T9" fmla="*/ 33 h 62"/>
                <a:gd name="T10" fmla="*/ 35 w 67"/>
                <a:gd name="T11" fmla="*/ 33 h 62"/>
                <a:gd name="T12" fmla="*/ 35 w 67"/>
                <a:gd name="T13" fmla="*/ 19 h 62"/>
                <a:gd name="T14" fmla="*/ 43 w 67"/>
                <a:gd name="T15" fmla="*/ 10 h 62"/>
                <a:gd name="T16" fmla="*/ 34 w 67"/>
                <a:gd name="T17" fmla="*/ 0 h 62"/>
                <a:gd name="T18" fmla="*/ 24 w 67"/>
                <a:gd name="T19" fmla="*/ 10 h 62"/>
                <a:gd name="T20" fmla="*/ 32 w 67"/>
                <a:gd name="T21" fmla="*/ 19 h 62"/>
                <a:gd name="T22" fmla="*/ 32 w 67"/>
                <a:gd name="T23" fmla="*/ 33 h 62"/>
                <a:gd name="T24" fmla="*/ 10 w 67"/>
                <a:gd name="T25" fmla="*/ 33 h 62"/>
                <a:gd name="T26" fmla="*/ 8 w 67"/>
                <a:gd name="T27" fmla="*/ 35 h 62"/>
                <a:gd name="T28" fmla="*/ 8 w 67"/>
                <a:gd name="T29" fmla="*/ 44 h 62"/>
                <a:gd name="T30" fmla="*/ 0 w 67"/>
                <a:gd name="T31" fmla="*/ 53 h 62"/>
                <a:gd name="T32" fmla="*/ 10 w 67"/>
                <a:gd name="T33" fmla="*/ 62 h 62"/>
                <a:gd name="T34" fmla="*/ 19 w 67"/>
                <a:gd name="T35" fmla="*/ 53 h 62"/>
                <a:gd name="T36" fmla="*/ 11 w 67"/>
                <a:gd name="T37" fmla="*/ 44 h 62"/>
                <a:gd name="T38" fmla="*/ 11 w 67"/>
                <a:gd name="T39" fmla="*/ 36 h 62"/>
                <a:gd name="T40" fmla="*/ 32 w 67"/>
                <a:gd name="T41" fmla="*/ 36 h 62"/>
                <a:gd name="T42" fmla="*/ 32 w 67"/>
                <a:gd name="T43" fmla="*/ 44 h 62"/>
                <a:gd name="T44" fmla="*/ 24 w 67"/>
                <a:gd name="T45" fmla="*/ 53 h 62"/>
                <a:gd name="T46" fmla="*/ 34 w 67"/>
                <a:gd name="T47" fmla="*/ 62 h 62"/>
                <a:gd name="T48" fmla="*/ 43 w 67"/>
                <a:gd name="T49" fmla="*/ 53 h 62"/>
                <a:gd name="T50" fmla="*/ 35 w 67"/>
                <a:gd name="T51" fmla="*/ 44 h 62"/>
                <a:gd name="T52" fmla="*/ 35 w 67"/>
                <a:gd name="T53" fmla="*/ 36 h 62"/>
                <a:gd name="T54" fmla="*/ 50 w 67"/>
                <a:gd name="T55" fmla="*/ 36 h 62"/>
                <a:gd name="T56" fmla="*/ 53 w 67"/>
                <a:gd name="T57" fmla="*/ 36 h 62"/>
                <a:gd name="T58" fmla="*/ 56 w 67"/>
                <a:gd name="T59" fmla="*/ 36 h 62"/>
                <a:gd name="T60" fmla="*/ 56 w 67"/>
                <a:gd name="T61" fmla="*/ 44 h 62"/>
                <a:gd name="T62" fmla="*/ 48 w 67"/>
                <a:gd name="T63" fmla="*/ 53 h 62"/>
                <a:gd name="T64" fmla="*/ 58 w 67"/>
                <a:gd name="T65" fmla="*/ 62 h 62"/>
                <a:gd name="T66" fmla="*/ 67 w 67"/>
                <a:gd name="T67" fmla="*/ 53 h 62"/>
                <a:gd name="T68" fmla="*/ 59 w 67"/>
                <a:gd name="T69" fmla="*/ 44 h 62"/>
                <a:gd name="T70" fmla="*/ 28 w 67"/>
                <a:gd name="T71" fmla="*/ 10 h 62"/>
                <a:gd name="T72" fmla="*/ 34 w 67"/>
                <a:gd name="T73" fmla="*/ 4 h 62"/>
                <a:gd name="T74" fmla="*/ 39 w 67"/>
                <a:gd name="T75" fmla="*/ 10 h 62"/>
                <a:gd name="T76" fmla="*/ 34 w 67"/>
                <a:gd name="T77" fmla="*/ 15 h 62"/>
                <a:gd name="T78" fmla="*/ 28 w 67"/>
                <a:gd name="T79" fmla="*/ 10 h 62"/>
                <a:gd name="T80" fmla="*/ 15 w 67"/>
                <a:gd name="T81" fmla="*/ 53 h 62"/>
                <a:gd name="T82" fmla="*/ 10 w 67"/>
                <a:gd name="T83" fmla="*/ 58 h 62"/>
                <a:gd name="T84" fmla="*/ 4 w 67"/>
                <a:gd name="T85" fmla="*/ 53 h 62"/>
                <a:gd name="T86" fmla="*/ 10 w 67"/>
                <a:gd name="T87" fmla="*/ 47 h 62"/>
                <a:gd name="T88" fmla="*/ 15 w 67"/>
                <a:gd name="T89" fmla="*/ 53 h 62"/>
                <a:gd name="T90" fmla="*/ 39 w 67"/>
                <a:gd name="T91" fmla="*/ 53 h 62"/>
                <a:gd name="T92" fmla="*/ 34 w 67"/>
                <a:gd name="T93" fmla="*/ 58 h 62"/>
                <a:gd name="T94" fmla="*/ 28 w 67"/>
                <a:gd name="T95" fmla="*/ 53 h 62"/>
                <a:gd name="T96" fmla="*/ 34 w 67"/>
                <a:gd name="T97" fmla="*/ 47 h 62"/>
                <a:gd name="T98" fmla="*/ 39 w 67"/>
                <a:gd name="T99" fmla="*/ 53 h 62"/>
                <a:gd name="T100" fmla="*/ 58 w 67"/>
                <a:gd name="T101" fmla="*/ 58 h 62"/>
                <a:gd name="T102" fmla="*/ 52 w 67"/>
                <a:gd name="T103" fmla="*/ 53 h 62"/>
                <a:gd name="T104" fmla="*/ 58 w 67"/>
                <a:gd name="T105" fmla="*/ 47 h 62"/>
                <a:gd name="T106" fmla="*/ 63 w 67"/>
                <a:gd name="T107" fmla="*/ 53 h 62"/>
                <a:gd name="T108" fmla="*/ 58 w 67"/>
                <a:gd name="T10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62">
                  <a:moveTo>
                    <a:pt x="59" y="44"/>
                  </a:moveTo>
                  <a:cubicBezTo>
                    <a:pt x="59" y="35"/>
                    <a:pt x="59" y="35"/>
                    <a:pt x="59" y="35"/>
                  </a:cubicBezTo>
                  <a:cubicBezTo>
                    <a:pt x="59" y="34"/>
                    <a:pt x="59" y="33"/>
                    <a:pt x="58" y="33"/>
                  </a:cubicBezTo>
                  <a:cubicBezTo>
                    <a:pt x="53" y="33"/>
                    <a:pt x="53" y="33"/>
                    <a:pt x="53" y="33"/>
                  </a:cubicBezTo>
                  <a:cubicBezTo>
                    <a:pt x="50" y="33"/>
                    <a:pt x="50" y="33"/>
                    <a:pt x="50" y="33"/>
                  </a:cubicBezTo>
                  <a:cubicBezTo>
                    <a:pt x="35" y="33"/>
                    <a:pt x="35" y="33"/>
                    <a:pt x="35" y="33"/>
                  </a:cubicBezTo>
                  <a:cubicBezTo>
                    <a:pt x="35" y="19"/>
                    <a:pt x="35" y="19"/>
                    <a:pt x="35" y="19"/>
                  </a:cubicBezTo>
                  <a:cubicBezTo>
                    <a:pt x="40" y="18"/>
                    <a:pt x="43" y="14"/>
                    <a:pt x="43" y="10"/>
                  </a:cubicBezTo>
                  <a:cubicBezTo>
                    <a:pt x="43" y="4"/>
                    <a:pt x="39" y="0"/>
                    <a:pt x="34" y="0"/>
                  </a:cubicBezTo>
                  <a:cubicBezTo>
                    <a:pt x="29" y="0"/>
                    <a:pt x="24" y="4"/>
                    <a:pt x="24" y="10"/>
                  </a:cubicBezTo>
                  <a:cubicBezTo>
                    <a:pt x="24" y="14"/>
                    <a:pt x="28" y="18"/>
                    <a:pt x="32" y="19"/>
                  </a:cubicBezTo>
                  <a:cubicBezTo>
                    <a:pt x="32" y="33"/>
                    <a:pt x="32" y="33"/>
                    <a:pt x="32" y="33"/>
                  </a:cubicBezTo>
                  <a:cubicBezTo>
                    <a:pt x="10" y="33"/>
                    <a:pt x="10" y="33"/>
                    <a:pt x="10" y="33"/>
                  </a:cubicBezTo>
                  <a:cubicBezTo>
                    <a:pt x="9" y="33"/>
                    <a:pt x="8" y="34"/>
                    <a:pt x="8" y="35"/>
                  </a:cubicBezTo>
                  <a:cubicBezTo>
                    <a:pt x="8" y="44"/>
                    <a:pt x="8" y="44"/>
                    <a:pt x="8" y="44"/>
                  </a:cubicBezTo>
                  <a:cubicBezTo>
                    <a:pt x="4" y="44"/>
                    <a:pt x="0" y="48"/>
                    <a:pt x="0" y="53"/>
                  </a:cubicBezTo>
                  <a:cubicBezTo>
                    <a:pt x="0" y="58"/>
                    <a:pt x="4" y="62"/>
                    <a:pt x="10" y="62"/>
                  </a:cubicBezTo>
                  <a:cubicBezTo>
                    <a:pt x="15" y="62"/>
                    <a:pt x="19" y="58"/>
                    <a:pt x="19" y="53"/>
                  </a:cubicBezTo>
                  <a:cubicBezTo>
                    <a:pt x="19" y="48"/>
                    <a:pt x="16" y="44"/>
                    <a:pt x="11" y="44"/>
                  </a:cubicBezTo>
                  <a:cubicBezTo>
                    <a:pt x="11" y="36"/>
                    <a:pt x="11" y="36"/>
                    <a:pt x="11" y="36"/>
                  </a:cubicBezTo>
                  <a:cubicBezTo>
                    <a:pt x="32" y="36"/>
                    <a:pt x="32" y="36"/>
                    <a:pt x="32" y="36"/>
                  </a:cubicBezTo>
                  <a:cubicBezTo>
                    <a:pt x="32" y="44"/>
                    <a:pt x="32" y="44"/>
                    <a:pt x="32" y="44"/>
                  </a:cubicBezTo>
                  <a:cubicBezTo>
                    <a:pt x="28" y="44"/>
                    <a:pt x="24" y="48"/>
                    <a:pt x="24" y="53"/>
                  </a:cubicBezTo>
                  <a:cubicBezTo>
                    <a:pt x="24" y="58"/>
                    <a:pt x="29" y="62"/>
                    <a:pt x="34" y="62"/>
                  </a:cubicBezTo>
                  <a:cubicBezTo>
                    <a:pt x="39" y="62"/>
                    <a:pt x="43" y="58"/>
                    <a:pt x="43" y="53"/>
                  </a:cubicBezTo>
                  <a:cubicBezTo>
                    <a:pt x="43" y="48"/>
                    <a:pt x="40" y="44"/>
                    <a:pt x="35" y="44"/>
                  </a:cubicBezTo>
                  <a:cubicBezTo>
                    <a:pt x="35" y="36"/>
                    <a:pt x="35" y="36"/>
                    <a:pt x="35" y="36"/>
                  </a:cubicBezTo>
                  <a:cubicBezTo>
                    <a:pt x="50" y="36"/>
                    <a:pt x="50" y="36"/>
                    <a:pt x="50" y="36"/>
                  </a:cubicBezTo>
                  <a:cubicBezTo>
                    <a:pt x="53" y="36"/>
                    <a:pt x="53" y="36"/>
                    <a:pt x="53" y="36"/>
                  </a:cubicBezTo>
                  <a:cubicBezTo>
                    <a:pt x="56" y="36"/>
                    <a:pt x="56" y="36"/>
                    <a:pt x="56" y="36"/>
                  </a:cubicBezTo>
                  <a:cubicBezTo>
                    <a:pt x="56" y="44"/>
                    <a:pt x="56" y="44"/>
                    <a:pt x="56" y="44"/>
                  </a:cubicBezTo>
                  <a:cubicBezTo>
                    <a:pt x="52" y="44"/>
                    <a:pt x="48" y="48"/>
                    <a:pt x="48" y="53"/>
                  </a:cubicBezTo>
                  <a:cubicBezTo>
                    <a:pt x="48" y="58"/>
                    <a:pt x="53" y="62"/>
                    <a:pt x="58" y="62"/>
                  </a:cubicBezTo>
                  <a:cubicBezTo>
                    <a:pt x="63" y="62"/>
                    <a:pt x="67" y="58"/>
                    <a:pt x="67" y="53"/>
                  </a:cubicBezTo>
                  <a:cubicBezTo>
                    <a:pt x="67" y="48"/>
                    <a:pt x="64" y="44"/>
                    <a:pt x="59" y="44"/>
                  </a:cubicBezTo>
                  <a:close/>
                  <a:moveTo>
                    <a:pt x="28" y="10"/>
                  </a:moveTo>
                  <a:cubicBezTo>
                    <a:pt x="28" y="6"/>
                    <a:pt x="31" y="4"/>
                    <a:pt x="34" y="4"/>
                  </a:cubicBezTo>
                  <a:cubicBezTo>
                    <a:pt x="37" y="4"/>
                    <a:pt x="39" y="6"/>
                    <a:pt x="39" y="10"/>
                  </a:cubicBezTo>
                  <a:cubicBezTo>
                    <a:pt x="39" y="13"/>
                    <a:pt x="37" y="15"/>
                    <a:pt x="34" y="15"/>
                  </a:cubicBezTo>
                  <a:cubicBezTo>
                    <a:pt x="31" y="15"/>
                    <a:pt x="28" y="13"/>
                    <a:pt x="28" y="10"/>
                  </a:cubicBezTo>
                  <a:close/>
                  <a:moveTo>
                    <a:pt x="15" y="53"/>
                  </a:moveTo>
                  <a:cubicBezTo>
                    <a:pt x="15" y="56"/>
                    <a:pt x="13" y="58"/>
                    <a:pt x="10" y="58"/>
                  </a:cubicBezTo>
                  <a:cubicBezTo>
                    <a:pt x="6" y="58"/>
                    <a:pt x="4" y="56"/>
                    <a:pt x="4" y="53"/>
                  </a:cubicBezTo>
                  <a:cubicBezTo>
                    <a:pt x="4" y="50"/>
                    <a:pt x="6" y="47"/>
                    <a:pt x="10" y="47"/>
                  </a:cubicBezTo>
                  <a:cubicBezTo>
                    <a:pt x="13" y="47"/>
                    <a:pt x="15" y="50"/>
                    <a:pt x="15" y="53"/>
                  </a:cubicBezTo>
                  <a:close/>
                  <a:moveTo>
                    <a:pt x="39" y="53"/>
                  </a:moveTo>
                  <a:cubicBezTo>
                    <a:pt x="39" y="56"/>
                    <a:pt x="37" y="58"/>
                    <a:pt x="34" y="58"/>
                  </a:cubicBezTo>
                  <a:cubicBezTo>
                    <a:pt x="31" y="58"/>
                    <a:pt x="28" y="56"/>
                    <a:pt x="28" y="53"/>
                  </a:cubicBezTo>
                  <a:cubicBezTo>
                    <a:pt x="28" y="50"/>
                    <a:pt x="31" y="47"/>
                    <a:pt x="34" y="47"/>
                  </a:cubicBezTo>
                  <a:cubicBezTo>
                    <a:pt x="37" y="47"/>
                    <a:pt x="39" y="50"/>
                    <a:pt x="39" y="53"/>
                  </a:cubicBezTo>
                  <a:close/>
                  <a:moveTo>
                    <a:pt x="58" y="58"/>
                  </a:moveTo>
                  <a:cubicBezTo>
                    <a:pt x="55" y="58"/>
                    <a:pt x="52" y="56"/>
                    <a:pt x="52" y="53"/>
                  </a:cubicBezTo>
                  <a:cubicBezTo>
                    <a:pt x="52" y="50"/>
                    <a:pt x="55" y="47"/>
                    <a:pt x="58" y="47"/>
                  </a:cubicBezTo>
                  <a:cubicBezTo>
                    <a:pt x="61" y="47"/>
                    <a:pt x="63" y="50"/>
                    <a:pt x="63" y="53"/>
                  </a:cubicBezTo>
                  <a:cubicBezTo>
                    <a:pt x="63" y="56"/>
                    <a:pt x="61" y="58"/>
                    <a:pt x="58"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20" name="TextBox 19">
            <a:extLst>
              <a:ext uri="{FF2B5EF4-FFF2-40B4-BE49-F238E27FC236}">
                <a16:creationId xmlns:a16="http://schemas.microsoft.com/office/drawing/2014/main" id="{84C75080-B9F5-4056-A124-1F9FF5A940B5}"/>
              </a:ext>
            </a:extLst>
          </p:cNvPr>
          <p:cNvSpPr txBox="1"/>
          <p:nvPr/>
        </p:nvSpPr>
        <p:spPr>
          <a:xfrm>
            <a:off x="9260685" y="2468518"/>
            <a:ext cx="2253374" cy="825867"/>
          </a:xfrm>
          <a:prstGeom prst="rect">
            <a:avLst/>
          </a:prstGeom>
          <a:noFill/>
        </p:spPr>
        <p:txBody>
          <a:bodyPr wrap="square" rtlCol="0">
            <a:spAutoFit/>
          </a:bodyPr>
          <a:lstStyle/>
          <a:p>
            <a:pPr>
              <a:lnSpc>
                <a:spcPct val="150000"/>
              </a:lnSpc>
            </a:pPr>
            <a:r>
              <a:rPr lang="en-US" sz="110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21" name="TextBox 20">
            <a:extLst>
              <a:ext uri="{FF2B5EF4-FFF2-40B4-BE49-F238E27FC236}">
                <a16:creationId xmlns:a16="http://schemas.microsoft.com/office/drawing/2014/main" id="{207ADA33-DC85-4E60-B016-5C33D96FDD4D}"/>
              </a:ext>
            </a:extLst>
          </p:cNvPr>
          <p:cNvSpPr txBox="1"/>
          <p:nvPr/>
        </p:nvSpPr>
        <p:spPr>
          <a:xfrm>
            <a:off x="9260685" y="2239039"/>
            <a:ext cx="1626390"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Demographic </a:t>
            </a:r>
          </a:p>
        </p:txBody>
      </p:sp>
      <p:sp>
        <p:nvSpPr>
          <p:cNvPr id="26" name="TextBox 25">
            <a:extLst>
              <a:ext uri="{FF2B5EF4-FFF2-40B4-BE49-F238E27FC236}">
                <a16:creationId xmlns:a16="http://schemas.microsoft.com/office/drawing/2014/main" id="{B72F6DCE-D393-42A5-856C-B19EA6BA70AB}"/>
              </a:ext>
            </a:extLst>
          </p:cNvPr>
          <p:cNvSpPr txBox="1"/>
          <p:nvPr/>
        </p:nvSpPr>
        <p:spPr>
          <a:xfrm>
            <a:off x="9260685" y="3854893"/>
            <a:ext cx="2253374" cy="825867"/>
          </a:xfrm>
          <a:prstGeom prst="rect">
            <a:avLst/>
          </a:prstGeom>
          <a:noFill/>
        </p:spPr>
        <p:txBody>
          <a:bodyPr wrap="square" rtlCol="0">
            <a:spAutoFit/>
          </a:bodyPr>
          <a:lstStyle/>
          <a:p>
            <a:pPr>
              <a:lnSpc>
                <a:spcPct val="150000"/>
              </a:lnSpc>
            </a:pPr>
            <a:r>
              <a:rPr lang="en-US" sz="110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27" name="TextBox 26">
            <a:extLst>
              <a:ext uri="{FF2B5EF4-FFF2-40B4-BE49-F238E27FC236}">
                <a16:creationId xmlns:a16="http://schemas.microsoft.com/office/drawing/2014/main" id="{94248313-D2E4-4A3A-81C7-C4EBA445673B}"/>
              </a:ext>
            </a:extLst>
          </p:cNvPr>
          <p:cNvSpPr txBox="1"/>
          <p:nvPr/>
        </p:nvSpPr>
        <p:spPr>
          <a:xfrm>
            <a:off x="9260685" y="3625414"/>
            <a:ext cx="1759740"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Psychographic  </a:t>
            </a:r>
          </a:p>
        </p:txBody>
      </p:sp>
      <p:sp>
        <p:nvSpPr>
          <p:cNvPr id="32" name="TextBox 31">
            <a:extLst>
              <a:ext uri="{FF2B5EF4-FFF2-40B4-BE49-F238E27FC236}">
                <a16:creationId xmlns:a16="http://schemas.microsoft.com/office/drawing/2014/main" id="{37C7F281-CA98-4B61-A557-827834CB2125}"/>
              </a:ext>
            </a:extLst>
          </p:cNvPr>
          <p:cNvSpPr txBox="1"/>
          <p:nvPr/>
        </p:nvSpPr>
        <p:spPr>
          <a:xfrm>
            <a:off x="9260685" y="5179470"/>
            <a:ext cx="2253374" cy="825867"/>
          </a:xfrm>
          <a:prstGeom prst="rect">
            <a:avLst/>
          </a:prstGeom>
          <a:noFill/>
        </p:spPr>
        <p:txBody>
          <a:bodyPr wrap="square" rtlCol="0">
            <a:spAutoFit/>
          </a:bodyPr>
          <a:lstStyle/>
          <a:p>
            <a:pPr>
              <a:lnSpc>
                <a:spcPct val="150000"/>
              </a:lnSpc>
            </a:pPr>
            <a:r>
              <a:rPr lang="en-US" sz="1100">
                <a:solidFill>
                  <a:schemeClr val="bg1"/>
                </a:solidFill>
                <a:latin typeface="Roboto" panose="02000000000000000000" pitchFamily="2" charset="0"/>
                <a:ea typeface="Roboto" panose="02000000000000000000" pitchFamily="2" charset="0"/>
                <a:cs typeface="Poppins" panose="00000500000000000000" pitchFamily="2" charset="0"/>
              </a:rPr>
              <a:t>Lorem ipsum dolor sit amet elitut sed do eiusmod tempor labore et consectetur adipisci incididunt.</a:t>
            </a:r>
          </a:p>
        </p:txBody>
      </p:sp>
      <p:sp>
        <p:nvSpPr>
          <p:cNvPr id="33" name="TextBox 32">
            <a:extLst>
              <a:ext uri="{FF2B5EF4-FFF2-40B4-BE49-F238E27FC236}">
                <a16:creationId xmlns:a16="http://schemas.microsoft.com/office/drawing/2014/main" id="{79D539EB-8633-4570-B971-2168F4086BCA}"/>
              </a:ext>
            </a:extLst>
          </p:cNvPr>
          <p:cNvSpPr txBox="1"/>
          <p:nvPr/>
        </p:nvSpPr>
        <p:spPr>
          <a:xfrm>
            <a:off x="9260685" y="4949991"/>
            <a:ext cx="1759740" cy="276999"/>
          </a:xfrm>
          <a:prstGeom prst="rect">
            <a:avLst/>
          </a:prstGeom>
          <a:noFill/>
        </p:spPr>
        <p:txBody>
          <a:bodyPr wrap="square" rtlCol="0">
            <a:spAutoFit/>
          </a:bodyPr>
          <a:lstStyle/>
          <a:p>
            <a:r>
              <a:rPr lang="en-US" sz="1200">
                <a:solidFill>
                  <a:schemeClr val="bg1"/>
                </a:solidFill>
                <a:latin typeface="Poppins SemiBold" panose="00000700000000000000" pitchFamily="2" charset="0"/>
                <a:cs typeface="Poppins SemiBold" panose="00000700000000000000" pitchFamily="2" charset="0"/>
              </a:rPr>
              <a:t>Behavioral </a:t>
            </a:r>
          </a:p>
        </p:txBody>
      </p:sp>
      <p:sp>
        <p:nvSpPr>
          <p:cNvPr id="34" name="TextBox 33">
            <a:extLst>
              <a:ext uri="{FF2B5EF4-FFF2-40B4-BE49-F238E27FC236}">
                <a16:creationId xmlns:a16="http://schemas.microsoft.com/office/drawing/2014/main" id="{3DFB3EDC-6B22-44B3-823B-FD915FEE7311}"/>
              </a:ext>
            </a:extLst>
          </p:cNvPr>
          <p:cNvSpPr txBox="1"/>
          <p:nvPr/>
        </p:nvSpPr>
        <p:spPr>
          <a:xfrm>
            <a:off x="4243564" y="5098797"/>
            <a:ext cx="3511295" cy="825867"/>
          </a:xfrm>
          <a:prstGeom prst="rect">
            <a:avLst/>
          </a:prstGeom>
          <a:noFill/>
        </p:spPr>
        <p:txBody>
          <a:bodyPr wrap="square" rtlCol="0">
            <a:spAutoFit/>
          </a:bodyPr>
          <a:lstStyle/>
          <a:p>
            <a:pPr>
              <a:lnSpc>
                <a:spcPct val="150000"/>
              </a:lnSpc>
            </a:pPr>
            <a:r>
              <a:rPr lang="en-US" sz="1100">
                <a:solidFill>
                  <a:schemeClr val="tx1">
                    <a:lumMod val="65000"/>
                    <a:lumOff val="35000"/>
                  </a:schemeClr>
                </a:solidFill>
                <a:latin typeface="Roboto" panose="02000000000000000000" pitchFamily="2" charset="0"/>
                <a:ea typeface="Roboto" panose="02000000000000000000" pitchFamily="2" charset="0"/>
                <a:cs typeface="Poppins" panose="00000500000000000000" pitchFamily="2" charset="0"/>
              </a:rPr>
              <a:t>Do eius mod sed tempor incididunt ut labore  dolore magna aliquaut enim ad minim veniam quis nostrud ullamco laboris nisi aliquip commodo consequat. </a:t>
            </a:r>
          </a:p>
        </p:txBody>
      </p:sp>
      <p:sp>
        <p:nvSpPr>
          <p:cNvPr id="36" name="TextBox 35">
            <a:extLst>
              <a:ext uri="{FF2B5EF4-FFF2-40B4-BE49-F238E27FC236}">
                <a16:creationId xmlns:a16="http://schemas.microsoft.com/office/drawing/2014/main" id="{72E26503-F522-495B-8357-7736EFCCB555}"/>
              </a:ext>
            </a:extLst>
          </p:cNvPr>
          <p:cNvSpPr txBox="1"/>
          <p:nvPr/>
        </p:nvSpPr>
        <p:spPr>
          <a:xfrm>
            <a:off x="4243564" y="3464599"/>
            <a:ext cx="1626390" cy="276999"/>
          </a:xfrm>
          <a:prstGeom prst="rect">
            <a:avLst/>
          </a:prstGeom>
          <a:noFill/>
        </p:spPr>
        <p:txBody>
          <a:bodyPr wrap="square" rtlCol="0">
            <a:spAutoFit/>
          </a:bodyPr>
          <a:lstStyle/>
          <a:p>
            <a:r>
              <a:rPr lang="en-US" sz="1200">
                <a:solidFill>
                  <a:schemeClr val="accent5"/>
                </a:solidFill>
                <a:latin typeface="Poppins SemiBold" panose="00000700000000000000" pitchFamily="2" charset="0"/>
                <a:cs typeface="Poppins SemiBold" panose="00000700000000000000" pitchFamily="2" charset="0"/>
              </a:rPr>
              <a:t>Your Text Here</a:t>
            </a:r>
          </a:p>
        </p:txBody>
      </p:sp>
      <p:grpSp>
        <p:nvGrpSpPr>
          <p:cNvPr id="50" name="Group 49">
            <a:extLst>
              <a:ext uri="{FF2B5EF4-FFF2-40B4-BE49-F238E27FC236}">
                <a16:creationId xmlns:a16="http://schemas.microsoft.com/office/drawing/2014/main" id="{40EF547A-5407-4188-9303-4AFBA53C9C6D}"/>
              </a:ext>
            </a:extLst>
          </p:cNvPr>
          <p:cNvGrpSpPr/>
          <p:nvPr/>
        </p:nvGrpSpPr>
        <p:grpSpPr>
          <a:xfrm>
            <a:off x="8111593" y="852664"/>
            <a:ext cx="642413" cy="642413"/>
            <a:chOff x="8111593" y="852664"/>
            <a:chExt cx="642413" cy="642413"/>
          </a:xfrm>
        </p:grpSpPr>
        <p:sp>
          <p:nvSpPr>
            <p:cNvPr id="9" name="Oval 8">
              <a:extLst>
                <a:ext uri="{FF2B5EF4-FFF2-40B4-BE49-F238E27FC236}">
                  <a16:creationId xmlns:a16="http://schemas.microsoft.com/office/drawing/2014/main" id="{86676EAB-BDF8-4207-800E-D4432D09A22B}"/>
                </a:ext>
              </a:extLst>
            </p:cNvPr>
            <p:cNvSpPr/>
            <p:nvPr/>
          </p:nvSpPr>
          <p:spPr>
            <a:xfrm>
              <a:off x="8111593" y="85266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BFDD26C-411D-48C3-9450-30595EC88797}"/>
                </a:ext>
              </a:extLst>
            </p:cNvPr>
            <p:cNvSpPr/>
            <p:nvPr/>
          </p:nvSpPr>
          <p:spPr>
            <a:xfrm>
              <a:off x="8178164" y="91722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Freeform 134">
              <a:extLst>
                <a:ext uri="{FF2B5EF4-FFF2-40B4-BE49-F238E27FC236}">
                  <a16:creationId xmlns:a16="http://schemas.microsoft.com/office/drawing/2014/main" id="{EA793227-DDE6-4779-A279-E4B6F228ECDC}"/>
                </a:ext>
              </a:extLst>
            </p:cNvPr>
            <p:cNvSpPr>
              <a:spLocks noEditPoints="1"/>
            </p:cNvSpPr>
            <p:nvPr/>
          </p:nvSpPr>
          <p:spPr bwMode="auto">
            <a:xfrm>
              <a:off x="8304835" y="1038003"/>
              <a:ext cx="278218" cy="278218"/>
            </a:xfrm>
            <a:custGeom>
              <a:avLst/>
              <a:gdLst>
                <a:gd name="T0" fmla="*/ 64 w 64"/>
                <a:gd name="T1" fmla="*/ 32 h 64"/>
                <a:gd name="T2" fmla="*/ 5 w 64"/>
                <a:gd name="T3" fmla="*/ 15 h 64"/>
                <a:gd name="T4" fmla="*/ 0 w 64"/>
                <a:gd name="T5" fmla="*/ 32 h 64"/>
                <a:gd name="T6" fmla="*/ 0 w 64"/>
                <a:gd name="T7" fmla="*/ 32 h 64"/>
                <a:gd name="T8" fmla="*/ 5 w 64"/>
                <a:gd name="T9" fmla="*/ 49 h 64"/>
                <a:gd name="T10" fmla="*/ 32 w 64"/>
                <a:gd name="T11" fmla="*/ 64 h 64"/>
                <a:gd name="T12" fmla="*/ 64 w 64"/>
                <a:gd name="T13" fmla="*/ 32 h 64"/>
                <a:gd name="T14" fmla="*/ 48 w 64"/>
                <a:gd name="T15" fmla="*/ 46 h 64"/>
                <a:gd name="T16" fmla="*/ 60 w 64"/>
                <a:gd name="T17" fmla="*/ 33 h 64"/>
                <a:gd name="T18" fmla="*/ 3 w 64"/>
                <a:gd name="T19" fmla="*/ 33 h 64"/>
                <a:gd name="T20" fmla="*/ 16 w 64"/>
                <a:gd name="T21" fmla="*/ 46 h 64"/>
                <a:gd name="T22" fmla="*/ 3 w 64"/>
                <a:gd name="T23" fmla="*/ 33 h 64"/>
                <a:gd name="T24" fmla="*/ 16 w 64"/>
                <a:gd name="T25" fmla="*/ 17 h 64"/>
                <a:gd name="T26" fmla="*/ 3 w 64"/>
                <a:gd name="T27" fmla="*/ 30 h 64"/>
                <a:gd name="T28" fmla="*/ 34 w 64"/>
                <a:gd name="T29" fmla="*/ 14 h 64"/>
                <a:gd name="T30" fmla="*/ 34 w 64"/>
                <a:gd name="T31" fmla="*/ 4 h 64"/>
                <a:gd name="T32" fmla="*/ 43 w 64"/>
                <a:gd name="T33" fmla="*/ 14 h 64"/>
                <a:gd name="T34" fmla="*/ 44 w 64"/>
                <a:gd name="T35" fmla="*/ 17 h 64"/>
                <a:gd name="T36" fmla="*/ 34 w 64"/>
                <a:gd name="T37" fmla="*/ 30 h 64"/>
                <a:gd name="T38" fmla="*/ 44 w 64"/>
                <a:gd name="T39" fmla="*/ 17 h 64"/>
                <a:gd name="T40" fmla="*/ 29 w 64"/>
                <a:gd name="T41" fmla="*/ 4 h 64"/>
                <a:gd name="T42" fmla="*/ 30 w 64"/>
                <a:gd name="T43" fmla="*/ 3 h 64"/>
                <a:gd name="T44" fmla="*/ 21 w 64"/>
                <a:gd name="T45" fmla="*/ 14 h 64"/>
                <a:gd name="T46" fmla="*/ 30 w 64"/>
                <a:gd name="T47" fmla="*/ 17 h 64"/>
                <a:gd name="T48" fmla="*/ 17 w 64"/>
                <a:gd name="T49" fmla="*/ 30 h 64"/>
                <a:gd name="T50" fmla="*/ 30 w 64"/>
                <a:gd name="T51" fmla="*/ 17 h 64"/>
                <a:gd name="T52" fmla="*/ 30 w 64"/>
                <a:gd name="T53" fmla="*/ 33 h 64"/>
                <a:gd name="T54" fmla="*/ 20 w 64"/>
                <a:gd name="T55" fmla="*/ 46 h 64"/>
                <a:gd name="T56" fmla="*/ 30 w 64"/>
                <a:gd name="T57" fmla="*/ 50 h 64"/>
                <a:gd name="T58" fmla="*/ 28 w 64"/>
                <a:gd name="T59" fmla="*/ 60 h 64"/>
                <a:gd name="T60" fmla="*/ 30 w 64"/>
                <a:gd name="T61" fmla="*/ 50 h 64"/>
                <a:gd name="T62" fmla="*/ 34 w 64"/>
                <a:gd name="T63" fmla="*/ 60 h 64"/>
                <a:gd name="T64" fmla="*/ 34 w 64"/>
                <a:gd name="T65" fmla="*/ 50 h 64"/>
                <a:gd name="T66" fmla="*/ 36 w 64"/>
                <a:gd name="T67" fmla="*/ 60 h 64"/>
                <a:gd name="T68" fmla="*/ 34 w 64"/>
                <a:gd name="T69" fmla="*/ 33 h 64"/>
                <a:gd name="T70" fmla="*/ 44 w 64"/>
                <a:gd name="T71" fmla="*/ 46 h 64"/>
                <a:gd name="T72" fmla="*/ 50 w 64"/>
                <a:gd name="T73" fmla="*/ 30 h 64"/>
                <a:gd name="T74" fmla="*/ 57 w 64"/>
                <a:gd name="T75" fmla="*/ 17 h 64"/>
                <a:gd name="T76" fmla="*/ 50 w 64"/>
                <a:gd name="T77" fmla="*/ 30 h 64"/>
                <a:gd name="T78" fmla="*/ 47 w 64"/>
                <a:gd name="T79" fmla="*/ 14 h 64"/>
                <a:gd name="T80" fmla="*/ 54 w 64"/>
                <a:gd name="T81" fmla="*/ 14 h 64"/>
                <a:gd name="T82" fmla="*/ 17 w 64"/>
                <a:gd name="T83" fmla="*/ 14 h 64"/>
                <a:gd name="T84" fmla="*/ 23 w 64"/>
                <a:gd name="T85" fmla="*/ 5 h 64"/>
                <a:gd name="T86" fmla="*/ 17 w 64"/>
                <a:gd name="T87" fmla="*/ 50 h 64"/>
                <a:gd name="T88" fmla="*/ 10 w 64"/>
                <a:gd name="T89" fmla="*/ 50 h 64"/>
                <a:gd name="T90" fmla="*/ 47 w 64"/>
                <a:gd name="T91" fmla="*/ 50 h 64"/>
                <a:gd name="T92" fmla="*/ 41 w 64"/>
                <a:gd name="T93"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 h="64">
                  <a:moveTo>
                    <a:pt x="64" y="32"/>
                  </a:moveTo>
                  <a:cubicBezTo>
                    <a:pt x="64" y="32"/>
                    <a:pt x="64" y="32"/>
                    <a:pt x="64" y="32"/>
                  </a:cubicBezTo>
                  <a:cubicBezTo>
                    <a:pt x="64" y="14"/>
                    <a:pt x="50" y="0"/>
                    <a:pt x="32" y="0"/>
                  </a:cubicBezTo>
                  <a:cubicBezTo>
                    <a:pt x="21" y="0"/>
                    <a:pt x="11" y="6"/>
                    <a:pt x="5" y="15"/>
                  </a:cubicBezTo>
                  <a:cubicBezTo>
                    <a:pt x="5" y="15"/>
                    <a:pt x="5" y="15"/>
                    <a:pt x="5" y="15"/>
                  </a:cubicBezTo>
                  <a:cubicBezTo>
                    <a:pt x="2" y="20"/>
                    <a:pt x="0" y="26"/>
                    <a:pt x="0" y="32"/>
                  </a:cubicBezTo>
                  <a:cubicBezTo>
                    <a:pt x="0" y="32"/>
                    <a:pt x="0" y="32"/>
                    <a:pt x="0" y="32"/>
                  </a:cubicBezTo>
                  <a:cubicBezTo>
                    <a:pt x="0" y="32"/>
                    <a:pt x="0" y="32"/>
                    <a:pt x="0" y="32"/>
                  </a:cubicBezTo>
                  <a:cubicBezTo>
                    <a:pt x="0" y="32"/>
                    <a:pt x="0" y="32"/>
                    <a:pt x="0" y="32"/>
                  </a:cubicBezTo>
                  <a:cubicBezTo>
                    <a:pt x="0" y="38"/>
                    <a:pt x="2" y="44"/>
                    <a:pt x="5" y="49"/>
                  </a:cubicBezTo>
                  <a:cubicBezTo>
                    <a:pt x="5" y="49"/>
                    <a:pt x="5" y="49"/>
                    <a:pt x="5" y="49"/>
                  </a:cubicBezTo>
                  <a:cubicBezTo>
                    <a:pt x="11" y="58"/>
                    <a:pt x="21" y="64"/>
                    <a:pt x="32" y="64"/>
                  </a:cubicBezTo>
                  <a:cubicBezTo>
                    <a:pt x="50" y="64"/>
                    <a:pt x="64" y="49"/>
                    <a:pt x="64" y="32"/>
                  </a:cubicBezTo>
                  <a:cubicBezTo>
                    <a:pt x="64" y="32"/>
                    <a:pt x="64" y="32"/>
                    <a:pt x="64" y="32"/>
                  </a:cubicBezTo>
                  <a:close/>
                  <a:moveTo>
                    <a:pt x="57" y="46"/>
                  </a:moveTo>
                  <a:cubicBezTo>
                    <a:pt x="48" y="46"/>
                    <a:pt x="48" y="46"/>
                    <a:pt x="48" y="46"/>
                  </a:cubicBezTo>
                  <a:cubicBezTo>
                    <a:pt x="49" y="42"/>
                    <a:pt x="50" y="38"/>
                    <a:pt x="50" y="33"/>
                  </a:cubicBezTo>
                  <a:cubicBezTo>
                    <a:pt x="60" y="33"/>
                    <a:pt x="60" y="33"/>
                    <a:pt x="60" y="33"/>
                  </a:cubicBezTo>
                  <a:cubicBezTo>
                    <a:pt x="60" y="38"/>
                    <a:pt x="59" y="43"/>
                    <a:pt x="57" y="46"/>
                  </a:cubicBezTo>
                  <a:close/>
                  <a:moveTo>
                    <a:pt x="3" y="33"/>
                  </a:moveTo>
                  <a:cubicBezTo>
                    <a:pt x="14" y="33"/>
                    <a:pt x="14" y="33"/>
                    <a:pt x="14" y="33"/>
                  </a:cubicBezTo>
                  <a:cubicBezTo>
                    <a:pt x="14" y="38"/>
                    <a:pt x="15" y="42"/>
                    <a:pt x="16" y="46"/>
                  </a:cubicBezTo>
                  <a:cubicBezTo>
                    <a:pt x="7" y="46"/>
                    <a:pt x="7" y="46"/>
                    <a:pt x="7" y="46"/>
                  </a:cubicBezTo>
                  <a:cubicBezTo>
                    <a:pt x="5" y="43"/>
                    <a:pt x="4" y="38"/>
                    <a:pt x="3" y="33"/>
                  </a:cubicBezTo>
                  <a:close/>
                  <a:moveTo>
                    <a:pt x="7" y="17"/>
                  </a:moveTo>
                  <a:cubicBezTo>
                    <a:pt x="16" y="17"/>
                    <a:pt x="16" y="17"/>
                    <a:pt x="16" y="17"/>
                  </a:cubicBezTo>
                  <a:cubicBezTo>
                    <a:pt x="15" y="21"/>
                    <a:pt x="14" y="26"/>
                    <a:pt x="14" y="30"/>
                  </a:cubicBezTo>
                  <a:cubicBezTo>
                    <a:pt x="3" y="30"/>
                    <a:pt x="3" y="30"/>
                    <a:pt x="3" y="30"/>
                  </a:cubicBezTo>
                  <a:cubicBezTo>
                    <a:pt x="4" y="26"/>
                    <a:pt x="5" y="21"/>
                    <a:pt x="7" y="17"/>
                  </a:cubicBezTo>
                  <a:close/>
                  <a:moveTo>
                    <a:pt x="34" y="14"/>
                  </a:moveTo>
                  <a:cubicBezTo>
                    <a:pt x="34" y="3"/>
                    <a:pt x="34" y="3"/>
                    <a:pt x="34" y="3"/>
                  </a:cubicBezTo>
                  <a:cubicBezTo>
                    <a:pt x="34" y="3"/>
                    <a:pt x="34" y="3"/>
                    <a:pt x="34" y="4"/>
                  </a:cubicBezTo>
                  <a:cubicBezTo>
                    <a:pt x="34" y="4"/>
                    <a:pt x="34" y="4"/>
                    <a:pt x="34" y="4"/>
                  </a:cubicBezTo>
                  <a:cubicBezTo>
                    <a:pt x="38" y="6"/>
                    <a:pt x="41" y="9"/>
                    <a:pt x="43" y="14"/>
                  </a:cubicBezTo>
                  <a:lnTo>
                    <a:pt x="34" y="14"/>
                  </a:lnTo>
                  <a:close/>
                  <a:moveTo>
                    <a:pt x="44" y="17"/>
                  </a:moveTo>
                  <a:cubicBezTo>
                    <a:pt x="46" y="21"/>
                    <a:pt x="46" y="26"/>
                    <a:pt x="46" y="30"/>
                  </a:cubicBezTo>
                  <a:cubicBezTo>
                    <a:pt x="34" y="30"/>
                    <a:pt x="34" y="30"/>
                    <a:pt x="34" y="30"/>
                  </a:cubicBezTo>
                  <a:cubicBezTo>
                    <a:pt x="34" y="17"/>
                    <a:pt x="34" y="17"/>
                    <a:pt x="34" y="17"/>
                  </a:cubicBezTo>
                  <a:lnTo>
                    <a:pt x="44" y="17"/>
                  </a:lnTo>
                  <a:close/>
                  <a:moveTo>
                    <a:pt x="29" y="4"/>
                  </a:moveTo>
                  <a:cubicBezTo>
                    <a:pt x="29" y="4"/>
                    <a:pt x="29" y="4"/>
                    <a:pt x="29" y="4"/>
                  </a:cubicBezTo>
                  <a:cubicBezTo>
                    <a:pt x="29" y="4"/>
                    <a:pt x="29" y="4"/>
                    <a:pt x="29" y="4"/>
                  </a:cubicBezTo>
                  <a:cubicBezTo>
                    <a:pt x="30" y="4"/>
                    <a:pt x="30" y="4"/>
                    <a:pt x="30" y="3"/>
                  </a:cubicBezTo>
                  <a:cubicBezTo>
                    <a:pt x="30" y="14"/>
                    <a:pt x="30" y="14"/>
                    <a:pt x="30" y="14"/>
                  </a:cubicBezTo>
                  <a:cubicBezTo>
                    <a:pt x="21" y="14"/>
                    <a:pt x="21" y="14"/>
                    <a:pt x="21" y="14"/>
                  </a:cubicBezTo>
                  <a:cubicBezTo>
                    <a:pt x="23" y="9"/>
                    <a:pt x="26" y="6"/>
                    <a:pt x="29" y="4"/>
                  </a:cubicBezTo>
                  <a:close/>
                  <a:moveTo>
                    <a:pt x="30" y="17"/>
                  </a:moveTo>
                  <a:cubicBezTo>
                    <a:pt x="30" y="30"/>
                    <a:pt x="30" y="30"/>
                    <a:pt x="30" y="30"/>
                  </a:cubicBezTo>
                  <a:cubicBezTo>
                    <a:pt x="17" y="30"/>
                    <a:pt x="17" y="30"/>
                    <a:pt x="17" y="30"/>
                  </a:cubicBezTo>
                  <a:cubicBezTo>
                    <a:pt x="18" y="26"/>
                    <a:pt x="18" y="21"/>
                    <a:pt x="20" y="17"/>
                  </a:cubicBezTo>
                  <a:lnTo>
                    <a:pt x="30" y="17"/>
                  </a:lnTo>
                  <a:close/>
                  <a:moveTo>
                    <a:pt x="17" y="33"/>
                  </a:moveTo>
                  <a:cubicBezTo>
                    <a:pt x="30" y="33"/>
                    <a:pt x="30" y="33"/>
                    <a:pt x="30" y="33"/>
                  </a:cubicBezTo>
                  <a:cubicBezTo>
                    <a:pt x="30" y="46"/>
                    <a:pt x="30" y="46"/>
                    <a:pt x="30" y="46"/>
                  </a:cubicBezTo>
                  <a:cubicBezTo>
                    <a:pt x="20" y="46"/>
                    <a:pt x="20" y="46"/>
                    <a:pt x="20" y="46"/>
                  </a:cubicBezTo>
                  <a:cubicBezTo>
                    <a:pt x="18" y="43"/>
                    <a:pt x="18" y="38"/>
                    <a:pt x="17" y="33"/>
                  </a:cubicBezTo>
                  <a:close/>
                  <a:moveTo>
                    <a:pt x="30" y="50"/>
                  </a:moveTo>
                  <a:cubicBezTo>
                    <a:pt x="30" y="60"/>
                    <a:pt x="30" y="60"/>
                    <a:pt x="30" y="60"/>
                  </a:cubicBezTo>
                  <a:cubicBezTo>
                    <a:pt x="30" y="60"/>
                    <a:pt x="29" y="60"/>
                    <a:pt x="28" y="60"/>
                  </a:cubicBezTo>
                  <a:cubicBezTo>
                    <a:pt x="25" y="58"/>
                    <a:pt x="23" y="54"/>
                    <a:pt x="21" y="50"/>
                  </a:cubicBezTo>
                  <a:lnTo>
                    <a:pt x="30" y="50"/>
                  </a:lnTo>
                  <a:close/>
                  <a:moveTo>
                    <a:pt x="36" y="60"/>
                  </a:moveTo>
                  <a:cubicBezTo>
                    <a:pt x="35" y="60"/>
                    <a:pt x="34" y="60"/>
                    <a:pt x="34" y="60"/>
                  </a:cubicBezTo>
                  <a:cubicBezTo>
                    <a:pt x="34" y="60"/>
                    <a:pt x="34" y="60"/>
                    <a:pt x="34" y="60"/>
                  </a:cubicBezTo>
                  <a:cubicBezTo>
                    <a:pt x="34" y="50"/>
                    <a:pt x="34" y="50"/>
                    <a:pt x="34" y="50"/>
                  </a:cubicBezTo>
                  <a:cubicBezTo>
                    <a:pt x="43" y="50"/>
                    <a:pt x="43" y="50"/>
                    <a:pt x="43" y="50"/>
                  </a:cubicBezTo>
                  <a:cubicBezTo>
                    <a:pt x="41" y="54"/>
                    <a:pt x="39" y="58"/>
                    <a:pt x="36" y="60"/>
                  </a:cubicBezTo>
                  <a:close/>
                  <a:moveTo>
                    <a:pt x="34" y="46"/>
                  </a:moveTo>
                  <a:cubicBezTo>
                    <a:pt x="34" y="33"/>
                    <a:pt x="34" y="33"/>
                    <a:pt x="34" y="33"/>
                  </a:cubicBezTo>
                  <a:cubicBezTo>
                    <a:pt x="46" y="33"/>
                    <a:pt x="46" y="33"/>
                    <a:pt x="46" y="33"/>
                  </a:cubicBezTo>
                  <a:cubicBezTo>
                    <a:pt x="46" y="38"/>
                    <a:pt x="46" y="43"/>
                    <a:pt x="44" y="46"/>
                  </a:cubicBezTo>
                  <a:lnTo>
                    <a:pt x="34" y="46"/>
                  </a:lnTo>
                  <a:close/>
                  <a:moveTo>
                    <a:pt x="50" y="30"/>
                  </a:moveTo>
                  <a:cubicBezTo>
                    <a:pt x="50" y="26"/>
                    <a:pt x="49" y="21"/>
                    <a:pt x="48" y="17"/>
                  </a:cubicBezTo>
                  <a:cubicBezTo>
                    <a:pt x="57" y="17"/>
                    <a:pt x="57" y="17"/>
                    <a:pt x="57" y="17"/>
                  </a:cubicBezTo>
                  <a:cubicBezTo>
                    <a:pt x="59" y="21"/>
                    <a:pt x="60" y="26"/>
                    <a:pt x="60" y="30"/>
                  </a:cubicBezTo>
                  <a:lnTo>
                    <a:pt x="50" y="30"/>
                  </a:lnTo>
                  <a:close/>
                  <a:moveTo>
                    <a:pt x="54" y="14"/>
                  </a:moveTo>
                  <a:cubicBezTo>
                    <a:pt x="47" y="14"/>
                    <a:pt x="47" y="14"/>
                    <a:pt x="47" y="14"/>
                  </a:cubicBezTo>
                  <a:cubicBezTo>
                    <a:pt x="45" y="10"/>
                    <a:pt x="43" y="7"/>
                    <a:pt x="41" y="5"/>
                  </a:cubicBezTo>
                  <a:cubicBezTo>
                    <a:pt x="46" y="6"/>
                    <a:pt x="51" y="10"/>
                    <a:pt x="54" y="14"/>
                  </a:cubicBezTo>
                  <a:close/>
                  <a:moveTo>
                    <a:pt x="23" y="5"/>
                  </a:moveTo>
                  <a:cubicBezTo>
                    <a:pt x="21" y="7"/>
                    <a:pt x="19" y="10"/>
                    <a:pt x="17" y="14"/>
                  </a:cubicBezTo>
                  <a:cubicBezTo>
                    <a:pt x="10" y="14"/>
                    <a:pt x="10" y="14"/>
                    <a:pt x="10" y="14"/>
                  </a:cubicBezTo>
                  <a:cubicBezTo>
                    <a:pt x="13" y="10"/>
                    <a:pt x="18" y="6"/>
                    <a:pt x="23" y="5"/>
                  </a:cubicBezTo>
                  <a:close/>
                  <a:moveTo>
                    <a:pt x="10" y="50"/>
                  </a:moveTo>
                  <a:cubicBezTo>
                    <a:pt x="17" y="50"/>
                    <a:pt x="17" y="50"/>
                    <a:pt x="17" y="50"/>
                  </a:cubicBezTo>
                  <a:cubicBezTo>
                    <a:pt x="19" y="53"/>
                    <a:pt x="21" y="56"/>
                    <a:pt x="23" y="59"/>
                  </a:cubicBezTo>
                  <a:cubicBezTo>
                    <a:pt x="18" y="57"/>
                    <a:pt x="13" y="54"/>
                    <a:pt x="10" y="50"/>
                  </a:cubicBezTo>
                  <a:close/>
                  <a:moveTo>
                    <a:pt x="41" y="59"/>
                  </a:moveTo>
                  <a:cubicBezTo>
                    <a:pt x="43" y="56"/>
                    <a:pt x="45" y="53"/>
                    <a:pt x="47" y="50"/>
                  </a:cubicBezTo>
                  <a:cubicBezTo>
                    <a:pt x="54" y="50"/>
                    <a:pt x="54" y="50"/>
                    <a:pt x="54" y="50"/>
                  </a:cubicBezTo>
                  <a:cubicBezTo>
                    <a:pt x="51" y="54"/>
                    <a:pt x="46" y="57"/>
                    <a:pt x="41"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grpSp>
        <p:nvGrpSpPr>
          <p:cNvPr id="49" name="Group 48">
            <a:extLst>
              <a:ext uri="{FF2B5EF4-FFF2-40B4-BE49-F238E27FC236}">
                <a16:creationId xmlns:a16="http://schemas.microsoft.com/office/drawing/2014/main" id="{BB771ACC-232F-4652-BA0F-74538E2EFD9D}"/>
              </a:ext>
            </a:extLst>
          </p:cNvPr>
          <p:cNvGrpSpPr/>
          <p:nvPr/>
        </p:nvGrpSpPr>
        <p:grpSpPr>
          <a:xfrm>
            <a:off x="8111593" y="3625414"/>
            <a:ext cx="642413" cy="642413"/>
            <a:chOff x="8111593" y="3625414"/>
            <a:chExt cx="642413" cy="642413"/>
          </a:xfrm>
        </p:grpSpPr>
        <p:sp>
          <p:nvSpPr>
            <p:cNvPr id="23" name="Oval 22">
              <a:extLst>
                <a:ext uri="{FF2B5EF4-FFF2-40B4-BE49-F238E27FC236}">
                  <a16:creationId xmlns:a16="http://schemas.microsoft.com/office/drawing/2014/main" id="{55A3B4A1-1B07-4DBB-879E-3B0437E48082}"/>
                </a:ext>
              </a:extLst>
            </p:cNvPr>
            <p:cNvSpPr/>
            <p:nvPr/>
          </p:nvSpPr>
          <p:spPr>
            <a:xfrm>
              <a:off x="8111593" y="3625414"/>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080E8DA-AC04-4C49-80BA-7C44EE715143}"/>
                </a:ext>
              </a:extLst>
            </p:cNvPr>
            <p:cNvSpPr/>
            <p:nvPr/>
          </p:nvSpPr>
          <p:spPr>
            <a:xfrm>
              <a:off x="8178164" y="3689974"/>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9" name="กลุ่ม 102">
              <a:extLst>
                <a:ext uri="{FF2B5EF4-FFF2-40B4-BE49-F238E27FC236}">
                  <a16:creationId xmlns:a16="http://schemas.microsoft.com/office/drawing/2014/main" id="{94E007C4-4905-4F6B-A250-ACA55D56D642}"/>
                </a:ext>
              </a:extLst>
            </p:cNvPr>
            <p:cNvGrpSpPr/>
            <p:nvPr/>
          </p:nvGrpSpPr>
          <p:grpSpPr>
            <a:xfrm>
              <a:off x="8319313" y="3821697"/>
              <a:ext cx="249261" cy="249846"/>
              <a:chOff x="21201063" y="3320886"/>
              <a:chExt cx="676275" cy="677863"/>
            </a:xfrm>
            <a:solidFill>
              <a:schemeClr val="bg1"/>
            </a:solidFill>
          </p:grpSpPr>
          <p:sp>
            <p:nvSpPr>
              <p:cNvPr id="40" name="Freeform 81">
                <a:extLst>
                  <a:ext uri="{FF2B5EF4-FFF2-40B4-BE49-F238E27FC236}">
                    <a16:creationId xmlns:a16="http://schemas.microsoft.com/office/drawing/2014/main" id="{DD769D72-D417-4335-8D97-ABA3B5AB4589}"/>
                  </a:ext>
                </a:extLst>
              </p:cNvPr>
              <p:cNvSpPr>
                <a:spLocks noEditPoints="1"/>
              </p:cNvSpPr>
              <p:nvPr/>
            </p:nvSpPr>
            <p:spPr bwMode="auto">
              <a:xfrm>
                <a:off x="21201063" y="3320886"/>
                <a:ext cx="676275" cy="677863"/>
              </a:xfrm>
              <a:custGeom>
                <a:avLst/>
                <a:gdLst>
                  <a:gd name="T0" fmla="*/ 61 w 71"/>
                  <a:gd name="T1" fmla="*/ 21 h 71"/>
                  <a:gd name="T2" fmla="*/ 63 w 71"/>
                  <a:gd name="T3" fmla="*/ 12 h 71"/>
                  <a:gd name="T4" fmla="*/ 51 w 71"/>
                  <a:gd name="T5" fmla="*/ 11 h 71"/>
                  <a:gd name="T6" fmla="*/ 38 w 71"/>
                  <a:gd name="T7" fmla="*/ 0 h 71"/>
                  <a:gd name="T8" fmla="*/ 29 w 71"/>
                  <a:gd name="T9" fmla="*/ 8 h 71"/>
                  <a:gd name="T10" fmla="*/ 12 w 71"/>
                  <a:gd name="T11" fmla="*/ 9 h 71"/>
                  <a:gd name="T12" fmla="*/ 9 w 71"/>
                  <a:gd name="T13" fmla="*/ 19 h 71"/>
                  <a:gd name="T14" fmla="*/ 5 w 71"/>
                  <a:gd name="T15" fmla="*/ 29 h 71"/>
                  <a:gd name="T16" fmla="*/ 5 w 71"/>
                  <a:gd name="T17" fmla="*/ 43 h 71"/>
                  <a:gd name="T18" fmla="*/ 9 w 71"/>
                  <a:gd name="T19" fmla="*/ 53 h 71"/>
                  <a:gd name="T20" fmla="*/ 16 w 71"/>
                  <a:gd name="T21" fmla="*/ 64 h 71"/>
                  <a:gd name="T22" fmla="*/ 29 w 71"/>
                  <a:gd name="T23" fmla="*/ 64 h 71"/>
                  <a:gd name="T24" fmla="*/ 38 w 71"/>
                  <a:gd name="T25" fmla="*/ 71 h 71"/>
                  <a:gd name="T26" fmla="*/ 51 w 71"/>
                  <a:gd name="T27" fmla="*/ 61 h 71"/>
                  <a:gd name="T28" fmla="*/ 59 w 71"/>
                  <a:gd name="T29" fmla="*/ 63 h 71"/>
                  <a:gd name="T30" fmla="*/ 61 w 71"/>
                  <a:gd name="T31" fmla="*/ 51 h 71"/>
                  <a:gd name="T32" fmla="*/ 71 w 71"/>
                  <a:gd name="T33" fmla="*/ 38 h 71"/>
                  <a:gd name="T34" fmla="*/ 69 w 71"/>
                  <a:gd name="T35" fmla="*/ 38 h 71"/>
                  <a:gd name="T36" fmla="*/ 62 w 71"/>
                  <a:gd name="T37" fmla="*/ 42 h 71"/>
                  <a:gd name="T38" fmla="*/ 58 w 71"/>
                  <a:gd name="T39" fmla="*/ 50 h 71"/>
                  <a:gd name="T40" fmla="*/ 61 w 71"/>
                  <a:gd name="T41" fmla="*/ 57 h 71"/>
                  <a:gd name="T42" fmla="*/ 52 w 71"/>
                  <a:gd name="T43" fmla="*/ 58 h 71"/>
                  <a:gd name="T44" fmla="*/ 41 w 71"/>
                  <a:gd name="T45" fmla="*/ 62 h 71"/>
                  <a:gd name="T46" fmla="*/ 41 w 71"/>
                  <a:gd name="T47" fmla="*/ 63 h 71"/>
                  <a:gd name="T48" fmla="*/ 33 w 71"/>
                  <a:gd name="T49" fmla="*/ 69 h 71"/>
                  <a:gd name="T50" fmla="*/ 30 w 71"/>
                  <a:gd name="T51" fmla="*/ 62 h 71"/>
                  <a:gd name="T52" fmla="*/ 22 w 71"/>
                  <a:gd name="T53" fmla="*/ 58 h 71"/>
                  <a:gd name="T54" fmla="*/ 17 w 71"/>
                  <a:gd name="T55" fmla="*/ 61 h 71"/>
                  <a:gd name="T56" fmla="*/ 11 w 71"/>
                  <a:gd name="T57" fmla="*/ 54 h 71"/>
                  <a:gd name="T58" fmla="*/ 13 w 71"/>
                  <a:gd name="T59" fmla="*/ 50 h 71"/>
                  <a:gd name="T60" fmla="*/ 9 w 71"/>
                  <a:gd name="T61" fmla="*/ 41 h 71"/>
                  <a:gd name="T62" fmla="*/ 3 w 71"/>
                  <a:gd name="T63" fmla="*/ 33 h 71"/>
                  <a:gd name="T64" fmla="*/ 10 w 71"/>
                  <a:gd name="T65" fmla="*/ 30 h 71"/>
                  <a:gd name="T66" fmla="*/ 13 w 71"/>
                  <a:gd name="T67" fmla="*/ 22 h 71"/>
                  <a:gd name="T68" fmla="*/ 10 w 71"/>
                  <a:gd name="T69" fmla="*/ 16 h 71"/>
                  <a:gd name="T70" fmla="*/ 17 w 71"/>
                  <a:gd name="T71" fmla="*/ 11 h 71"/>
                  <a:gd name="T72" fmla="*/ 22 w 71"/>
                  <a:gd name="T73" fmla="*/ 14 h 71"/>
                  <a:gd name="T74" fmla="*/ 31 w 71"/>
                  <a:gd name="T75" fmla="*/ 9 h 71"/>
                  <a:gd name="T76" fmla="*/ 38 w 71"/>
                  <a:gd name="T77" fmla="*/ 3 h 71"/>
                  <a:gd name="T78" fmla="*/ 41 w 71"/>
                  <a:gd name="T79" fmla="*/ 9 h 71"/>
                  <a:gd name="T80" fmla="*/ 41 w 71"/>
                  <a:gd name="T81" fmla="*/ 9 h 71"/>
                  <a:gd name="T82" fmla="*/ 41 w 71"/>
                  <a:gd name="T83" fmla="*/ 10 h 71"/>
                  <a:gd name="T84" fmla="*/ 41 w 71"/>
                  <a:gd name="T85" fmla="*/ 10 h 71"/>
                  <a:gd name="T86" fmla="*/ 41 w 71"/>
                  <a:gd name="T87" fmla="*/ 10 h 71"/>
                  <a:gd name="T88" fmla="*/ 52 w 71"/>
                  <a:gd name="T89" fmla="*/ 13 h 71"/>
                  <a:gd name="T90" fmla="*/ 61 w 71"/>
                  <a:gd name="T91" fmla="*/ 14 h 71"/>
                  <a:gd name="T92" fmla="*/ 58 w 71"/>
                  <a:gd name="T93" fmla="*/ 20 h 71"/>
                  <a:gd name="T94" fmla="*/ 58 w 71"/>
                  <a:gd name="T95" fmla="*/ 20 h 71"/>
                  <a:gd name="T96" fmla="*/ 58 w 71"/>
                  <a:gd name="T97" fmla="*/ 21 h 71"/>
                  <a:gd name="T98" fmla="*/ 58 w 71"/>
                  <a:gd name="T99" fmla="*/ 21 h 71"/>
                  <a:gd name="T100" fmla="*/ 63 w 71"/>
                  <a:gd name="T101" fmla="*/ 31 h 71"/>
                  <a:gd name="T102" fmla="*/ 69 w 71"/>
                  <a:gd name="T103"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71">
                    <a:moveTo>
                      <a:pt x="67" y="29"/>
                    </a:moveTo>
                    <a:cubicBezTo>
                      <a:pt x="64" y="29"/>
                      <a:pt x="64" y="29"/>
                      <a:pt x="64" y="29"/>
                    </a:cubicBezTo>
                    <a:cubicBezTo>
                      <a:pt x="63" y="26"/>
                      <a:pt x="62" y="23"/>
                      <a:pt x="61" y="21"/>
                    </a:cubicBezTo>
                    <a:cubicBezTo>
                      <a:pt x="63" y="19"/>
                      <a:pt x="63" y="19"/>
                      <a:pt x="63" y="19"/>
                    </a:cubicBezTo>
                    <a:cubicBezTo>
                      <a:pt x="64" y="18"/>
                      <a:pt x="64" y="17"/>
                      <a:pt x="64" y="16"/>
                    </a:cubicBezTo>
                    <a:cubicBezTo>
                      <a:pt x="64" y="15"/>
                      <a:pt x="64" y="13"/>
                      <a:pt x="63" y="12"/>
                    </a:cubicBezTo>
                    <a:cubicBezTo>
                      <a:pt x="59" y="9"/>
                      <a:pt x="59" y="9"/>
                      <a:pt x="59" y="9"/>
                    </a:cubicBezTo>
                    <a:cubicBezTo>
                      <a:pt x="57" y="7"/>
                      <a:pt x="54" y="7"/>
                      <a:pt x="52" y="9"/>
                    </a:cubicBezTo>
                    <a:cubicBezTo>
                      <a:pt x="51" y="11"/>
                      <a:pt x="51" y="11"/>
                      <a:pt x="51" y="11"/>
                    </a:cubicBezTo>
                    <a:cubicBezTo>
                      <a:pt x="48" y="10"/>
                      <a:pt x="46" y="8"/>
                      <a:pt x="43" y="8"/>
                    </a:cubicBezTo>
                    <a:cubicBezTo>
                      <a:pt x="43" y="5"/>
                      <a:pt x="43" y="5"/>
                      <a:pt x="43" y="5"/>
                    </a:cubicBezTo>
                    <a:cubicBezTo>
                      <a:pt x="43" y="2"/>
                      <a:pt x="41" y="0"/>
                      <a:pt x="38" y="0"/>
                    </a:cubicBezTo>
                    <a:cubicBezTo>
                      <a:pt x="33" y="0"/>
                      <a:pt x="33" y="0"/>
                      <a:pt x="33" y="0"/>
                    </a:cubicBezTo>
                    <a:cubicBezTo>
                      <a:pt x="31" y="0"/>
                      <a:pt x="29" y="2"/>
                      <a:pt x="29" y="5"/>
                    </a:cubicBezTo>
                    <a:cubicBezTo>
                      <a:pt x="29" y="8"/>
                      <a:pt x="29" y="8"/>
                      <a:pt x="29" y="8"/>
                    </a:cubicBezTo>
                    <a:cubicBezTo>
                      <a:pt x="26" y="8"/>
                      <a:pt x="23" y="10"/>
                      <a:pt x="21" y="11"/>
                    </a:cubicBezTo>
                    <a:cubicBezTo>
                      <a:pt x="19" y="9"/>
                      <a:pt x="19" y="9"/>
                      <a:pt x="19" y="9"/>
                    </a:cubicBezTo>
                    <a:cubicBezTo>
                      <a:pt x="17" y="7"/>
                      <a:pt x="14" y="7"/>
                      <a:pt x="12" y="9"/>
                    </a:cubicBezTo>
                    <a:cubicBezTo>
                      <a:pt x="9" y="12"/>
                      <a:pt x="9" y="12"/>
                      <a:pt x="9" y="12"/>
                    </a:cubicBezTo>
                    <a:cubicBezTo>
                      <a:pt x="8" y="13"/>
                      <a:pt x="8" y="15"/>
                      <a:pt x="8" y="16"/>
                    </a:cubicBezTo>
                    <a:cubicBezTo>
                      <a:pt x="8" y="17"/>
                      <a:pt x="8" y="18"/>
                      <a:pt x="9" y="19"/>
                    </a:cubicBezTo>
                    <a:cubicBezTo>
                      <a:pt x="11" y="21"/>
                      <a:pt x="11" y="21"/>
                      <a:pt x="11" y="21"/>
                    </a:cubicBezTo>
                    <a:cubicBezTo>
                      <a:pt x="9" y="23"/>
                      <a:pt x="8" y="26"/>
                      <a:pt x="8" y="29"/>
                    </a:cubicBezTo>
                    <a:cubicBezTo>
                      <a:pt x="5" y="29"/>
                      <a:pt x="5" y="29"/>
                      <a:pt x="5" y="29"/>
                    </a:cubicBezTo>
                    <a:cubicBezTo>
                      <a:pt x="2" y="29"/>
                      <a:pt x="0" y="31"/>
                      <a:pt x="0" y="33"/>
                    </a:cubicBezTo>
                    <a:cubicBezTo>
                      <a:pt x="0" y="38"/>
                      <a:pt x="0" y="38"/>
                      <a:pt x="0" y="38"/>
                    </a:cubicBezTo>
                    <a:cubicBezTo>
                      <a:pt x="0" y="41"/>
                      <a:pt x="2" y="43"/>
                      <a:pt x="5" y="43"/>
                    </a:cubicBezTo>
                    <a:cubicBezTo>
                      <a:pt x="8" y="43"/>
                      <a:pt x="8" y="43"/>
                      <a:pt x="8" y="43"/>
                    </a:cubicBezTo>
                    <a:cubicBezTo>
                      <a:pt x="8" y="46"/>
                      <a:pt x="9" y="48"/>
                      <a:pt x="11" y="51"/>
                    </a:cubicBezTo>
                    <a:cubicBezTo>
                      <a:pt x="9" y="53"/>
                      <a:pt x="9" y="53"/>
                      <a:pt x="9" y="53"/>
                    </a:cubicBezTo>
                    <a:cubicBezTo>
                      <a:pt x="7" y="54"/>
                      <a:pt x="7" y="57"/>
                      <a:pt x="9" y="59"/>
                    </a:cubicBezTo>
                    <a:cubicBezTo>
                      <a:pt x="12" y="63"/>
                      <a:pt x="12" y="63"/>
                      <a:pt x="12" y="63"/>
                    </a:cubicBezTo>
                    <a:cubicBezTo>
                      <a:pt x="13" y="64"/>
                      <a:pt x="15" y="64"/>
                      <a:pt x="16" y="64"/>
                    </a:cubicBezTo>
                    <a:cubicBezTo>
                      <a:pt x="17" y="64"/>
                      <a:pt x="18" y="64"/>
                      <a:pt x="19" y="63"/>
                    </a:cubicBezTo>
                    <a:cubicBezTo>
                      <a:pt x="21" y="61"/>
                      <a:pt x="21" y="61"/>
                      <a:pt x="21" y="61"/>
                    </a:cubicBezTo>
                    <a:cubicBezTo>
                      <a:pt x="23" y="62"/>
                      <a:pt x="26" y="63"/>
                      <a:pt x="29" y="64"/>
                    </a:cubicBezTo>
                    <a:cubicBezTo>
                      <a:pt x="29" y="67"/>
                      <a:pt x="29" y="67"/>
                      <a:pt x="29" y="67"/>
                    </a:cubicBezTo>
                    <a:cubicBezTo>
                      <a:pt x="29" y="69"/>
                      <a:pt x="31" y="71"/>
                      <a:pt x="33" y="71"/>
                    </a:cubicBezTo>
                    <a:cubicBezTo>
                      <a:pt x="38" y="71"/>
                      <a:pt x="38" y="71"/>
                      <a:pt x="38" y="71"/>
                    </a:cubicBezTo>
                    <a:cubicBezTo>
                      <a:pt x="41" y="71"/>
                      <a:pt x="43" y="69"/>
                      <a:pt x="43" y="67"/>
                    </a:cubicBezTo>
                    <a:cubicBezTo>
                      <a:pt x="43" y="64"/>
                      <a:pt x="43" y="64"/>
                      <a:pt x="43" y="64"/>
                    </a:cubicBezTo>
                    <a:cubicBezTo>
                      <a:pt x="46" y="63"/>
                      <a:pt x="48" y="62"/>
                      <a:pt x="51" y="61"/>
                    </a:cubicBezTo>
                    <a:cubicBezTo>
                      <a:pt x="52" y="63"/>
                      <a:pt x="52" y="63"/>
                      <a:pt x="52" y="63"/>
                    </a:cubicBezTo>
                    <a:cubicBezTo>
                      <a:pt x="53" y="64"/>
                      <a:pt x="55" y="64"/>
                      <a:pt x="56" y="64"/>
                    </a:cubicBezTo>
                    <a:cubicBezTo>
                      <a:pt x="57" y="64"/>
                      <a:pt x="58" y="64"/>
                      <a:pt x="59" y="63"/>
                    </a:cubicBezTo>
                    <a:cubicBezTo>
                      <a:pt x="63" y="59"/>
                      <a:pt x="63" y="59"/>
                      <a:pt x="63" y="59"/>
                    </a:cubicBezTo>
                    <a:cubicBezTo>
                      <a:pt x="64" y="57"/>
                      <a:pt x="64" y="54"/>
                      <a:pt x="63" y="53"/>
                    </a:cubicBezTo>
                    <a:cubicBezTo>
                      <a:pt x="61" y="51"/>
                      <a:pt x="61" y="51"/>
                      <a:pt x="61" y="51"/>
                    </a:cubicBezTo>
                    <a:cubicBezTo>
                      <a:pt x="62" y="48"/>
                      <a:pt x="63" y="46"/>
                      <a:pt x="64" y="43"/>
                    </a:cubicBezTo>
                    <a:cubicBezTo>
                      <a:pt x="67" y="43"/>
                      <a:pt x="67" y="43"/>
                      <a:pt x="67" y="43"/>
                    </a:cubicBezTo>
                    <a:cubicBezTo>
                      <a:pt x="69" y="43"/>
                      <a:pt x="71" y="41"/>
                      <a:pt x="71" y="38"/>
                    </a:cubicBezTo>
                    <a:cubicBezTo>
                      <a:pt x="71" y="33"/>
                      <a:pt x="71" y="33"/>
                      <a:pt x="71" y="33"/>
                    </a:cubicBezTo>
                    <a:cubicBezTo>
                      <a:pt x="71" y="31"/>
                      <a:pt x="69" y="29"/>
                      <a:pt x="67" y="29"/>
                    </a:cubicBezTo>
                    <a:close/>
                    <a:moveTo>
                      <a:pt x="69" y="38"/>
                    </a:moveTo>
                    <a:cubicBezTo>
                      <a:pt x="69" y="40"/>
                      <a:pt x="68" y="41"/>
                      <a:pt x="67" y="41"/>
                    </a:cubicBezTo>
                    <a:cubicBezTo>
                      <a:pt x="63" y="41"/>
                      <a:pt x="63" y="41"/>
                      <a:pt x="63" y="41"/>
                    </a:cubicBezTo>
                    <a:cubicBezTo>
                      <a:pt x="62" y="41"/>
                      <a:pt x="62" y="41"/>
                      <a:pt x="62" y="42"/>
                    </a:cubicBezTo>
                    <a:cubicBezTo>
                      <a:pt x="62" y="42"/>
                      <a:pt x="62" y="42"/>
                      <a:pt x="62" y="42"/>
                    </a:cubicBezTo>
                    <a:cubicBezTo>
                      <a:pt x="61" y="45"/>
                      <a:pt x="60" y="47"/>
                      <a:pt x="58" y="50"/>
                    </a:cubicBezTo>
                    <a:cubicBezTo>
                      <a:pt x="58" y="50"/>
                      <a:pt x="58" y="50"/>
                      <a:pt x="58" y="50"/>
                    </a:cubicBezTo>
                    <a:cubicBezTo>
                      <a:pt x="58" y="51"/>
                      <a:pt x="58" y="51"/>
                      <a:pt x="58" y="52"/>
                    </a:cubicBezTo>
                    <a:cubicBezTo>
                      <a:pt x="61" y="54"/>
                      <a:pt x="61" y="54"/>
                      <a:pt x="61" y="54"/>
                    </a:cubicBezTo>
                    <a:cubicBezTo>
                      <a:pt x="62" y="55"/>
                      <a:pt x="62" y="57"/>
                      <a:pt x="61" y="57"/>
                    </a:cubicBezTo>
                    <a:cubicBezTo>
                      <a:pt x="57" y="61"/>
                      <a:pt x="57" y="61"/>
                      <a:pt x="57" y="61"/>
                    </a:cubicBezTo>
                    <a:cubicBezTo>
                      <a:pt x="57" y="62"/>
                      <a:pt x="55" y="62"/>
                      <a:pt x="54" y="61"/>
                    </a:cubicBezTo>
                    <a:cubicBezTo>
                      <a:pt x="52" y="58"/>
                      <a:pt x="52" y="58"/>
                      <a:pt x="52" y="58"/>
                    </a:cubicBezTo>
                    <a:cubicBezTo>
                      <a:pt x="51" y="58"/>
                      <a:pt x="51" y="58"/>
                      <a:pt x="50" y="58"/>
                    </a:cubicBezTo>
                    <a:cubicBezTo>
                      <a:pt x="50" y="58"/>
                      <a:pt x="50" y="58"/>
                      <a:pt x="50" y="58"/>
                    </a:cubicBezTo>
                    <a:cubicBezTo>
                      <a:pt x="47" y="60"/>
                      <a:pt x="45" y="61"/>
                      <a:pt x="41" y="62"/>
                    </a:cubicBezTo>
                    <a:cubicBezTo>
                      <a:pt x="41" y="62"/>
                      <a:pt x="41" y="62"/>
                      <a:pt x="41" y="62"/>
                    </a:cubicBezTo>
                    <a:cubicBezTo>
                      <a:pt x="41" y="62"/>
                      <a:pt x="41" y="62"/>
                      <a:pt x="41" y="62"/>
                    </a:cubicBezTo>
                    <a:cubicBezTo>
                      <a:pt x="41" y="62"/>
                      <a:pt x="41" y="62"/>
                      <a:pt x="41" y="63"/>
                    </a:cubicBezTo>
                    <a:cubicBezTo>
                      <a:pt x="41" y="67"/>
                      <a:pt x="41" y="67"/>
                      <a:pt x="41" y="67"/>
                    </a:cubicBezTo>
                    <a:cubicBezTo>
                      <a:pt x="41" y="68"/>
                      <a:pt x="39" y="69"/>
                      <a:pt x="38" y="69"/>
                    </a:cubicBezTo>
                    <a:cubicBezTo>
                      <a:pt x="33" y="69"/>
                      <a:pt x="33" y="69"/>
                      <a:pt x="33" y="69"/>
                    </a:cubicBezTo>
                    <a:cubicBezTo>
                      <a:pt x="32" y="69"/>
                      <a:pt x="31" y="68"/>
                      <a:pt x="31" y="67"/>
                    </a:cubicBezTo>
                    <a:cubicBezTo>
                      <a:pt x="31" y="63"/>
                      <a:pt x="31" y="63"/>
                      <a:pt x="31" y="63"/>
                    </a:cubicBezTo>
                    <a:cubicBezTo>
                      <a:pt x="31" y="62"/>
                      <a:pt x="31" y="62"/>
                      <a:pt x="30" y="62"/>
                    </a:cubicBezTo>
                    <a:cubicBezTo>
                      <a:pt x="30" y="62"/>
                      <a:pt x="30" y="62"/>
                      <a:pt x="30" y="62"/>
                    </a:cubicBezTo>
                    <a:cubicBezTo>
                      <a:pt x="30" y="62"/>
                      <a:pt x="30" y="62"/>
                      <a:pt x="30" y="62"/>
                    </a:cubicBezTo>
                    <a:cubicBezTo>
                      <a:pt x="27" y="61"/>
                      <a:pt x="24" y="60"/>
                      <a:pt x="22" y="58"/>
                    </a:cubicBezTo>
                    <a:cubicBezTo>
                      <a:pt x="21" y="58"/>
                      <a:pt x="21" y="58"/>
                      <a:pt x="21" y="58"/>
                    </a:cubicBezTo>
                    <a:cubicBezTo>
                      <a:pt x="21" y="58"/>
                      <a:pt x="20" y="58"/>
                      <a:pt x="20" y="58"/>
                    </a:cubicBezTo>
                    <a:cubicBezTo>
                      <a:pt x="17" y="61"/>
                      <a:pt x="17" y="61"/>
                      <a:pt x="17" y="61"/>
                    </a:cubicBezTo>
                    <a:cubicBezTo>
                      <a:pt x="16" y="62"/>
                      <a:pt x="15" y="62"/>
                      <a:pt x="14" y="61"/>
                    </a:cubicBezTo>
                    <a:cubicBezTo>
                      <a:pt x="11" y="57"/>
                      <a:pt x="11" y="57"/>
                      <a:pt x="11" y="57"/>
                    </a:cubicBezTo>
                    <a:cubicBezTo>
                      <a:pt x="10" y="57"/>
                      <a:pt x="10" y="55"/>
                      <a:pt x="11" y="54"/>
                    </a:cubicBezTo>
                    <a:cubicBezTo>
                      <a:pt x="13" y="52"/>
                      <a:pt x="13" y="52"/>
                      <a:pt x="13" y="52"/>
                    </a:cubicBezTo>
                    <a:cubicBezTo>
                      <a:pt x="14" y="51"/>
                      <a:pt x="14" y="51"/>
                      <a:pt x="13" y="50"/>
                    </a:cubicBezTo>
                    <a:cubicBezTo>
                      <a:pt x="13" y="50"/>
                      <a:pt x="13" y="50"/>
                      <a:pt x="13" y="50"/>
                    </a:cubicBezTo>
                    <a:cubicBezTo>
                      <a:pt x="12" y="47"/>
                      <a:pt x="11" y="45"/>
                      <a:pt x="10" y="42"/>
                    </a:cubicBezTo>
                    <a:cubicBezTo>
                      <a:pt x="10" y="42"/>
                      <a:pt x="10" y="42"/>
                      <a:pt x="10" y="42"/>
                    </a:cubicBezTo>
                    <a:cubicBezTo>
                      <a:pt x="10" y="41"/>
                      <a:pt x="9" y="41"/>
                      <a:pt x="9" y="41"/>
                    </a:cubicBezTo>
                    <a:cubicBezTo>
                      <a:pt x="5" y="41"/>
                      <a:pt x="5" y="41"/>
                      <a:pt x="5" y="41"/>
                    </a:cubicBezTo>
                    <a:cubicBezTo>
                      <a:pt x="4" y="41"/>
                      <a:pt x="3" y="40"/>
                      <a:pt x="3" y="38"/>
                    </a:cubicBezTo>
                    <a:cubicBezTo>
                      <a:pt x="3" y="33"/>
                      <a:pt x="3" y="33"/>
                      <a:pt x="3" y="33"/>
                    </a:cubicBezTo>
                    <a:cubicBezTo>
                      <a:pt x="3" y="32"/>
                      <a:pt x="4" y="31"/>
                      <a:pt x="5" y="31"/>
                    </a:cubicBezTo>
                    <a:cubicBezTo>
                      <a:pt x="9" y="31"/>
                      <a:pt x="9" y="31"/>
                      <a:pt x="9" y="31"/>
                    </a:cubicBezTo>
                    <a:cubicBezTo>
                      <a:pt x="9" y="31"/>
                      <a:pt x="10" y="31"/>
                      <a:pt x="10" y="30"/>
                    </a:cubicBezTo>
                    <a:cubicBezTo>
                      <a:pt x="10" y="30"/>
                      <a:pt x="10" y="30"/>
                      <a:pt x="10" y="30"/>
                    </a:cubicBezTo>
                    <a:cubicBezTo>
                      <a:pt x="11" y="27"/>
                      <a:pt x="12" y="24"/>
                      <a:pt x="13" y="22"/>
                    </a:cubicBezTo>
                    <a:cubicBezTo>
                      <a:pt x="13" y="22"/>
                      <a:pt x="13" y="22"/>
                      <a:pt x="13" y="22"/>
                    </a:cubicBezTo>
                    <a:cubicBezTo>
                      <a:pt x="14" y="21"/>
                      <a:pt x="14" y="20"/>
                      <a:pt x="13" y="20"/>
                    </a:cubicBezTo>
                    <a:cubicBezTo>
                      <a:pt x="11" y="17"/>
                      <a:pt x="11" y="17"/>
                      <a:pt x="11" y="17"/>
                    </a:cubicBezTo>
                    <a:cubicBezTo>
                      <a:pt x="10" y="17"/>
                      <a:pt x="10" y="16"/>
                      <a:pt x="10" y="16"/>
                    </a:cubicBezTo>
                    <a:cubicBezTo>
                      <a:pt x="10" y="15"/>
                      <a:pt x="10" y="15"/>
                      <a:pt x="11" y="14"/>
                    </a:cubicBezTo>
                    <a:cubicBezTo>
                      <a:pt x="14" y="11"/>
                      <a:pt x="14" y="11"/>
                      <a:pt x="14" y="11"/>
                    </a:cubicBezTo>
                    <a:cubicBezTo>
                      <a:pt x="15" y="10"/>
                      <a:pt x="16" y="10"/>
                      <a:pt x="17" y="11"/>
                    </a:cubicBezTo>
                    <a:cubicBezTo>
                      <a:pt x="20" y="13"/>
                      <a:pt x="20" y="13"/>
                      <a:pt x="20" y="13"/>
                    </a:cubicBezTo>
                    <a:cubicBezTo>
                      <a:pt x="20" y="14"/>
                      <a:pt x="21" y="14"/>
                      <a:pt x="21" y="13"/>
                    </a:cubicBezTo>
                    <a:cubicBezTo>
                      <a:pt x="22" y="14"/>
                      <a:pt x="22" y="14"/>
                      <a:pt x="22" y="14"/>
                    </a:cubicBezTo>
                    <a:cubicBezTo>
                      <a:pt x="24" y="12"/>
                      <a:pt x="27" y="11"/>
                      <a:pt x="30" y="10"/>
                    </a:cubicBezTo>
                    <a:cubicBezTo>
                      <a:pt x="30" y="10"/>
                      <a:pt x="30" y="10"/>
                      <a:pt x="30" y="10"/>
                    </a:cubicBezTo>
                    <a:cubicBezTo>
                      <a:pt x="31" y="10"/>
                      <a:pt x="31" y="9"/>
                      <a:pt x="31" y="9"/>
                    </a:cubicBezTo>
                    <a:cubicBezTo>
                      <a:pt x="31" y="5"/>
                      <a:pt x="31" y="5"/>
                      <a:pt x="31" y="5"/>
                    </a:cubicBezTo>
                    <a:cubicBezTo>
                      <a:pt x="31" y="4"/>
                      <a:pt x="32" y="3"/>
                      <a:pt x="33" y="3"/>
                    </a:cubicBezTo>
                    <a:cubicBezTo>
                      <a:pt x="38" y="3"/>
                      <a:pt x="38" y="3"/>
                      <a:pt x="38" y="3"/>
                    </a:cubicBezTo>
                    <a:cubicBezTo>
                      <a:pt x="39" y="3"/>
                      <a:pt x="41" y="4"/>
                      <a:pt x="41" y="5"/>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9"/>
                    </a:cubicBezTo>
                    <a:cubicBezTo>
                      <a:pt x="41" y="9"/>
                      <a:pt x="41" y="9"/>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5" y="11"/>
                      <a:pt x="47" y="12"/>
                      <a:pt x="50" y="14"/>
                    </a:cubicBezTo>
                    <a:cubicBezTo>
                      <a:pt x="51" y="14"/>
                      <a:pt x="51" y="14"/>
                      <a:pt x="52" y="13"/>
                    </a:cubicBezTo>
                    <a:cubicBezTo>
                      <a:pt x="54" y="11"/>
                      <a:pt x="54" y="11"/>
                      <a:pt x="54" y="11"/>
                    </a:cubicBezTo>
                    <a:cubicBezTo>
                      <a:pt x="55" y="10"/>
                      <a:pt x="57" y="10"/>
                      <a:pt x="57" y="11"/>
                    </a:cubicBezTo>
                    <a:cubicBezTo>
                      <a:pt x="61" y="14"/>
                      <a:pt x="61" y="14"/>
                      <a:pt x="61" y="14"/>
                    </a:cubicBezTo>
                    <a:cubicBezTo>
                      <a:pt x="61" y="15"/>
                      <a:pt x="62" y="15"/>
                      <a:pt x="62" y="16"/>
                    </a:cubicBezTo>
                    <a:cubicBezTo>
                      <a:pt x="62" y="16"/>
                      <a:pt x="61" y="17"/>
                      <a:pt x="61" y="17"/>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0"/>
                      <a:pt x="58" y="20"/>
                      <a:pt x="58" y="20"/>
                    </a:cubicBezTo>
                    <a:cubicBezTo>
                      <a:pt x="58" y="21"/>
                      <a:pt x="58" y="21"/>
                      <a:pt x="58" y="21"/>
                    </a:cubicBezTo>
                    <a:cubicBezTo>
                      <a:pt x="58" y="21"/>
                      <a:pt x="58" y="21"/>
                      <a:pt x="58" y="21"/>
                    </a:cubicBezTo>
                    <a:cubicBezTo>
                      <a:pt x="58" y="21"/>
                      <a:pt x="58" y="21"/>
                      <a:pt x="58" y="21"/>
                    </a:cubicBezTo>
                    <a:cubicBezTo>
                      <a:pt x="58" y="21"/>
                      <a:pt x="58" y="21"/>
                      <a:pt x="58" y="21"/>
                    </a:cubicBezTo>
                    <a:cubicBezTo>
                      <a:pt x="58" y="21"/>
                      <a:pt x="58" y="22"/>
                      <a:pt x="58" y="22"/>
                    </a:cubicBezTo>
                    <a:cubicBezTo>
                      <a:pt x="60" y="24"/>
                      <a:pt x="61" y="27"/>
                      <a:pt x="62" y="30"/>
                    </a:cubicBezTo>
                    <a:cubicBezTo>
                      <a:pt x="62" y="31"/>
                      <a:pt x="62" y="31"/>
                      <a:pt x="63" y="31"/>
                    </a:cubicBezTo>
                    <a:cubicBezTo>
                      <a:pt x="67" y="31"/>
                      <a:pt x="67" y="31"/>
                      <a:pt x="67" y="31"/>
                    </a:cubicBezTo>
                    <a:cubicBezTo>
                      <a:pt x="68" y="31"/>
                      <a:pt x="69" y="32"/>
                      <a:pt x="69" y="33"/>
                    </a:cubicBezTo>
                    <a:lnTo>
                      <a:pt x="6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1" name="Freeform 82">
                <a:extLst>
                  <a:ext uri="{FF2B5EF4-FFF2-40B4-BE49-F238E27FC236}">
                    <a16:creationId xmlns:a16="http://schemas.microsoft.com/office/drawing/2014/main" id="{506445A9-3234-4FCD-8C7F-BFFEAC648DA2}"/>
                  </a:ext>
                </a:extLst>
              </p:cNvPr>
              <p:cNvSpPr>
                <a:spLocks noEditPoints="1"/>
              </p:cNvSpPr>
              <p:nvPr/>
            </p:nvSpPr>
            <p:spPr bwMode="auto">
              <a:xfrm>
                <a:off x="21324888" y="3444711"/>
                <a:ext cx="428625" cy="430213"/>
              </a:xfrm>
              <a:custGeom>
                <a:avLst/>
                <a:gdLst>
                  <a:gd name="T0" fmla="*/ 23 w 45"/>
                  <a:gd name="T1" fmla="*/ 0 h 45"/>
                  <a:gd name="T2" fmla="*/ 0 w 45"/>
                  <a:gd name="T3" fmla="*/ 23 h 45"/>
                  <a:gd name="T4" fmla="*/ 23 w 45"/>
                  <a:gd name="T5" fmla="*/ 45 h 45"/>
                  <a:gd name="T6" fmla="*/ 45 w 45"/>
                  <a:gd name="T7" fmla="*/ 23 h 45"/>
                  <a:gd name="T8" fmla="*/ 23 w 45"/>
                  <a:gd name="T9" fmla="*/ 0 h 45"/>
                  <a:gd name="T10" fmla="*/ 23 w 45"/>
                  <a:gd name="T11" fmla="*/ 43 h 45"/>
                  <a:gd name="T12" fmla="*/ 3 w 45"/>
                  <a:gd name="T13" fmla="*/ 23 h 45"/>
                  <a:gd name="T14" fmla="*/ 23 w 45"/>
                  <a:gd name="T15" fmla="*/ 3 h 45"/>
                  <a:gd name="T16" fmla="*/ 43 w 45"/>
                  <a:gd name="T17" fmla="*/ 23 h 45"/>
                  <a:gd name="T18" fmla="*/ 23 w 45"/>
                  <a:gd name="T19"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0"/>
                    </a:moveTo>
                    <a:cubicBezTo>
                      <a:pt x="10" y="0"/>
                      <a:pt x="0" y="11"/>
                      <a:pt x="0" y="23"/>
                    </a:cubicBezTo>
                    <a:cubicBezTo>
                      <a:pt x="0" y="35"/>
                      <a:pt x="10" y="45"/>
                      <a:pt x="23" y="45"/>
                    </a:cubicBezTo>
                    <a:cubicBezTo>
                      <a:pt x="35" y="45"/>
                      <a:pt x="45" y="35"/>
                      <a:pt x="45" y="23"/>
                    </a:cubicBezTo>
                    <a:cubicBezTo>
                      <a:pt x="45" y="11"/>
                      <a:pt x="35" y="0"/>
                      <a:pt x="23" y="0"/>
                    </a:cubicBezTo>
                    <a:close/>
                    <a:moveTo>
                      <a:pt x="23" y="43"/>
                    </a:moveTo>
                    <a:cubicBezTo>
                      <a:pt x="12" y="43"/>
                      <a:pt x="3" y="34"/>
                      <a:pt x="3" y="23"/>
                    </a:cubicBezTo>
                    <a:cubicBezTo>
                      <a:pt x="3" y="12"/>
                      <a:pt x="12" y="3"/>
                      <a:pt x="23" y="3"/>
                    </a:cubicBezTo>
                    <a:cubicBezTo>
                      <a:pt x="34" y="3"/>
                      <a:pt x="43" y="12"/>
                      <a:pt x="43" y="23"/>
                    </a:cubicBezTo>
                    <a:cubicBezTo>
                      <a:pt x="43" y="34"/>
                      <a:pt x="34" y="43"/>
                      <a:pt x="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grpSp>
        <p:nvGrpSpPr>
          <p:cNvPr id="48" name="Group 47">
            <a:extLst>
              <a:ext uri="{FF2B5EF4-FFF2-40B4-BE49-F238E27FC236}">
                <a16:creationId xmlns:a16="http://schemas.microsoft.com/office/drawing/2014/main" id="{87CB56E4-FEF3-4DAF-8421-6790F5701619}"/>
              </a:ext>
            </a:extLst>
          </p:cNvPr>
          <p:cNvGrpSpPr/>
          <p:nvPr/>
        </p:nvGrpSpPr>
        <p:grpSpPr>
          <a:xfrm>
            <a:off x="8111593" y="4949991"/>
            <a:ext cx="642413" cy="642413"/>
            <a:chOff x="8111593" y="4949991"/>
            <a:chExt cx="642413" cy="642413"/>
          </a:xfrm>
        </p:grpSpPr>
        <p:sp>
          <p:nvSpPr>
            <p:cNvPr id="29" name="Oval 28">
              <a:extLst>
                <a:ext uri="{FF2B5EF4-FFF2-40B4-BE49-F238E27FC236}">
                  <a16:creationId xmlns:a16="http://schemas.microsoft.com/office/drawing/2014/main" id="{A18715DE-B70B-414E-BB03-118F874DA02B}"/>
                </a:ext>
              </a:extLst>
            </p:cNvPr>
            <p:cNvSpPr/>
            <p:nvPr/>
          </p:nvSpPr>
          <p:spPr>
            <a:xfrm>
              <a:off x="8111593" y="4949991"/>
              <a:ext cx="642413" cy="64241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8AD5AB-9CBC-4F03-8727-B1E790A5BF48}"/>
                </a:ext>
              </a:extLst>
            </p:cNvPr>
            <p:cNvSpPr/>
            <p:nvPr/>
          </p:nvSpPr>
          <p:spPr>
            <a:xfrm>
              <a:off x="8178164" y="5014551"/>
              <a:ext cx="508198" cy="513292"/>
            </a:xfrm>
            <a:prstGeom prst="ellipse">
              <a:avLst/>
            </a:prstGeom>
            <a:gradFill flip="none" rotWithShape="1">
              <a:gsLst>
                <a:gs pos="0">
                  <a:schemeClr val="accent1">
                    <a:shade val="67500"/>
                    <a:satMod val="115000"/>
                  </a:schemeClr>
                </a:gs>
                <a:gs pos="100000">
                  <a:schemeClr val="accent1">
                    <a:shade val="100000"/>
                    <a:satMod val="115000"/>
                  </a:schemeClr>
                </a:gs>
              </a:gsLst>
              <a:lin ang="2700000" scaled="1"/>
              <a:tileRect/>
            </a:gradFill>
            <a:ln>
              <a:noFill/>
            </a:ln>
            <a:effectLst>
              <a:outerShdw blurRad="876300" dist="3937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42" name="กลุ่ม 266">
              <a:extLst>
                <a:ext uri="{FF2B5EF4-FFF2-40B4-BE49-F238E27FC236}">
                  <a16:creationId xmlns:a16="http://schemas.microsoft.com/office/drawing/2014/main" id="{740C6102-2FA5-434C-A397-D6ACF2828076}"/>
                </a:ext>
              </a:extLst>
            </p:cNvPr>
            <p:cNvGrpSpPr/>
            <p:nvPr/>
          </p:nvGrpSpPr>
          <p:grpSpPr>
            <a:xfrm>
              <a:off x="8361442" y="5148029"/>
              <a:ext cx="165004" cy="246335"/>
              <a:chOff x="9260948" y="10553700"/>
              <a:chExt cx="447675" cy="668338"/>
            </a:xfrm>
            <a:solidFill>
              <a:schemeClr val="bg1"/>
            </a:solidFill>
          </p:grpSpPr>
          <p:sp>
            <p:nvSpPr>
              <p:cNvPr id="43" name="Freeform 220">
                <a:extLst>
                  <a:ext uri="{FF2B5EF4-FFF2-40B4-BE49-F238E27FC236}">
                    <a16:creationId xmlns:a16="http://schemas.microsoft.com/office/drawing/2014/main" id="{92B678AD-E09B-4584-9B91-6B38795D11BE}"/>
                  </a:ext>
                </a:extLst>
              </p:cNvPr>
              <p:cNvSpPr>
                <a:spLocks noEditPoints="1"/>
              </p:cNvSpPr>
              <p:nvPr/>
            </p:nvSpPr>
            <p:spPr bwMode="auto">
              <a:xfrm>
                <a:off x="9260948" y="10553700"/>
                <a:ext cx="447675" cy="668338"/>
              </a:xfrm>
              <a:custGeom>
                <a:avLst/>
                <a:gdLst>
                  <a:gd name="T0" fmla="*/ 43 w 47"/>
                  <a:gd name="T1" fmla="*/ 12 h 70"/>
                  <a:gd name="T2" fmla="*/ 47 w 47"/>
                  <a:gd name="T3" fmla="*/ 10 h 70"/>
                  <a:gd name="T4" fmla="*/ 45 w 47"/>
                  <a:gd name="T5" fmla="*/ 0 h 70"/>
                  <a:gd name="T6" fmla="*/ 0 w 47"/>
                  <a:gd name="T7" fmla="*/ 2 h 70"/>
                  <a:gd name="T8" fmla="*/ 1 w 47"/>
                  <a:gd name="T9" fmla="*/ 12 h 70"/>
                  <a:gd name="T10" fmla="*/ 4 w 47"/>
                  <a:gd name="T11" fmla="*/ 14 h 70"/>
                  <a:gd name="T12" fmla="*/ 17 w 47"/>
                  <a:gd name="T13" fmla="*/ 36 h 70"/>
                  <a:gd name="T14" fmla="*/ 4 w 47"/>
                  <a:gd name="T15" fmla="*/ 59 h 70"/>
                  <a:gd name="T16" fmla="*/ 0 w 47"/>
                  <a:gd name="T17" fmla="*/ 60 h 70"/>
                  <a:gd name="T18" fmla="*/ 1 w 47"/>
                  <a:gd name="T19" fmla="*/ 70 h 70"/>
                  <a:gd name="T20" fmla="*/ 47 w 47"/>
                  <a:gd name="T21" fmla="*/ 69 h 70"/>
                  <a:gd name="T22" fmla="*/ 45 w 47"/>
                  <a:gd name="T23" fmla="*/ 59 h 70"/>
                  <a:gd name="T24" fmla="*/ 43 w 47"/>
                  <a:gd name="T25" fmla="*/ 56 h 70"/>
                  <a:gd name="T26" fmla="*/ 30 w 47"/>
                  <a:gd name="T27" fmla="*/ 35 h 70"/>
                  <a:gd name="T28" fmla="*/ 3 w 47"/>
                  <a:gd name="T29" fmla="*/ 8 h 70"/>
                  <a:gd name="T30" fmla="*/ 43 w 47"/>
                  <a:gd name="T31" fmla="*/ 3 h 70"/>
                  <a:gd name="T32" fmla="*/ 3 w 47"/>
                  <a:gd name="T33" fmla="*/ 8 h 70"/>
                  <a:gd name="T34" fmla="*/ 43 w 47"/>
                  <a:gd name="T35" fmla="*/ 62 h 70"/>
                  <a:gd name="T36" fmla="*/ 3 w 47"/>
                  <a:gd name="T37" fmla="*/ 67 h 70"/>
                  <a:gd name="T38" fmla="*/ 6 w 47"/>
                  <a:gd name="T39" fmla="*/ 62 h 70"/>
                  <a:gd name="T40" fmla="*/ 41 w 47"/>
                  <a:gd name="T41" fmla="*/ 62 h 70"/>
                  <a:gd name="T42" fmla="*/ 39 w 47"/>
                  <a:gd name="T43" fmla="*/ 56 h 70"/>
                  <a:gd name="T44" fmla="*/ 7 w 47"/>
                  <a:gd name="T45" fmla="*/ 59 h 70"/>
                  <a:gd name="T46" fmla="*/ 8 w 47"/>
                  <a:gd name="T47" fmla="*/ 51 h 70"/>
                  <a:gd name="T48" fmla="*/ 39 w 47"/>
                  <a:gd name="T49" fmla="*/ 56 h 70"/>
                  <a:gd name="T50" fmla="*/ 37 w 47"/>
                  <a:gd name="T51" fmla="*/ 48 h 70"/>
                  <a:gd name="T52" fmla="*/ 19 w 47"/>
                  <a:gd name="T53" fmla="*/ 39 h 70"/>
                  <a:gd name="T54" fmla="*/ 20 w 47"/>
                  <a:gd name="T55" fmla="*/ 33 h 70"/>
                  <a:gd name="T56" fmla="*/ 7 w 47"/>
                  <a:gd name="T57" fmla="*/ 14 h 70"/>
                  <a:gd name="T58" fmla="*/ 9 w 47"/>
                  <a:gd name="T59" fmla="*/ 12 h 70"/>
                  <a:gd name="T60" fmla="*/ 38 w 47"/>
                  <a:gd name="T61" fmla="*/ 12 h 70"/>
                  <a:gd name="T62" fmla="*/ 39 w 47"/>
                  <a:gd name="T63" fmla="*/ 14 h 70"/>
                  <a:gd name="T64" fmla="*/ 27 w 47"/>
                  <a:gd name="T65" fmla="*/ 33 h 70"/>
                  <a:gd name="T66" fmla="*/ 28 w 47"/>
                  <a:gd name="T67"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70">
                    <a:moveTo>
                      <a:pt x="43" y="14"/>
                    </a:moveTo>
                    <a:cubicBezTo>
                      <a:pt x="43" y="12"/>
                      <a:pt x="43" y="12"/>
                      <a:pt x="43" y="12"/>
                    </a:cubicBezTo>
                    <a:cubicBezTo>
                      <a:pt x="45" y="12"/>
                      <a:pt x="45" y="12"/>
                      <a:pt x="45" y="12"/>
                    </a:cubicBezTo>
                    <a:cubicBezTo>
                      <a:pt x="46" y="12"/>
                      <a:pt x="47" y="11"/>
                      <a:pt x="47" y="10"/>
                    </a:cubicBezTo>
                    <a:cubicBezTo>
                      <a:pt x="47" y="2"/>
                      <a:pt x="47" y="2"/>
                      <a:pt x="47" y="2"/>
                    </a:cubicBezTo>
                    <a:cubicBezTo>
                      <a:pt x="47" y="1"/>
                      <a:pt x="46" y="0"/>
                      <a:pt x="45" y="0"/>
                    </a:cubicBezTo>
                    <a:cubicBezTo>
                      <a:pt x="1" y="0"/>
                      <a:pt x="1" y="0"/>
                      <a:pt x="1" y="0"/>
                    </a:cubicBezTo>
                    <a:cubicBezTo>
                      <a:pt x="1" y="0"/>
                      <a:pt x="0" y="1"/>
                      <a:pt x="0" y="2"/>
                    </a:cubicBezTo>
                    <a:cubicBezTo>
                      <a:pt x="0" y="10"/>
                      <a:pt x="0" y="10"/>
                      <a:pt x="0" y="10"/>
                    </a:cubicBezTo>
                    <a:cubicBezTo>
                      <a:pt x="0" y="11"/>
                      <a:pt x="1" y="12"/>
                      <a:pt x="1" y="12"/>
                    </a:cubicBezTo>
                    <a:cubicBezTo>
                      <a:pt x="4" y="12"/>
                      <a:pt x="4" y="12"/>
                      <a:pt x="4" y="12"/>
                    </a:cubicBezTo>
                    <a:cubicBezTo>
                      <a:pt x="4" y="14"/>
                      <a:pt x="4" y="14"/>
                      <a:pt x="4" y="14"/>
                    </a:cubicBezTo>
                    <a:cubicBezTo>
                      <a:pt x="4" y="23"/>
                      <a:pt x="9" y="31"/>
                      <a:pt x="17" y="35"/>
                    </a:cubicBezTo>
                    <a:cubicBezTo>
                      <a:pt x="17" y="36"/>
                      <a:pt x="17" y="36"/>
                      <a:pt x="17" y="36"/>
                    </a:cubicBezTo>
                    <a:cubicBezTo>
                      <a:pt x="9" y="40"/>
                      <a:pt x="4" y="48"/>
                      <a:pt x="4" y="56"/>
                    </a:cubicBezTo>
                    <a:cubicBezTo>
                      <a:pt x="4" y="59"/>
                      <a:pt x="4" y="59"/>
                      <a:pt x="4" y="59"/>
                    </a:cubicBezTo>
                    <a:cubicBezTo>
                      <a:pt x="1" y="59"/>
                      <a:pt x="1" y="59"/>
                      <a:pt x="1" y="59"/>
                    </a:cubicBezTo>
                    <a:cubicBezTo>
                      <a:pt x="1" y="59"/>
                      <a:pt x="0" y="59"/>
                      <a:pt x="0" y="60"/>
                    </a:cubicBezTo>
                    <a:cubicBezTo>
                      <a:pt x="0" y="69"/>
                      <a:pt x="0" y="69"/>
                      <a:pt x="0" y="69"/>
                    </a:cubicBezTo>
                    <a:cubicBezTo>
                      <a:pt x="0" y="70"/>
                      <a:pt x="1" y="70"/>
                      <a:pt x="1" y="70"/>
                    </a:cubicBezTo>
                    <a:cubicBezTo>
                      <a:pt x="45" y="70"/>
                      <a:pt x="45" y="70"/>
                      <a:pt x="45" y="70"/>
                    </a:cubicBezTo>
                    <a:cubicBezTo>
                      <a:pt x="46" y="70"/>
                      <a:pt x="47" y="70"/>
                      <a:pt x="47" y="69"/>
                    </a:cubicBezTo>
                    <a:cubicBezTo>
                      <a:pt x="47" y="60"/>
                      <a:pt x="47" y="60"/>
                      <a:pt x="47" y="60"/>
                    </a:cubicBezTo>
                    <a:cubicBezTo>
                      <a:pt x="47" y="59"/>
                      <a:pt x="46" y="59"/>
                      <a:pt x="45" y="59"/>
                    </a:cubicBezTo>
                    <a:cubicBezTo>
                      <a:pt x="43" y="59"/>
                      <a:pt x="43" y="59"/>
                      <a:pt x="43" y="59"/>
                    </a:cubicBezTo>
                    <a:cubicBezTo>
                      <a:pt x="43" y="56"/>
                      <a:pt x="43" y="56"/>
                      <a:pt x="43" y="56"/>
                    </a:cubicBezTo>
                    <a:cubicBezTo>
                      <a:pt x="43" y="48"/>
                      <a:pt x="38" y="40"/>
                      <a:pt x="30" y="36"/>
                    </a:cubicBezTo>
                    <a:cubicBezTo>
                      <a:pt x="30" y="35"/>
                      <a:pt x="30" y="35"/>
                      <a:pt x="30" y="35"/>
                    </a:cubicBezTo>
                    <a:cubicBezTo>
                      <a:pt x="38" y="31"/>
                      <a:pt x="43" y="23"/>
                      <a:pt x="43" y="14"/>
                    </a:cubicBezTo>
                    <a:close/>
                    <a:moveTo>
                      <a:pt x="3" y="8"/>
                    </a:moveTo>
                    <a:cubicBezTo>
                      <a:pt x="3" y="3"/>
                      <a:pt x="3" y="3"/>
                      <a:pt x="3" y="3"/>
                    </a:cubicBezTo>
                    <a:cubicBezTo>
                      <a:pt x="43" y="3"/>
                      <a:pt x="43" y="3"/>
                      <a:pt x="43" y="3"/>
                    </a:cubicBezTo>
                    <a:cubicBezTo>
                      <a:pt x="43" y="8"/>
                      <a:pt x="43" y="8"/>
                      <a:pt x="43" y="8"/>
                    </a:cubicBezTo>
                    <a:lnTo>
                      <a:pt x="3" y="8"/>
                    </a:lnTo>
                    <a:close/>
                    <a:moveTo>
                      <a:pt x="41" y="62"/>
                    </a:moveTo>
                    <a:cubicBezTo>
                      <a:pt x="43" y="62"/>
                      <a:pt x="43" y="62"/>
                      <a:pt x="43" y="62"/>
                    </a:cubicBezTo>
                    <a:cubicBezTo>
                      <a:pt x="43" y="67"/>
                      <a:pt x="43" y="67"/>
                      <a:pt x="43" y="67"/>
                    </a:cubicBezTo>
                    <a:cubicBezTo>
                      <a:pt x="3" y="67"/>
                      <a:pt x="3" y="67"/>
                      <a:pt x="3" y="67"/>
                    </a:cubicBezTo>
                    <a:cubicBezTo>
                      <a:pt x="3" y="62"/>
                      <a:pt x="3" y="62"/>
                      <a:pt x="3" y="62"/>
                    </a:cubicBezTo>
                    <a:cubicBezTo>
                      <a:pt x="6" y="62"/>
                      <a:pt x="6" y="62"/>
                      <a:pt x="6" y="62"/>
                    </a:cubicBezTo>
                    <a:cubicBezTo>
                      <a:pt x="6" y="62"/>
                      <a:pt x="6" y="62"/>
                      <a:pt x="6" y="62"/>
                    </a:cubicBezTo>
                    <a:cubicBezTo>
                      <a:pt x="41" y="62"/>
                      <a:pt x="41" y="62"/>
                      <a:pt x="41" y="62"/>
                    </a:cubicBezTo>
                    <a:cubicBezTo>
                      <a:pt x="41" y="62"/>
                      <a:pt x="41" y="62"/>
                      <a:pt x="41" y="62"/>
                    </a:cubicBezTo>
                    <a:close/>
                    <a:moveTo>
                      <a:pt x="39" y="56"/>
                    </a:moveTo>
                    <a:cubicBezTo>
                      <a:pt x="39" y="59"/>
                      <a:pt x="39" y="59"/>
                      <a:pt x="39" y="59"/>
                    </a:cubicBezTo>
                    <a:cubicBezTo>
                      <a:pt x="7" y="59"/>
                      <a:pt x="7" y="59"/>
                      <a:pt x="7" y="59"/>
                    </a:cubicBezTo>
                    <a:cubicBezTo>
                      <a:pt x="7" y="56"/>
                      <a:pt x="7" y="56"/>
                      <a:pt x="7" y="56"/>
                    </a:cubicBezTo>
                    <a:cubicBezTo>
                      <a:pt x="7" y="55"/>
                      <a:pt x="8" y="53"/>
                      <a:pt x="8" y="51"/>
                    </a:cubicBezTo>
                    <a:cubicBezTo>
                      <a:pt x="39" y="51"/>
                      <a:pt x="39" y="51"/>
                      <a:pt x="39" y="51"/>
                    </a:cubicBezTo>
                    <a:cubicBezTo>
                      <a:pt x="39" y="53"/>
                      <a:pt x="39" y="55"/>
                      <a:pt x="39" y="56"/>
                    </a:cubicBezTo>
                    <a:close/>
                    <a:moveTo>
                      <a:pt x="28" y="39"/>
                    </a:moveTo>
                    <a:cubicBezTo>
                      <a:pt x="32" y="40"/>
                      <a:pt x="35" y="44"/>
                      <a:pt x="37" y="48"/>
                    </a:cubicBezTo>
                    <a:cubicBezTo>
                      <a:pt x="9" y="48"/>
                      <a:pt x="9" y="48"/>
                      <a:pt x="9" y="48"/>
                    </a:cubicBezTo>
                    <a:cubicBezTo>
                      <a:pt x="11" y="44"/>
                      <a:pt x="15" y="40"/>
                      <a:pt x="19" y="39"/>
                    </a:cubicBezTo>
                    <a:cubicBezTo>
                      <a:pt x="20" y="38"/>
                      <a:pt x="20" y="38"/>
                      <a:pt x="20" y="37"/>
                    </a:cubicBezTo>
                    <a:cubicBezTo>
                      <a:pt x="20" y="33"/>
                      <a:pt x="20" y="33"/>
                      <a:pt x="20" y="33"/>
                    </a:cubicBezTo>
                    <a:cubicBezTo>
                      <a:pt x="20" y="33"/>
                      <a:pt x="20" y="32"/>
                      <a:pt x="19" y="32"/>
                    </a:cubicBezTo>
                    <a:cubicBezTo>
                      <a:pt x="12" y="29"/>
                      <a:pt x="7" y="22"/>
                      <a:pt x="7" y="14"/>
                    </a:cubicBezTo>
                    <a:cubicBezTo>
                      <a:pt x="7" y="12"/>
                      <a:pt x="7" y="12"/>
                      <a:pt x="7" y="12"/>
                    </a:cubicBezTo>
                    <a:cubicBezTo>
                      <a:pt x="9" y="12"/>
                      <a:pt x="9" y="12"/>
                      <a:pt x="9" y="12"/>
                    </a:cubicBezTo>
                    <a:cubicBezTo>
                      <a:pt x="38" y="12"/>
                      <a:pt x="38" y="12"/>
                      <a:pt x="38" y="12"/>
                    </a:cubicBezTo>
                    <a:cubicBezTo>
                      <a:pt x="38" y="12"/>
                      <a:pt x="38" y="12"/>
                      <a:pt x="38" y="12"/>
                    </a:cubicBezTo>
                    <a:cubicBezTo>
                      <a:pt x="39" y="12"/>
                      <a:pt x="39" y="12"/>
                      <a:pt x="39" y="12"/>
                    </a:cubicBezTo>
                    <a:cubicBezTo>
                      <a:pt x="39" y="14"/>
                      <a:pt x="39" y="14"/>
                      <a:pt x="39" y="14"/>
                    </a:cubicBezTo>
                    <a:cubicBezTo>
                      <a:pt x="39" y="22"/>
                      <a:pt x="35" y="29"/>
                      <a:pt x="28" y="32"/>
                    </a:cubicBezTo>
                    <a:cubicBezTo>
                      <a:pt x="27" y="32"/>
                      <a:pt x="27" y="33"/>
                      <a:pt x="27" y="33"/>
                    </a:cubicBezTo>
                    <a:cubicBezTo>
                      <a:pt x="27" y="37"/>
                      <a:pt x="27" y="37"/>
                      <a:pt x="27" y="37"/>
                    </a:cubicBezTo>
                    <a:cubicBezTo>
                      <a:pt x="27" y="38"/>
                      <a:pt x="27" y="38"/>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4" name="Oval 221">
                <a:extLst>
                  <a:ext uri="{FF2B5EF4-FFF2-40B4-BE49-F238E27FC236}">
                    <a16:creationId xmlns:a16="http://schemas.microsoft.com/office/drawing/2014/main" id="{7B36A99B-CB8C-4DB0-9204-1BE3120C9209}"/>
                  </a:ext>
                </a:extLst>
              </p:cNvPr>
              <p:cNvSpPr>
                <a:spLocks noChangeArrowheads="1"/>
              </p:cNvSpPr>
              <p:nvPr/>
            </p:nvSpPr>
            <p:spPr bwMode="auto">
              <a:xfrm>
                <a:off x="9508598" y="10726737"/>
                <a:ext cx="6667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5" name="Oval 222">
                <a:extLst>
                  <a:ext uri="{FF2B5EF4-FFF2-40B4-BE49-F238E27FC236}">
                    <a16:creationId xmlns:a16="http://schemas.microsoft.com/office/drawing/2014/main" id="{4FAB3F95-8326-4CF7-B63D-7B71FFFFAC99}"/>
                  </a:ext>
                </a:extLst>
              </p:cNvPr>
              <p:cNvSpPr>
                <a:spLocks noChangeArrowheads="1"/>
              </p:cNvSpPr>
              <p:nvPr/>
            </p:nvSpPr>
            <p:spPr bwMode="auto">
              <a:xfrm>
                <a:off x="9480023" y="10793412"/>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6" name="Oval 223">
                <a:extLst>
                  <a:ext uri="{FF2B5EF4-FFF2-40B4-BE49-F238E27FC236}">
                    <a16:creationId xmlns:a16="http://schemas.microsoft.com/office/drawing/2014/main" id="{E589E4CE-DD24-414D-89A4-43FEB8DBD109}"/>
                  </a:ext>
                </a:extLst>
              </p:cNvPr>
              <p:cNvSpPr>
                <a:spLocks noChangeArrowheads="1"/>
              </p:cNvSpPr>
              <p:nvPr/>
            </p:nvSpPr>
            <p:spPr bwMode="auto">
              <a:xfrm>
                <a:off x="9499073" y="10936287"/>
                <a:ext cx="285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grpSp>
        <p:nvGrpSpPr>
          <p:cNvPr id="58" name="Group 57">
            <a:extLst>
              <a:ext uri="{FF2B5EF4-FFF2-40B4-BE49-F238E27FC236}">
                <a16:creationId xmlns:a16="http://schemas.microsoft.com/office/drawing/2014/main" id="{DC3EA889-65A2-4D44-8559-D60F1DE39DB0}"/>
              </a:ext>
            </a:extLst>
          </p:cNvPr>
          <p:cNvGrpSpPr/>
          <p:nvPr/>
        </p:nvGrpSpPr>
        <p:grpSpPr>
          <a:xfrm>
            <a:off x="2977698" y="2120795"/>
            <a:ext cx="1563004" cy="1131018"/>
            <a:chOff x="3872687" y="1961335"/>
            <a:chExt cx="1563004" cy="1131018"/>
          </a:xfrm>
        </p:grpSpPr>
        <p:grpSp>
          <p:nvGrpSpPr>
            <p:cNvPr id="57" name="Group 56">
              <a:extLst>
                <a:ext uri="{FF2B5EF4-FFF2-40B4-BE49-F238E27FC236}">
                  <a16:creationId xmlns:a16="http://schemas.microsoft.com/office/drawing/2014/main" id="{E142D02F-4E12-4287-8835-7DFA9AFF5F83}"/>
                </a:ext>
              </a:extLst>
            </p:cNvPr>
            <p:cNvGrpSpPr/>
            <p:nvPr/>
          </p:nvGrpSpPr>
          <p:grpSpPr>
            <a:xfrm>
              <a:off x="4088679" y="1961335"/>
              <a:ext cx="1131022" cy="1131018"/>
              <a:chOff x="3886646" y="1759302"/>
              <a:chExt cx="1535087" cy="1535083"/>
            </a:xfrm>
          </p:grpSpPr>
          <p:sp>
            <p:nvSpPr>
              <p:cNvPr id="52" name="Oval 51">
                <a:extLst>
                  <a:ext uri="{FF2B5EF4-FFF2-40B4-BE49-F238E27FC236}">
                    <a16:creationId xmlns:a16="http://schemas.microsoft.com/office/drawing/2014/main" id="{C49B2514-C64F-4987-A9D7-F52F80CF8ABB}"/>
                  </a:ext>
                </a:extLst>
              </p:cNvPr>
              <p:cNvSpPr/>
              <p:nvPr/>
            </p:nvSpPr>
            <p:spPr>
              <a:xfrm>
                <a:off x="3886646" y="1759302"/>
                <a:ext cx="1535087" cy="15350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artial Circle 52">
                <a:extLst>
                  <a:ext uri="{FF2B5EF4-FFF2-40B4-BE49-F238E27FC236}">
                    <a16:creationId xmlns:a16="http://schemas.microsoft.com/office/drawing/2014/main" id="{23F3D6CE-CEC4-4B7B-8F95-426F4891FD30}"/>
                  </a:ext>
                </a:extLst>
              </p:cNvPr>
              <p:cNvSpPr/>
              <p:nvPr/>
            </p:nvSpPr>
            <p:spPr>
              <a:xfrm>
                <a:off x="3886648" y="1759303"/>
                <a:ext cx="1535082" cy="1535080"/>
              </a:xfrm>
              <a:prstGeom prst="pie">
                <a:avLst>
                  <a:gd name="adj1" fmla="val 28490"/>
                  <a:gd name="adj2" fmla="val 162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54" name="Oval 53">
                <a:extLst>
                  <a:ext uri="{FF2B5EF4-FFF2-40B4-BE49-F238E27FC236}">
                    <a16:creationId xmlns:a16="http://schemas.microsoft.com/office/drawing/2014/main" id="{365D301E-8878-4AD6-B9F1-7EB386E81823}"/>
                  </a:ext>
                </a:extLst>
              </p:cNvPr>
              <p:cNvSpPr/>
              <p:nvPr/>
            </p:nvSpPr>
            <p:spPr>
              <a:xfrm>
                <a:off x="3974271" y="1846925"/>
                <a:ext cx="1359837" cy="1359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Kotak Teks 3">
              <a:extLst>
                <a:ext uri="{FF2B5EF4-FFF2-40B4-BE49-F238E27FC236}">
                  <a16:creationId xmlns:a16="http://schemas.microsoft.com/office/drawing/2014/main" id="{CA43F93D-EAFE-454D-83A9-34DCEFBCD279}"/>
                </a:ext>
              </a:extLst>
            </p:cNvPr>
            <p:cNvSpPr txBox="1"/>
            <p:nvPr/>
          </p:nvSpPr>
          <p:spPr>
            <a:xfrm>
              <a:off x="3872687" y="2220924"/>
              <a:ext cx="1563004" cy="461665"/>
            </a:xfrm>
            <a:prstGeom prst="rect">
              <a:avLst/>
            </a:prstGeom>
            <a:noFill/>
          </p:spPr>
          <p:txBody>
            <a:bodyPr wrap="square" rtlCol="0">
              <a:spAutoFit/>
            </a:bodyPr>
            <a:lstStyle/>
            <a:p>
              <a:pPr algn="ctr"/>
              <a:r>
                <a:rPr lang="en-US" sz="2400">
                  <a:solidFill>
                    <a:schemeClr val="accent5"/>
                  </a:solidFill>
                  <a:latin typeface="Poppins SemiBold" panose="00000700000000000000" pitchFamily="50" charset="0"/>
                  <a:ea typeface="Roboto" panose="02000000000000000000" pitchFamily="2" charset="0"/>
                  <a:cs typeface="Poppins SemiBold" panose="00000700000000000000" pitchFamily="50" charset="0"/>
                </a:rPr>
                <a:t>75%</a:t>
              </a:r>
            </a:p>
          </p:txBody>
        </p:sp>
        <p:sp>
          <p:nvSpPr>
            <p:cNvPr id="56" name="TextBox 55">
              <a:extLst>
                <a:ext uri="{FF2B5EF4-FFF2-40B4-BE49-F238E27FC236}">
                  <a16:creationId xmlns:a16="http://schemas.microsoft.com/office/drawing/2014/main" id="{3A77A762-E0EA-49F3-851A-61F50D0A4EFD}"/>
                </a:ext>
              </a:extLst>
            </p:cNvPr>
            <p:cNvSpPr txBox="1"/>
            <p:nvPr/>
          </p:nvSpPr>
          <p:spPr>
            <a:xfrm>
              <a:off x="4168414" y="2524361"/>
              <a:ext cx="971550" cy="319190"/>
            </a:xfrm>
            <a:prstGeom prst="rect">
              <a:avLst/>
            </a:prstGeom>
            <a:noFill/>
          </p:spPr>
          <p:txBody>
            <a:bodyPr wrap="square" rtlCol="0">
              <a:spAutoFit/>
            </a:bodyPr>
            <a:lstStyle/>
            <a:p>
              <a:pPr algn="ctr">
                <a:lnSpc>
                  <a:spcPct val="150000"/>
                </a:lnSpc>
              </a:pPr>
              <a:r>
                <a:rPr lang="en-US" sz="1050" dirty="0">
                  <a:solidFill>
                    <a:schemeClr val="tx1">
                      <a:lumMod val="65000"/>
                      <a:lumOff val="35000"/>
                    </a:schemeClr>
                  </a:solidFill>
                  <a:latin typeface="Roboto" panose="02000000000000000000" pitchFamily="2" charset="0"/>
                  <a:ea typeface="Roboto" panose="02000000000000000000" pitchFamily="2" charset="0"/>
                  <a:cs typeface="Open Sans" panose="020B0606030504020204" pitchFamily="34" charset="0"/>
                </a:rPr>
                <a:t>Statistic</a:t>
              </a:r>
            </a:p>
          </p:txBody>
        </p:sp>
      </p:grpSp>
    </p:spTree>
    <p:extLst>
      <p:ext uri="{BB962C8B-B14F-4D97-AF65-F5344CB8AC3E}">
        <p14:creationId xmlns:p14="http://schemas.microsoft.com/office/powerpoint/2010/main" val="185367801"/>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7030A0"/>
      </a:accent1>
      <a:accent2>
        <a:srgbClr val="C60084"/>
      </a:accent2>
      <a:accent3>
        <a:srgbClr val="FF09AD"/>
      </a:accent3>
      <a:accent4>
        <a:srgbClr val="FF0000"/>
      </a:accent4>
      <a:accent5>
        <a:srgbClr val="FE8002"/>
      </a:accent5>
      <a:accent6>
        <a:srgbClr val="FFD965"/>
      </a:accent6>
      <a:hlink>
        <a:srgbClr val="0563C1"/>
      </a:hlink>
      <a:folHlink>
        <a:srgbClr val="954F72"/>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1838</Words>
  <Application>Microsoft Office PowerPoint</Application>
  <PresentationFormat>Widescreen</PresentationFormat>
  <Paragraphs>341</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Courier New</vt:lpstr>
      <vt:lpstr>Gill Sans</vt:lpstr>
      <vt:lpstr>Poppins</vt:lpstr>
      <vt:lpstr>Poppins Medium</vt:lpstr>
      <vt:lpstr>Poppins SemiBold</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14</cp:revision>
  <dcterms:created xsi:type="dcterms:W3CDTF">2021-02-09T15:50:15Z</dcterms:created>
  <dcterms:modified xsi:type="dcterms:W3CDTF">2021-02-12T12:17:55Z</dcterms:modified>
</cp:coreProperties>
</file>