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86" r:id="rId6"/>
    <p:sldId id="287" r:id="rId7"/>
    <p:sldId id="288" r:id="rId8"/>
    <p:sldId id="289" r:id="rId9"/>
    <p:sldId id="261" r:id="rId10"/>
    <p:sldId id="262" r:id="rId11"/>
    <p:sldId id="263" r:id="rId12"/>
    <p:sldId id="264" r:id="rId13"/>
    <p:sldId id="266" r:id="rId14"/>
    <p:sldId id="268" r:id="rId15"/>
    <p:sldId id="267" r:id="rId16"/>
    <p:sldId id="274" r:id="rId17"/>
    <p:sldId id="275" r:id="rId18"/>
    <p:sldId id="272" r:id="rId19"/>
    <p:sldId id="276" r:id="rId20"/>
    <p:sldId id="279" r:id="rId21"/>
    <p:sldId id="277" r:id="rId22"/>
    <p:sldId id="291" r:id="rId23"/>
    <p:sldId id="292" r:id="rId24"/>
    <p:sldId id="284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107" autoAdjust="0"/>
  </p:normalViewPr>
  <p:slideViewPr>
    <p:cSldViewPr snapToGrid="0">
      <p:cViewPr>
        <p:scale>
          <a:sx n="100" d="100"/>
          <a:sy n="100" d="100"/>
        </p:scale>
        <p:origin x="95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19EEA-24AA-4BD7-86B0-7FA4097A660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E5057-AD9E-41E9-BD56-2D6F565C9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5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62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6E6991-81C2-40F5-8F2C-6F7C2D6969C8}"/>
              </a:ext>
            </a:extLst>
          </p:cNvPr>
          <p:cNvSpPr/>
          <p:nvPr userDrawn="1"/>
        </p:nvSpPr>
        <p:spPr>
          <a:xfrm>
            <a:off x="0" y="3429000"/>
            <a:ext cx="321945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FB6FCC-AB67-42D3-B41D-0ACB309C137B}"/>
              </a:ext>
            </a:extLst>
          </p:cNvPr>
          <p:cNvSpPr/>
          <p:nvPr userDrawn="1"/>
        </p:nvSpPr>
        <p:spPr>
          <a:xfrm>
            <a:off x="3219450" y="0"/>
            <a:ext cx="321945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666880-6530-4FE3-B7AF-44EFB9D342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3219450" cy="3429000"/>
          </a:xfrm>
          <a:custGeom>
            <a:avLst/>
            <a:gdLst>
              <a:gd name="connsiteX0" fmla="*/ 0 w 3219450"/>
              <a:gd name="connsiteY0" fmla="*/ 0 h 3429000"/>
              <a:gd name="connsiteX1" fmla="*/ 3219450 w 3219450"/>
              <a:gd name="connsiteY1" fmla="*/ 0 h 3429000"/>
              <a:gd name="connsiteX2" fmla="*/ 3219450 w 3219450"/>
              <a:gd name="connsiteY2" fmla="*/ 3429000 h 3429000"/>
              <a:gd name="connsiteX3" fmla="*/ 0 w 321945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9450" h="3429000">
                <a:moveTo>
                  <a:pt x="0" y="0"/>
                </a:moveTo>
                <a:lnTo>
                  <a:pt x="3219450" y="0"/>
                </a:lnTo>
                <a:lnTo>
                  <a:pt x="321945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09F6FAE-997A-4C8B-8E2E-4C9A81CC5E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19449" y="3429000"/>
            <a:ext cx="3219450" cy="3429000"/>
          </a:xfrm>
          <a:custGeom>
            <a:avLst/>
            <a:gdLst>
              <a:gd name="connsiteX0" fmla="*/ 0 w 3219450"/>
              <a:gd name="connsiteY0" fmla="*/ 0 h 3429000"/>
              <a:gd name="connsiteX1" fmla="*/ 3219450 w 3219450"/>
              <a:gd name="connsiteY1" fmla="*/ 0 h 3429000"/>
              <a:gd name="connsiteX2" fmla="*/ 3219450 w 3219450"/>
              <a:gd name="connsiteY2" fmla="*/ 3429000 h 3429000"/>
              <a:gd name="connsiteX3" fmla="*/ 0 w 321945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9450" h="3429000">
                <a:moveTo>
                  <a:pt x="0" y="0"/>
                </a:moveTo>
                <a:lnTo>
                  <a:pt x="3219450" y="0"/>
                </a:lnTo>
                <a:lnTo>
                  <a:pt x="321945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262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F1F9EAA-97E9-4613-976B-0F2FB729AE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666750"/>
            <a:ext cx="6096000" cy="4572000"/>
          </a:xfrm>
          <a:custGeom>
            <a:avLst/>
            <a:gdLst>
              <a:gd name="connsiteX0" fmla="*/ 0 w 6096000"/>
              <a:gd name="connsiteY0" fmla="*/ 0 h 4572000"/>
              <a:gd name="connsiteX1" fmla="*/ 6096000 w 6096000"/>
              <a:gd name="connsiteY1" fmla="*/ 0 h 4572000"/>
              <a:gd name="connsiteX2" fmla="*/ 6096000 w 6096000"/>
              <a:gd name="connsiteY2" fmla="*/ 4572000 h 4572000"/>
              <a:gd name="connsiteX3" fmla="*/ 0 w 609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4572000">
                <a:moveTo>
                  <a:pt x="0" y="0"/>
                </a:moveTo>
                <a:lnTo>
                  <a:pt x="6096000" y="0"/>
                </a:lnTo>
                <a:lnTo>
                  <a:pt x="609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141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26397-8944-4EEC-A3ED-0075521874AD}"/>
              </a:ext>
            </a:extLst>
          </p:cNvPr>
          <p:cNvSpPr/>
          <p:nvPr userDrawn="1"/>
        </p:nvSpPr>
        <p:spPr>
          <a:xfrm>
            <a:off x="2324100" y="0"/>
            <a:ext cx="3771900" cy="529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9BCFB0-C5CC-4F08-9A63-197DAFA393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62100"/>
            <a:ext cx="4305300" cy="5295900"/>
          </a:xfrm>
          <a:custGeom>
            <a:avLst/>
            <a:gdLst>
              <a:gd name="connsiteX0" fmla="*/ 0 w 4305300"/>
              <a:gd name="connsiteY0" fmla="*/ 0 h 5295900"/>
              <a:gd name="connsiteX1" fmla="*/ 4305300 w 4305300"/>
              <a:gd name="connsiteY1" fmla="*/ 0 h 5295900"/>
              <a:gd name="connsiteX2" fmla="*/ 4305300 w 4305300"/>
              <a:gd name="connsiteY2" fmla="*/ 5295900 h 5295900"/>
              <a:gd name="connsiteX3" fmla="*/ 0 w 4305300"/>
              <a:gd name="connsiteY3" fmla="*/ 529590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5300" h="5295900">
                <a:moveTo>
                  <a:pt x="0" y="0"/>
                </a:moveTo>
                <a:lnTo>
                  <a:pt x="4305300" y="0"/>
                </a:lnTo>
                <a:lnTo>
                  <a:pt x="4305300" y="5295900"/>
                </a:lnTo>
                <a:lnTo>
                  <a:pt x="0" y="52959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430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5130A2-E0B7-47DF-AE40-1D2F93A814C2}"/>
              </a:ext>
            </a:extLst>
          </p:cNvPr>
          <p:cNvSpPr/>
          <p:nvPr userDrawn="1"/>
        </p:nvSpPr>
        <p:spPr>
          <a:xfrm>
            <a:off x="6895701" y="0"/>
            <a:ext cx="52962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460057-375D-4AB7-A922-D592F0EAA6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98697" y="1581150"/>
            <a:ext cx="2743200" cy="2638425"/>
          </a:xfrm>
          <a:custGeom>
            <a:avLst/>
            <a:gdLst>
              <a:gd name="connsiteX0" fmla="*/ 0 w 2743200"/>
              <a:gd name="connsiteY0" fmla="*/ 0 h 2638425"/>
              <a:gd name="connsiteX1" fmla="*/ 2743200 w 2743200"/>
              <a:gd name="connsiteY1" fmla="*/ 0 h 2638425"/>
              <a:gd name="connsiteX2" fmla="*/ 2743200 w 2743200"/>
              <a:gd name="connsiteY2" fmla="*/ 2638425 h 2638425"/>
              <a:gd name="connsiteX3" fmla="*/ 0 w 2743200"/>
              <a:gd name="connsiteY3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638425">
                <a:moveTo>
                  <a:pt x="0" y="0"/>
                </a:moveTo>
                <a:lnTo>
                  <a:pt x="2743200" y="0"/>
                </a:lnTo>
                <a:lnTo>
                  <a:pt x="2743200" y="2638425"/>
                </a:lnTo>
                <a:lnTo>
                  <a:pt x="0" y="26384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AB68C2B-16FB-4AD8-B216-39EABE8B74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98698" y="4219575"/>
            <a:ext cx="2743200" cy="2638425"/>
          </a:xfrm>
          <a:custGeom>
            <a:avLst/>
            <a:gdLst>
              <a:gd name="connsiteX0" fmla="*/ 0 w 2743200"/>
              <a:gd name="connsiteY0" fmla="*/ 0 h 2638425"/>
              <a:gd name="connsiteX1" fmla="*/ 2743200 w 2743200"/>
              <a:gd name="connsiteY1" fmla="*/ 0 h 2638425"/>
              <a:gd name="connsiteX2" fmla="*/ 2743200 w 2743200"/>
              <a:gd name="connsiteY2" fmla="*/ 2638425 h 2638425"/>
              <a:gd name="connsiteX3" fmla="*/ 0 w 2743200"/>
              <a:gd name="connsiteY3" fmla="*/ 2638425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638425">
                <a:moveTo>
                  <a:pt x="0" y="0"/>
                </a:moveTo>
                <a:lnTo>
                  <a:pt x="2743200" y="0"/>
                </a:lnTo>
                <a:lnTo>
                  <a:pt x="2743200" y="2638425"/>
                </a:lnTo>
                <a:lnTo>
                  <a:pt x="0" y="26384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92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67469E-BE19-4621-A82C-72756DF8B6A1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6F602DA-DACB-4548-8BDB-7259827356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" y="1543049"/>
            <a:ext cx="2635083" cy="3771900"/>
          </a:xfrm>
          <a:custGeom>
            <a:avLst/>
            <a:gdLst>
              <a:gd name="connsiteX0" fmla="*/ 0 w 2635083"/>
              <a:gd name="connsiteY0" fmla="*/ 0 h 3771900"/>
              <a:gd name="connsiteX1" fmla="*/ 2635083 w 2635083"/>
              <a:gd name="connsiteY1" fmla="*/ 0 h 3771900"/>
              <a:gd name="connsiteX2" fmla="*/ 2635083 w 2635083"/>
              <a:gd name="connsiteY2" fmla="*/ 3771900 h 3771900"/>
              <a:gd name="connsiteX3" fmla="*/ 0 w 2635083"/>
              <a:gd name="connsiteY3" fmla="*/ 3771900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083" h="3771900">
                <a:moveTo>
                  <a:pt x="0" y="0"/>
                </a:moveTo>
                <a:lnTo>
                  <a:pt x="2635083" y="0"/>
                </a:lnTo>
                <a:lnTo>
                  <a:pt x="2635083" y="3771900"/>
                </a:lnTo>
                <a:lnTo>
                  <a:pt x="0" y="37719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B892F05-9211-48F7-AF6D-CFBD23CB2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60917" y="1543050"/>
            <a:ext cx="2635083" cy="3771900"/>
          </a:xfrm>
          <a:custGeom>
            <a:avLst/>
            <a:gdLst>
              <a:gd name="connsiteX0" fmla="*/ 0 w 2635083"/>
              <a:gd name="connsiteY0" fmla="*/ 0 h 3771900"/>
              <a:gd name="connsiteX1" fmla="*/ 2635083 w 2635083"/>
              <a:gd name="connsiteY1" fmla="*/ 0 h 3771900"/>
              <a:gd name="connsiteX2" fmla="*/ 2635083 w 2635083"/>
              <a:gd name="connsiteY2" fmla="*/ 3771900 h 3771900"/>
              <a:gd name="connsiteX3" fmla="*/ 0 w 2635083"/>
              <a:gd name="connsiteY3" fmla="*/ 3771900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083" h="3771900">
                <a:moveTo>
                  <a:pt x="0" y="0"/>
                </a:moveTo>
                <a:lnTo>
                  <a:pt x="2635083" y="0"/>
                </a:lnTo>
                <a:lnTo>
                  <a:pt x="2635083" y="3771900"/>
                </a:lnTo>
                <a:lnTo>
                  <a:pt x="0" y="37719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0600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2E5F6C-ED13-4A53-93E7-49CEAD566D0F}"/>
              </a:ext>
            </a:extLst>
          </p:cNvPr>
          <p:cNvSpPr/>
          <p:nvPr userDrawn="1"/>
        </p:nvSpPr>
        <p:spPr>
          <a:xfrm>
            <a:off x="0" y="2999874"/>
            <a:ext cx="12192000" cy="38581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8AC89F6-2C8F-4A6D-AB60-6B07FD971B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9846" y="688092"/>
            <a:ext cx="5752154" cy="4944765"/>
          </a:xfrm>
          <a:custGeom>
            <a:avLst/>
            <a:gdLst>
              <a:gd name="connsiteX0" fmla="*/ 0 w 5752154"/>
              <a:gd name="connsiteY0" fmla="*/ 0 h 4944765"/>
              <a:gd name="connsiteX1" fmla="*/ 5752154 w 5752154"/>
              <a:gd name="connsiteY1" fmla="*/ 0 h 4944765"/>
              <a:gd name="connsiteX2" fmla="*/ 5752154 w 5752154"/>
              <a:gd name="connsiteY2" fmla="*/ 4944765 h 4944765"/>
              <a:gd name="connsiteX3" fmla="*/ 0 w 5752154"/>
              <a:gd name="connsiteY3" fmla="*/ 4944765 h 494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2154" h="4944765">
                <a:moveTo>
                  <a:pt x="0" y="0"/>
                </a:moveTo>
                <a:lnTo>
                  <a:pt x="5752154" y="0"/>
                </a:lnTo>
                <a:lnTo>
                  <a:pt x="5752154" y="4944765"/>
                </a:lnTo>
                <a:lnTo>
                  <a:pt x="0" y="494476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5086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581007-56C2-41F7-A540-C11ADEC94F37}"/>
              </a:ext>
            </a:extLst>
          </p:cNvPr>
          <p:cNvSpPr/>
          <p:nvPr userDrawn="1"/>
        </p:nvSpPr>
        <p:spPr>
          <a:xfrm flipH="1">
            <a:off x="7943850" y="0"/>
            <a:ext cx="42481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36F3436-C934-4FC4-BB51-A4F42A8B18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5924" y="1564954"/>
            <a:ext cx="4248150" cy="5293046"/>
          </a:xfrm>
          <a:custGeom>
            <a:avLst/>
            <a:gdLst>
              <a:gd name="connsiteX0" fmla="*/ 0 w 4248150"/>
              <a:gd name="connsiteY0" fmla="*/ 0 h 5293046"/>
              <a:gd name="connsiteX1" fmla="*/ 4248150 w 4248150"/>
              <a:gd name="connsiteY1" fmla="*/ 0 h 5293046"/>
              <a:gd name="connsiteX2" fmla="*/ 4248150 w 4248150"/>
              <a:gd name="connsiteY2" fmla="*/ 5293046 h 5293046"/>
              <a:gd name="connsiteX3" fmla="*/ 0 w 4248150"/>
              <a:gd name="connsiteY3" fmla="*/ 5293046 h 529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8150" h="5293046">
                <a:moveTo>
                  <a:pt x="0" y="0"/>
                </a:moveTo>
                <a:lnTo>
                  <a:pt x="4248150" y="0"/>
                </a:lnTo>
                <a:lnTo>
                  <a:pt x="4248150" y="5293046"/>
                </a:lnTo>
                <a:lnTo>
                  <a:pt x="0" y="529304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488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CEF7A9-B35D-40EC-B2D2-5F28DE8A4B16}"/>
              </a:ext>
            </a:extLst>
          </p:cNvPr>
          <p:cNvSpPr/>
          <p:nvPr userDrawn="1"/>
        </p:nvSpPr>
        <p:spPr>
          <a:xfrm>
            <a:off x="0" y="4799454"/>
            <a:ext cx="12192000" cy="2058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8D1E18A-CB0F-4826-ABF4-3ADA3B620C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364832"/>
            <a:ext cx="3943350" cy="2740908"/>
          </a:xfrm>
          <a:custGeom>
            <a:avLst/>
            <a:gdLst>
              <a:gd name="connsiteX0" fmla="*/ 0 w 3943350"/>
              <a:gd name="connsiteY0" fmla="*/ 0 h 2740908"/>
              <a:gd name="connsiteX1" fmla="*/ 3943350 w 3943350"/>
              <a:gd name="connsiteY1" fmla="*/ 0 h 2740908"/>
              <a:gd name="connsiteX2" fmla="*/ 3943350 w 3943350"/>
              <a:gd name="connsiteY2" fmla="*/ 2740908 h 2740908"/>
              <a:gd name="connsiteX3" fmla="*/ 0 w 3943350"/>
              <a:gd name="connsiteY3" fmla="*/ 2740908 h 274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350" h="2740908">
                <a:moveTo>
                  <a:pt x="0" y="0"/>
                </a:moveTo>
                <a:lnTo>
                  <a:pt x="3943350" y="0"/>
                </a:lnTo>
                <a:lnTo>
                  <a:pt x="3943350" y="2740908"/>
                </a:lnTo>
                <a:lnTo>
                  <a:pt x="0" y="27409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1B9E980-217F-4D58-9DCC-ACFD010CBD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5749" y="3364832"/>
            <a:ext cx="4000500" cy="2740908"/>
          </a:xfrm>
          <a:custGeom>
            <a:avLst/>
            <a:gdLst>
              <a:gd name="connsiteX0" fmla="*/ 0 w 4000500"/>
              <a:gd name="connsiteY0" fmla="*/ 0 h 2740908"/>
              <a:gd name="connsiteX1" fmla="*/ 4000500 w 4000500"/>
              <a:gd name="connsiteY1" fmla="*/ 0 h 2740908"/>
              <a:gd name="connsiteX2" fmla="*/ 4000500 w 4000500"/>
              <a:gd name="connsiteY2" fmla="*/ 2740908 h 2740908"/>
              <a:gd name="connsiteX3" fmla="*/ 0 w 4000500"/>
              <a:gd name="connsiteY3" fmla="*/ 2740908 h 274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0" h="2740908">
                <a:moveTo>
                  <a:pt x="0" y="0"/>
                </a:moveTo>
                <a:lnTo>
                  <a:pt x="4000500" y="0"/>
                </a:lnTo>
                <a:lnTo>
                  <a:pt x="4000500" y="2740908"/>
                </a:lnTo>
                <a:lnTo>
                  <a:pt x="0" y="27409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71E3698-A875-497E-8DDC-9BB2444038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48650" y="3364831"/>
            <a:ext cx="3943350" cy="2740908"/>
          </a:xfrm>
          <a:custGeom>
            <a:avLst/>
            <a:gdLst>
              <a:gd name="connsiteX0" fmla="*/ 0 w 3943350"/>
              <a:gd name="connsiteY0" fmla="*/ 0 h 2740908"/>
              <a:gd name="connsiteX1" fmla="*/ 3943350 w 3943350"/>
              <a:gd name="connsiteY1" fmla="*/ 0 h 2740908"/>
              <a:gd name="connsiteX2" fmla="*/ 3943350 w 3943350"/>
              <a:gd name="connsiteY2" fmla="*/ 2740908 h 2740908"/>
              <a:gd name="connsiteX3" fmla="*/ 0 w 3943350"/>
              <a:gd name="connsiteY3" fmla="*/ 2740908 h 274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350" h="2740908">
                <a:moveTo>
                  <a:pt x="0" y="0"/>
                </a:moveTo>
                <a:lnTo>
                  <a:pt x="3943350" y="0"/>
                </a:lnTo>
                <a:lnTo>
                  <a:pt x="3943350" y="2740908"/>
                </a:lnTo>
                <a:lnTo>
                  <a:pt x="0" y="27409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1577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624003-EABD-4084-8022-F89B78A3ED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8875" y="0"/>
            <a:ext cx="3000901" cy="3345366"/>
          </a:xfrm>
          <a:custGeom>
            <a:avLst/>
            <a:gdLst>
              <a:gd name="connsiteX0" fmla="*/ 0 w 3000901"/>
              <a:gd name="connsiteY0" fmla="*/ 0 h 3345366"/>
              <a:gd name="connsiteX1" fmla="*/ 3000901 w 3000901"/>
              <a:gd name="connsiteY1" fmla="*/ 0 h 3345366"/>
              <a:gd name="connsiteX2" fmla="*/ 3000901 w 3000901"/>
              <a:gd name="connsiteY2" fmla="*/ 3345366 h 3345366"/>
              <a:gd name="connsiteX3" fmla="*/ 0 w 3000901"/>
              <a:gd name="connsiteY3" fmla="*/ 3345366 h 334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901" h="3345366">
                <a:moveTo>
                  <a:pt x="0" y="0"/>
                </a:moveTo>
                <a:lnTo>
                  <a:pt x="3000901" y="0"/>
                </a:lnTo>
                <a:lnTo>
                  <a:pt x="3000901" y="3345366"/>
                </a:lnTo>
                <a:lnTo>
                  <a:pt x="0" y="334536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EB6644-DCCB-41AC-B497-5AE067E2B9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099" y="-1"/>
            <a:ext cx="3000901" cy="6858000"/>
          </a:xfrm>
          <a:custGeom>
            <a:avLst/>
            <a:gdLst>
              <a:gd name="connsiteX0" fmla="*/ 0 w 3000901"/>
              <a:gd name="connsiteY0" fmla="*/ 0 h 6858000"/>
              <a:gd name="connsiteX1" fmla="*/ 3000901 w 3000901"/>
              <a:gd name="connsiteY1" fmla="*/ 0 h 6858000"/>
              <a:gd name="connsiteX2" fmla="*/ 3000901 w 3000901"/>
              <a:gd name="connsiteY2" fmla="*/ 6858000 h 6858000"/>
              <a:gd name="connsiteX3" fmla="*/ 0 w 30009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901" h="6858000">
                <a:moveTo>
                  <a:pt x="0" y="0"/>
                </a:moveTo>
                <a:lnTo>
                  <a:pt x="3000901" y="0"/>
                </a:lnTo>
                <a:lnTo>
                  <a:pt x="30009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AA60796-83DA-417A-A4EB-F134C81AFD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48876" y="3512633"/>
            <a:ext cx="3000901" cy="3345366"/>
          </a:xfrm>
          <a:custGeom>
            <a:avLst/>
            <a:gdLst>
              <a:gd name="connsiteX0" fmla="*/ 0 w 3000901"/>
              <a:gd name="connsiteY0" fmla="*/ 0 h 3345366"/>
              <a:gd name="connsiteX1" fmla="*/ 3000901 w 3000901"/>
              <a:gd name="connsiteY1" fmla="*/ 0 h 3345366"/>
              <a:gd name="connsiteX2" fmla="*/ 3000901 w 3000901"/>
              <a:gd name="connsiteY2" fmla="*/ 3345366 h 3345366"/>
              <a:gd name="connsiteX3" fmla="*/ 0 w 3000901"/>
              <a:gd name="connsiteY3" fmla="*/ 3345366 h 334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901" h="3345366">
                <a:moveTo>
                  <a:pt x="0" y="0"/>
                </a:moveTo>
                <a:lnTo>
                  <a:pt x="3000901" y="0"/>
                </a:lnTo>
                <a:lnTo>
                  <a:pt x="3000901" y="3345366"/>
                </a:lnTo>
                <a:lnTo>
                  <a:pt x="0" y="334536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2960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2F8665-A7BA-4CC8-8CE1-F139F61855AD}"/>
              </a:ext>
            </a:extLst>
          </p:cNvPr>
          <p:cNvSpPr/>
          <p:nvPr userDrawn="1"/>
        </p:nvSpPr>
        <p:spPr>
          <a:xfrm>
            <a:off x="0" y="2514600"/>
            <a:ext cx="5200650" cy="36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1E7AF6-AAB1-4E9C-AB2E-AEB1DEB36B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4949" y="0"/>
            <a:ext cx="5008146" cy="4381500"/>
          </a:xfrm>
          <a:custGeom>
            <a:avLst/>
            <a:gdLst>
              <a:gd name="connsiteX0" fmla="*/ 0 w 5008146"/>
              <a:gd name="connsiteY0" fmla="*/ 0 h 4381500"/>
              <a:gd name="connsiteX1" fmla="*/ 5008146 w 5008146"/>
              <a:gd name="connsiteY1" fmla="*/ 0 h 4381500"/>
              <a:gd name="connsiteX2" fmla="*/ 5008146 w 5008146"/>
              <a:gd name="connsiteY2" fmla="*/ 4381500 h 4381500"/>
              <a:gd name="connsiteX3" fmla="*/ 0 w 5008146"/>
              <a:gd name="connsiteY3" fmla="*/ 438150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8146" h="4381500">
                <a:moveTo>
                  <a:pt x="0" y="0"/>
                </a:moveTo>
                <a:lnTo>
                  <a:pt x="5008146" y="0"/>
                </a:lnTo>
                <a:lnTo>
                  <a:pt x="5008146" y="4381500"/>
                </a:lnTo>
                <a:lnTo>
                  <a:pt x="0" y="43815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105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DA5E34-06D1-474A-AD60-370A3843CFAA}"/>
              </a:ext>
            </a:extLst>
          </p:cNvPr>
          <p:cNvSpPr/>
          <p:nvPr userDrawn="1"/>
        </p:nvSpPr>
        <p:spPr>
          <a:xfrm>
            <a:off x="0" y="0"/>
            <a:ext cx="8871284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9113F5-756B-4DF1-94F1-F3EA0F4DEA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2" y="1693932"/>
            <a:ext cx="6095998" cy="5164068"/>
          </a:xfrm>
          <a:custGeom>
            <a:avLst/>
            <a:gdLst>
              <a:gd name="connsiteX0" fmla="*/ 0 w 6095998"/>
              <a:gd name="connsiteY0" fmla="*/ 0 h 5164068"/>
              <a:gd name="connsiteX1" fmla="*/ 6095998 w 6095998"/>
              <a:gd name="connsiteY1" fmla="*/ 0 h 5164068"/>
              <a:gd name="connsiteX2" fmla="*/ 6095998 w 6095998"/>
              <a:gd name="connsiteY2" fmla="*/ 5164068 h 5164068"/>
              <a:gd name="connsiteX3" fmla="*/ 0 w 6095998"/>
              <a:gd name="connsiteY3" fmla="*/ 5164068 h 516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5164068">
                <a:moveTo>
                  <a:pt x="0" y="0"/>
                </a:moveTo>
                <a:lnTo>
                  <a:pt x="6095998" y="0"/>
                </a:lnTo>
                <a:lnTo>
                  <a:pt x="6095998" y="5164068"/>
                </a:lnTo>
                <a:lnTo>
                  <a:pt x="0" y="516406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4751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B1C015-71C1-4EB0-B5FE-917AAF17002E}"/>
              </a:ext>
            </a:extLst>
          </p:cNvPr>
          <p:cNvSpPr/>
          <p:nvPr userDrawn="1"/>
        </p:nvSpPr>
        <p:spPr>
          <a:xfrm>
            <a:off x="1" y="0"/>
            <a:ext cx="37217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Google Shape;589;p28">
            <a:extLst>
              <a:ext uri="{FF2B5EF4-FFF2-40B4-BE49-F238E27FC236}">
                <a16:creationId xmlns:a16="http://schemas.microsoft.com/office/drawing/2014/main" id="{DA7B900E-57FF-466E-9470-32ECA7785BC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054" y="881860"/>
            <a:ext cx="5094281" cy="50942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0F5AE9-327F-4786-8044-BF3AA39F0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4863" y="1171253"/>
            <a:ext cx="3152708" cy="4535832"/>
          </a:xfrm>
          <a:custGeom>
            <a:avLst/>
            <a:gdLst>
              <a:gd name="connsiteX0" fmla="*/ 57632 w 3152708"/>
              <a:gd name="connsiteY0" fmla="*/ 0 h 4535832"/>
              <a:gd name="connsiteX1" fmla="*/ 3095076 w 3152708"/>
              <a:gd name="connsiteY1" fmla="*/ 0 h 4535832"/>
              <a:gd name="connsiteX2" fmla="*/ 3152708 w 3152708"/>
              <a:gd name="connsiteY2" fmla="*/ 57632 h 4535832"/>
              <a:gd name="connsiteX3" fmla="*/ 3152708 w 3152708"/>
              <a:gd name="connsiteY3" fmla="*/ 4478200 h 4535832"/>
              <a:gd name="connsiteX4" fmla="*/ 3095076 w 3152708"/>
              <a:gd name="connsiteY4" fmla="*/ 4535832 h 4535832"/>
              <a:gd name="connsiteX5" fmla="*/ 57632 w 3152708"/>
              <a:gd name="connsiteY5" fmla="*/ 4535832 h 4535832"/>
              <a:gd name="connsiteX6" fmla="*/ 0 w 3152708"/>
              <a:gd name="connsiteY6" fmla="*/ 4478200 h 4535832"/>
              <a:gd name="connsiteX7" fmla="*/ 0 w 3152708"/>
              <a:gd name="connsiteY7" fmla="*/ 57632 h 4535832"/>
              <a:gd name="connsiteX8" fmla="*/ 57632 w 3152708"/>
              <a:gd name="connsiteY8" fmla="*/ 0 h 453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708" h="4535832">
                <a:moveTo>
                  <a:pt x="57632" y="0"/>
                </a:moveTo>
                <a:lnTo>
                  <a:pt x="3095076" y="0"/>
                </a:lnTo>
                <a:cubicBezTo>
                  <a:pt x="3126905" y="0"/>
                  <a:pt x="3152708" y="25803"/>
                  <a:pt x="3152708" y="57632"/>
                </a:cubicBezTo>
                <a:lnTo>
                  <a:pt x="3152708" y="4478200"/>
                </a:lnTo>
                <a:cubicBezTo>
                  <a:pt x="3152708" y="4510029"/>
                  <a:pt x="3126905" y="4535832"/>
                  <a:pt x="3095076" y="4535832"/>
                </a:cubicBezTo>
                <a:lnTo>
                  <a:pt x="57632" y="4535832"/>
                </a:lnTo>
                <a:cubicBezTo>
                  <a:pt x="25803" y="4535832"/>
                  <a:pt x="0" y="4510029"/>
                  <a:pt x="0" y="4478200"/>
                </a:cubicBezTo>
                <a:lnTo>
                  <a:pt x="0" y="57632"/>
                </a:lnTo>
                <a:cubicBezTo>
                  <a:pt x="0" y="25803"/>
                  <a:pt x="25803" y="0"/>
                  <a:pt x="5763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4977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D1E5F2-CB28-4CF8-9A23-499936778924}"/>
              </a:ext>
            </a:extLst>
          </p:cNvPr>
          <p:cNvSpPr/>
          <p:nvPr userDrawn="1"/>
        </p:nvSpPr>
        <p:spPr>
          <a:xfrm>
            <a:off x="0" y="3429000"/>
            <a:ext cx="3579797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6C8729F-22D4-4D48-A266-CDEC8F9B5B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07203" y="1117577"/>
            <a:ext cx="2207963" cy="4730414"/>
          </a:xfrm>
          <a:custGeom>
            <a:avLst/>
            <a:gdLst>
              <a:gd name="connsiteX0" fmla="*/ 268399 w 2207963"/>
              <a:gd name="connsiteY0" fmla="*/ 0 h 4730414"/>
              <a:gd name="connsiteX1" fmla="*/ 1939563 w 2207963"/>
              <a:gd name="connsiteY1" fmla="*/ 0 h 4730414"/>
              <a:gd name="connsiteX2" fmla="*/ 2207963 w 2207963"/>
              <a:gd name="connsiteY2" fmla="*/ 268347 h 4730414"/>
              <a:gd name="connsiteX3" fmla="*/ 2207963 w 2207963"/>
              <a:gd name="connsiteY3" fmla="*/ 4462069 h 4730414"/>
              <a:gd name="connsiteX4" fmla="*/ 1939563 w 2207963"/>
              <a:gd name="connsiteY4" fmla="*/ 4730414 h 4730414"/>
              <a:gd name="connsiteX5" fmla="*/ 268399 w 2207963"/>
              <a:gd name="connsiteY5" fmla="*/ 4730414 h 4730414"/>
              <a:gd name="connsiteX6" fmla="*/ 0 w 2207963"/>
              <a:gd name="connsiteY6" fmla="*/ 4462069 h 4730414"/>
              <a:gd name="connsiteX7" fmla="*/ 0 w 2207963"/>
              <a:gd name="connsiteY7" fmla="*/ 268347 h 4730414"/>
              <a:gd name="connsiteX8" fmla="*/ 268399 w 2207963"/>
              <a:gd name="connsiteY8" fmla="*/ 0 h 473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7963" h="4730414">
                <a:moveTo>
                  <a:pt x="268399" y="0"/>
                </a:moveTo>
                <a:lnTo>
                  <a:pt x="1939563" y="0"/>
                </a:lnTo>
                <a:cubicBezTo>
                  <a:pt x="2087797" y="0"/>
                  <a:pt x="2207963" y="120144"/>
                  <a:pt x="2207963" y="268347"/>
                </a:cubicBezTo>
                <a:lnTo>
                  <a:pt x="2207963" y="4462069"/>
                </a:lnTo>
                <a:cubicBezTo>
                  <a:pt x="2207963" y="4610272"/>
                  <a:pt x="2087797" y="4730414"/>
                  <a:pt x="1939563" y="4730414"/>
                </a:cubicBezTo>
                <a:lnTo>
                  <a:pt x="268399" y="4730414"/>
                </a:lnTo>
                <a:cubicBezTo>
                  <a:pt x="120167" y="4730414"/>
                  <a:pt x="0" y="4610272"/>
                  <a:pt x="0" y="4462069"/>
                </a:cubicBezTo>
                <a:lnTo>
                  <a:pt x="0" y="268347"/>
                </a:lnTo>
                <a:cubicBezTo>
                  <a:pt x="0" y="120144"/>
                  <a:pt x="120167" y="0"/>
                  <a:pt x="26839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0450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0E5603-3D73-45CD-997D-30FC5043EB3E}"/>
              </a:ext>
            </a:extLst>
          </p:cNvPr>
          <p:cNvSpPr/>
          <p:nvPr userDrawn="1"/>
        </p:nvSpPr>
        <p:spPr>
          <a:xfrm>
            <a:off x="5842365" y="0"/>
            <a:ext cx="33922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0FFF20-BB1C-423C-8EC0-3C8EF1F3AF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5599" y="1556084"/>
            <a:ext cx="5486400" cy="4090737"/>
          </a:xfrm>
          <a:custGeom>
            <a:avLst/>
            <a:gdLst>
              <a:gd name="connsiteX0" fmla="*/ 0 w 5486400"/>
              <a:gd name="connsiteY0" fmla="*/ 0 h 4090737"/>
              <a:gd name="connsiteX1" fmla="*/ 5486400 w 5486400"/>
              <a:gd name="connsiteY1" fmla="*/ 0 h 4090737"/>
              <a:gd name="connsiteX2" fmla="*/ 5486400 w 5486400"/>
              <a:gd name="connsiteY2" fmla="*/ 4090737 h 4090737"/>
              <a:gd name="connsiteX3" fmla="*/ 0 w 5486400"/>
              <a:gd name="connsiteY3" fmla="*/ 4090737 h 409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4090737">
                <a:moveTo>
                  <a:pt x="0" y="0"/>
                </a:moveTo>
                <a:lnTo>
                  <a:pt x="5486400" y="0"/>
                </a:lnTo>
                <a:lnTo>
                  <a:pt x="5486400" y="4090737"/>
                </a:lnTo>
                <a:lnTo>
                  <a:pt x="0" y="40907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556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C9D83F6-8464-4988-9688-9E6488E53A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743074" cy="6858000"/>
          </a:xfrm>
          <a:custGeom>
            <a:avLst/>
            <a:gdLst>
              <a:gd name="connsiteX0" fmla="*/ 0 w 5743074"/>
              <a:gd name="connsiteY0" fmla="*/ 0 h 6858000"/>
              <a:gd name="connsiteX1" fmla="*/ 5743074 w 5743074"/>
              <a:gd name="connsiteY1" fmla="*/ 0 h 6858000"/>
              <a:gd name="connsiteX2" fmla="*/ 5743074 w 5743074"/>
              <a:gd name="connsiteY2" fmla="*/ 6858000 h 6858000"/>
              <a:gd name="connsiteX3" fmla="*/ 0 w 57430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3074" h="6858000">
                <a:moveTo>
                  <a:pt x="0" y="0"/>
                </a:moveTo>
                <a:lnTo>
                  <a:pt x="5743074" y="0"/>
                </a:lnTo>
                <a:lnTo>
                  <a:pt x="5743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987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E40091-6A4F-4C86-B3EA-93C1960CD5BF}"/>
              </a:ext>
            </a:extLst>
          </p:cNvPr>
          <p:cNvSpPr/>
          <p:nvPr userDrawn="1"/>
        </p:nvSpPr>
        <p:spPr>
          <a:xfrm>
            <a:off x="5143500" y="4362450"/>
            <a:ext cx="2800350" cy="2495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409D57-3C61-4753-B12B-82A995F7E6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43850" y="0"/>
            <a:ext cx="4248150" cy="6858000"/>
          </a:xfrm>
          <a:custGeom>
            <a:avLst/>
            <a:gdLst>
              <a:gd name="connsiteX0" fmla="*/ 0 w 4248150"/>
              <a:gd name="connsiteY0" fmla="*/ 0 h 6858000"/>
              <a:gd name="connsiteX1" fmla="*/ 4248150 w 4248150"/>
              <a:gd name="connsiteY1" fmla="*/ 0 h 6858000"/>
              <a:gd name="connsiteX2" fmla="*/ 4248150 w 4248150"/>
              <a:gd name="connsiteY2" fmla="*/ 6858000 h 6858000"/>
              <a:gd name="connsiteX3" fmla="*/ 0 w 4248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8150" h="6858000">
                <a:moveTo>
                  <a:pt x="0" y="0"/>
                </a:moveTo>
                <a:lnTo>
                  <a:pt x="4248150" y="0"/>
                </a:lnTo>
                <a:lnTo>
                  <a:pt x="42481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2710C7A-AD45-405B-B24A-5B4FAF11E7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362450"/>
            <a:ext cx="5143500" cy="2495550"/>
          </a:xfrm>
          <a:custGeom>
            <a:avLst/>
            <a:gdLst>
              <a:gd name="connsiteX0" fmla="*/ 0 w 5143500"/>
              <a:gd name="connsiteY0" fmla="*/ 0 h 2495550"/>
              <a:gd name="connsiteX1" fmla="*/ 5143500 w 5143500"/>
              <a:gd name="connsiteY1" fmla="*/ 0 h 2495550"/>
              <a:gd name="connsiteX2" fmla="*/ 5143500 w 5143500"/>
              <a:gd name="connsiteY2" fmla="*/ 2495550 h 2495550"/>
              <a:gd name="connsiteX3" fmla="*/ 0 w 514350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500" h="2495550">
                <a:moveTo>
                  <a:pt x="0" y="0"/>
                </a:moveTo>
                <a:lnTo>
                  <a:pt x="5143500" y="0"/>
                </a:lnTo>
                <a:lnTo>
                  <a:pt x="5143500" y="2495550"/>
                </a:lnTo>
                <a:lnTo>
                  <a:pt x="0" y="24955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901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08A727-EB3E-4D27-92A5-F92DD1EFD9E4}"/>
              </a:ext>
            </a:extLst>
          </p:cNvPr>
          <p:cNvSpPr/>
          <p:nvPr userDrawn="1"/>
        </p:nvSpPr>
        <p:spPr>
          <a:xfrm>
            <a:off x="5483992" y="0"/>
            <a:ext cx="33540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439678-D5D8-4A11-B763-F9F91032B6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7995" y="0"/>
            <a:ext cx="3354004" cy="6858000"/>
          </a:xfrm>
          <a:custGeom>
            <a:avLst/>
            <a:gdLst>
              <a:gd name="connsiteX0" fmla="*/ 0 w 3354004"/>
              <a:gd name="connsiteY0" fmla="*/ 0 h 6858000"/>
              <a:gd name="connsiteX1" fmla="*/ 3354004 w 3354004"/>
              <a:gd name="connsiteY1" fmla="*/ 0 h 6858000"/>
              <a:gd name="connsiteX2" fmla="*/ 3354004 w 3354004"/>
              <a:gd name="connsiteY2" fmla="*/ 6858000 h 6858000"/>
              <a:gd name="connsiteX3" fmla="*/ 0 w 33540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4004" h="6858000">
                <a:moveTo>
                  <a:pt x="0" y="0"/>
                </a:moveTo>
                <a:lnTo>
                  <a:pt x="3354004" y="0"/>
                </a:lnTo>
                <a:lnTo>
                  <a:pt x="335400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165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C8BBCC-B8D6-48F9-BC33-932EA8656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4248150" cy="6858000"/>
          </a:xfrm>
          <a:custGeom>
            <a:avLst/>
            <a:gdLst>
              <a:gd name="connsiteX0" fmla="*/ 0 w 4248150"/>
              <a:gd name="connsiteY0" fmla="*/ 0 h 6858000"/>
              <a:gd name="connsiteX1" fmla="*/ 4248150 w 4248150"/>
              <a:gd name="connsiteY1" fmla="*/ 0 h 6858000"/>
              <a:gd name="connsiteX2" fmla="*/ 4248150 w 4248150"/>
              <a:gd name="connsiteY2" fmla="*/ 6858000 h 6858000"/>
              <a:gd name="connsiteX3" fmla="*/ 0 w 4248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8150" h="6858000">
                <a:moveTo>
                  <a:pt x="0" y="0"/>
                </a:moveTo>
                <a:lnTo>
                  <a:pt x="4248150" y="0"/>
                </a:lnTo>
                <a:lnTo>
                  <a:pt x="42481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661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0DAFCF-C54A-472B-87C3-12FA999131A0}"/>
              </a:ext>
            </a:extLst>
          </p:cNvPr>
          <p:cNvSpPr/>
          <p:nvPr userDrawn="1"/>
        </p:nvSpPr>
        <p:spPr>
          <a:xfrm>
            <a:off x="8820150" y="0"/>
            <a:ext cx="33718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27FAFB-F5BC-4583-8EFB-AE0EC08D9F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500" y="1638300"/>
            <a:ext cx="4533900" cy="5219700"/>
          </a:xfrm>
          <a:custGeom>
            <a:avLst/>
            <a:gdLst>
              <a:gd name="connsiteX0" fmla="*/ 0 w 4533900"/>
              <a:gd name="connsiteY0" fmla="*/ 0 h 5219700"/>
              <a:gd name="connsiteX1" fmla="*/ 4533900 w 4533900"/>
              <a:gd name="connsiteY1" fmla="*/ 0 h 5219700"/>
              <a:gd name="connsiteX2" fmla="*/ 4533900 w 4533900"/>
              <a:gd name="connsiteY2" fmla="*/ 5219700 h 5219700"/>
              <a:gd name="connsiteX3" fmla="*/ 0 w 4533900"/>
              <a:gd name="connsiteY3" fmla="*/ 521970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5219700">
                <a:moveTo>
                  <a:pt x="0" y="0"/>
                </a:moveTo>
                <a:lnTo>
                  <a:pt x="4533900" y="0"/>
                </a:lnTo>
                <a:lnTo>
                  <a:pt x="4533900" y="5219700"/>
                </a:lnTo>
                <a:lnTo>
                  <a:pt x="0" y="52197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25459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5C7560-8A46-4C1C-B76A-D3751CBFD6F5}"/>
              </a:ext>
            </a:extLst>
          </p:cNvPr>
          <p:cNvSpPr/>
          <p:nvPr userDrawn="1"/>
        </p:nvSpPr>
        <p:spPr>
          <a:xfrm>
            <a:off x="0" y="2476500"/>
            <a:ext cx="3314700" cy="2800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9AA292-634C-4464-8D66-E018A6B11B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981" y="-1"/>
            <a:ext cx="4533900" cy="6858000"/>
          </a:xfrm>
          <a:custGeom>
            <a:avLst/>
            <a:gdLst>
              <a:gd name="connsiteX0" fmla="*/ 0 w 4533900"/>
              <a:gd name="connsiteY0" fmla="*/ 0 h 6858000"/>
              <a:gd name="connsiteX1" fmla="*/ 4533900 w 4533900"/>
              <a:gd name="connsiteY1" fmla="*/ 0 h 6858000"/>
              <a:gd name="connsiteX2" fmla="*/ 4533900 w 4533900"/>
              <a:gd name="connsiteY2" fmla="*/ 6858000 h 6858000"/>
              <a:gd name="connsiteX3" fmla="*/ 0 w 453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6858000">
                <a:moveTo>
                  <a:pt x="0" y="0"/>
                </a:moveTo>
                <a:lnTo>
                  <a:pt x="4533900" y="0"/>
                </a:lnTo>
                <a:lnTo>
                  <a:pt x="4533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389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707460A-4554-4B4F-8A7F-0B4A941DF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1220" y="0"/>
            <a:ext cx="5630779" cy="6858000"/>
          </a:xfrm>
          <a:custGeom>
            <a:avLst/>
            <a:gdLst>
              <a:gd name="connsiteX0" fmla="*/ 0 w 5630779"/>
              <a:gd name="connsiteY0" fmla="*/ 0 h 6858000"/>
              <a:gd name="connsiteX1" fmla="*/ 5630779 w 5630779"/>
              <a:gd name="connsiteY1" fmla="*/ 0 h 6858000"/>
              <a:gd name="connsiteX2" fmla="*/ 5630779 w 5630779"/>
              <a:gd name="connsiteY2" fmla="*/ 6858000 h 6858000"/>
              <a:gd name="connsiteX3" fmla="*/ 0 w 56307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0779" h="6858000">
                <a:moveTo>
                  <a:pt x="0" y="0"/>
                </a:moveTo>
                <a:lnTo>
                  <a:pt x="5630779" y="0"/>
                </a:lnTo>
                <a:lnTo>
                  <a:pt x="56307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3794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81" r:id="rId17"/>
    <p:sldLayoutId id="2147483682" r:id="rId18"/>
    <p:sldLayoutId id="2147483683" r:id="rId19"/>
    <p:sldLayoutId id="2147483684" r:id="rId20"/>
    <p:sldLayoutId id="2147483686" r:id="rId21"/>
    <p:sldLayoutId id="2147483690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797A97-7386-47BE-83B3-E4A01C8373B2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BB3E5-5185-45AD-831B-9BF2D6F9DCC7}"/>
              </a:ext>
            </a:extLst>
          </p:cNvPr>
          <p:cNvSpPr txBox="1"/>
          <p:nvPr/>
        </p:nvSpPr>
        <p:spPr>
          <a:xfrm>
            <a:off x="-281814" y="2315321"/>
            <a:ext cx="5367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latin typeface="+mj-lt"/>
              </a:rPr>
              <a:t>Kaizen</a:t>
            </a:r>
            <a:br>
              <a:rPr lang="en-US" sz="6000" b="1" dirty="0">
                <a:latin typeface="+mj-lt"/>
              </a:rPr>
            </a:br>
            <a:r>
              <a:rPr lang="en-US" sz="6000" dirty="0">
                <a:latin typeface="+mj-lt"/>
              </a:rPr>
              <a:t>Strategy</a:t>
            </a:r>
            <a:endParaRPr lang="id-ID" sz="60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DFED5E-F071-413F-925B-943E43F3EDF3}"/>
              </a:ext>
            </a:extLst>
          </p:cNvPr>
          <p:cNvGrpSpPr/>
          <p:nvPr/>
        </p:nvGrpSpPr>
        <p:grpSpPr>
          <a:xfrm>
            <a:off x="5594125" y="5854249"/>
            <a:ext cx="501877" cy="1003751"/>
            <a:chOff x="4780547" y="5365082"/>
            <a:chExt cx="417096" cy="8341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A9A43F4-4D9A-4C2F-8D1E-D451EDD6C8DD}"/>
                </a:ext>
              </a:extLst>
            </p:cNvPr>
            <p:cNvGrpSpPr/>
            <p:nvPr/>
          </p:nvGrpSpPr>
          <p:grpSpPr>
            <a:xfrm>
              <a:off x="4780548" y="5365082"/>
              <a:ext cx="417095" cy="417095"/>
              <a:chOff x="8566484" y="4343400"/>
              <a:chExt cx="417095" cy="41709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A4C8D4-C26C-45B3-9B01-D46DE1551640}"/>
                  </a:ext>
                </a:extLst>
              </p:cNvPr>
              <p:cNvSpPr/>
              <p:nvPr/>
            </p:nvSpPr>
            <p:spPr>
              <a:xfrm>
                <a:off x="8566484" y="4343400"/>
                <a:ext cx="417095" cy="4170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8" name="Freeform 235">
                <a:extLst>
                  <a:ext uri="{FF2B5EF4-FFF2-40B4-BE49-F238E27FC236}">
                    <a16:creationId xmlns:a16="http://schemas.microsoft.com/office/drawing/2014/main" id="{B5F67EAA-DBB1-49E5-885F-DFE8B58E9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2085" y="4459904"/>
                <a:ext cx="125892" cy="184087"/>
              </a:xfrm>
              <a:custGeom>
                <a:avLst/>
                <a:gdLst>
                  <a:gd name="T0" fmla="*/ 142875 w 106"/>
                  <a:gd name="T1" fmla="*/ 246062 h 155"/>
                  <a:gd name="T2" fmla="*/ 168275 w 106"/>
                  <a:gd name="T3" fmla="*/ 219075 h 155"/>
                  <a:gd name="T4" fmla="*/ 57150 w 106"/>
                  <a:gd name="T5" fmla="*/ 122237 h 155"/>
                  <a:gd name="T6" fmla="*/ 168275 w 106"/>
                  <a:gd name="T7" fmla="*/ 26987 h 155"/>
                  <a:gd name="T8" fmla="*/ 142875 w 106"/>
                  <a:gd name="T9" fmla="*/ 0 h 155"/>
                  <a:gd name="T10" fmla="*/ 0 w 106"/>
                  <a:gd name="T11" fmla="*/ 122237 h 155"/>
                  <a:gd name="T12" fmla="*/ 142875 w 106"/>
                  <a:gd name="T13" fmla="*/ 246062 h 155"/>
                  <a:gd name="T14" fmla="*/ 142875 w 106"/>
                  <a:gd name="T15" fmla="*/ 24606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" h="155">
                    <a:moveTo>
                      <a:pt x="90" y="155"/>
                    </a:moveTo>
                    <a:lnTo>
                      <a:pt x="106" y="138"/>
                    </a:lnTo>
                    <a:lnTo>
                      <a:pt x="36" y="77"/>
                    </a:lnTo>
                    <a:lnTo>
                      <a:pt x="106" y="17"/>
                    </a:lnTo>
                    <a:lnTo>
                      <a:pt x="90" y="0"/>
                    </a:lnTo>
                    <a:lnTo>
                      <a:pt x="0" y="77"/>
                    </a:lnTo>
                    <a:lnTo>
                      <a:pt x="90" y="15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4A6356-CE3A-40B0-93E9-9637D19793EC}"/>
                </a:ext>
              </a:extLst>
            </p:cNvPr>
            <p:cNvGrpSpPr/>
            <p:nvPr/>
          </p:nvGrpSpPr>
          <p:grpSpPr>
            <a:xfrm>
              <a:off x="4780547" y="5782177"/>
              <a:ext cx="417095" cy="417095"/>
              <a:chOff x="7981950" y="5782177"/>
              <a:chExt cx="417095" cy="41709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EEB11BC-0FE7-4385-BF3A-B4CDAC63C2BE}"/>
                  </a:ext>
                </a:extLst>
              </p:cNvPr>
              <p:cNvSpPr/>
              <p:nvPr/>
            </p:nvSpPr>
            <p:spPr>
              <a:xfrm flipH="1">
                <a:off x="7981950" y="5782177"/>
                <a:ext cx="417095" cy="4170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6" name="Freeform 235">
                <a:extLst>
                  <a:ext uri="{FF2B5EF4-FFF2-40B4-BE49-F238E27FC236}">
                    <a16:creationId xmlns:a16="http://schemas.microsoft.com/office/drawing/2014/main" id="{AE3AED11-C81E-4548-A623-F6020A1C025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127552" y="5898681"/>
                <a:ext cx="125892" cy="184087"/>
              </a:xfrm>
              <a:custGeom>
                <a:avLst/>
                <a:gdLst>
                  <a:gd name="T0" fmla="*/ 142875 w 106"/>
                  <a:gd name="T1" fmla="*/ 246062 h 155"/>
                  <a:gd name="T2" fmla="*/ 168275 w 106"/>
                  <a:gd name="T3" fmla="*/ 219075 h 155"/>
                  <a:gd name="T4" fmla="*/ 57150 w 106"/>
                  <a:gd name="T5" fmla="*/ 122237 h 155"/>
                  <a:gd name="T6" fmla="*/ 168275 w 106"/>
                  <a:gd name="T7" fmla="*/ 26987 h 155"/>
                  <a:gd name="T8" fmla="*/ 142875 w 106"/>
                  <a:gd name="T9" fmla="*/ 0 h 155"/>
                  <a:gd name="T10" fmla="*/ 0 w 106"/>
                  <a:gd name="T11" fmla="*/ 122237 h 155"/>
                  <a:gd name="T12" fmla="*/ 142875 w 106"/>
                  <a:gd name="T13" fmla="*/ 246062 h 155"/>
                  <a:gd name="T14" fmla="*/ 142875 w 106"/>
                  <a:gd name="T15" fmla="*/ 24606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" h="155">
                    <a:moveTo>
                      <a:pt x="90" y="155"/>
                    </a:moveTo>
                    <a:lnTo>
                      <a:pt x="106" y="138"/>
                    </a:lnTo>
                    <a:lnTo>
                      <a:pt x="36" y="77"/>
                    </a:lnTo>
                    <a:lnTo>
                      <a:pt x="106" y="17"/>
                    </a:lnTo>
                    <a:lnTo>
                      <a:pt x="90" y="0"/>
                    </a:lnTo>
                    <a:lnTo>
                      <a:pt x="0" y="77"/>
                    </a:lnTo>
                    <a:lnTo>
                      <a:pt x="90" y="15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835AB29-8DAA-44A1-A5AB-3EE134DE4E23}"/>
              </a:ext>
            </a:extLst>
          </p:cNvPr>
          <p:cNvSpPr/>
          <p:nvPr/>
        </p:nvSpPr>
        <p:spPr>
          <a:xfrm>
            <a:off x="0" y="4363452"/>
            <a:ext cx="4976649" cy="6416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1591F1-62B1-4A90-A40C-E1E3088237CC}"/>
              </a:ext>
            </a:extLst>
          </p:cNvPr>
          <p:cNvSpPr/>
          <p:nvPr/>
        </p:nvSpPr>
        <p:spPr>
          <a:xfrm>
            <a:off x="1970846" y="4515017"/>
            <a:ext cx="2853704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D" sz="1200" dirty="0"/>
              <a:t>Smart Strategy PowerPoint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2B0A48-BF27-4B34-9BAE-5B15D9C72C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r="10652"/>
          <a:stretch>
            <a:fillRect/>
          </a:stretch>
        </p:blipFill>
        <p:spPr/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5F136A-47C6-42F0-95C2-1339FC5CAF7E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AD7B636-71CB-4557-8DA2-17C6E74D9B0F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C0F8ED-1CC7-410C-970D-6F9449E94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1629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C4BA45A-9B8A-4334-80B1-E5252AA317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B8E393-FA3D-4BEA-9310-88B69E0D480A}"/>
              </a:ext>
            </a:extLst>
          </p:cNvPr>
          <p:cNvSpPr/>
          <p:nvPr/>
        </p:nvSpPr>
        <p:spPr>
          <a:xfrm>
            <a:off x="5376548" y="3810000"/>
            <a:ext cx="3147156" cy="30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76D91A-611C-424D-B458-AF181C4F54B3}"/>
              </a:ext>
            </a:extLst>
          </p:cNvPr>
          <p:cNvSpPr/>
          <p:nvPr/>
        </p:nvSpPr>
        <p:spPr>
          <a:xfrm>
            <a:off x="576902" y="688092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D6FD89-CDE1-4FE4-8837-59866E21EA81}"/>
              </a:ext>
            </a:extLst>
          </p:cNvPr>
          <p:cNvSpPr txBox="1"/>
          <p:nvPr/>
        </p:nvSpPr>
        <p:spPr>
          <a:xfrm>
            <a:off x="1408107" y="561965"/>
            <a:ext cx="4325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About Our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Building Concept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83E21B-7D3A-4DC8-A1A6-E273C048F2B0}"/>
              </a:ext>
            </a:extLst>
          </p:cNvPr>
          <p:cNvSpPr/>
          <p:nvPr/>
        </p:nvSpPr>
        <p:spPr>
          <a:xfrm>
            <a:off x="1408108" y="2754034"/>
            <a:ext cx="35970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 volutpat blandit aliquam etiam erat. Vel eros donec ac odio tempor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F9EDB9-EA3C-4234-AE9B-F9A0E5FE2A34}"/>
              </a:ext>
            </a:extLst>
          </p:cNvPr>
          <p:cNvSpPr/>
          <p:nvPr/>
        </p:nvSpPr>
        <p:spPr>
          <a:xfrm>
            <a:off x="1408107" y="2271871"/>
            <a:ext cx="29476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Concept One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3DEEC0-89FB-4C8C-AFE6-855F364352C3}"/>
              </a:ext>
            </a:extLst>
          </p:cNvPr>
          <p:cNvSpPr/>
          <p:nvPr/>
        </p:nvSpPr>
        <p:spPr>
          <a:xfrm>
            <a:off x="1488317" y="2159692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2CB77B-3383-4B20-8685-2A5AA48B4ABA}"/>
              </a:ext>
            </a:extLst>
          </p:cNvPr>
          <p:cNvSpPr/>
          <p:nvPr/>
        </p:nvSpPr>
        <p:spPr>
          <a:xfrm>
            <a:off x="1408108" y="4902602"/>
            <a:ext cx="3597029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ac odio tempor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CAFB8A-D0F5-4D7F-893C-9CDC7DF0E11E}"/>
              </a:ext>
            </a:extLst>
          </p:cNvPr>
          <p:cNvSpPr/>
          <p:nvPr/>
        </p:nvSpPr>
        <p:spPr>
          <a:xfrm>
            <a:off x="1408107" y="4420439"/>
            <a:ext cx="29476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Concept Two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0164C9-225C-4F36-BE53-2502AF73097C}"/>
              </a:ext>
            </a:extLst>
          </p:cNvPr>
          <p:cNvSpPr/>
          <p:nvPr/>
        </p:nvSpPr>
        <p:spPr>
          <a:xfrm>
            <a:off x="1488317" y="4308260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136DFD-7634-4A77-8F43-988E8F7F182A}"/>
              </a:ext>
            </a:extLst>
          </p:cNvPr>
          <p:cNvSpPr/>
          <p:nvPr/>
        </p:nvSpPr>
        <p:spPr>
          <a:xfrm>
            <a:off x="7162271" y="3893190"/>
            <a:ext cx="1185057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400" b="1" dirty="0">
                <a:solidFill>
                  <a:schemeClr val="accent5">
                    <a:alpha val="25000"/>
                  </a:schemeClr>
                </a:solidFill>
                <a:effectLst/>
                <a:ea typeface="Times New Roman" panose="02020603050405020304" pitchFamily="18" charset="0"/>
              </a:rPr>
              <a:t>01</a:t>
            </a:r>
            <a:endParaRPr lang="id-ID" sz="4400" b="1" dirty="0">
              <a:solidFill>
                <a:schemeClr val="accent5">
                  <a:alpha val="25000"/>
                </a:schemeClr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A3D478-C671-4339-80C6-DF7D6D820C5B}"/>
              </a:ext>
            </a:extLst>
          </p:cNvPr>
          <p:cNvSpPr/>
          <p:nvPr/>
        </p:nvSpPr>
        <p:spPr>
          <a:xfrm>
            <a:off x="5592929" y="5266859"/>
            <a:ext cx="2714395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effectLst/>
                <a:ea typeface="Times New Roman" panose="02020603050405020304" pitchFamily="18" charset="0"/>
              </a:rPr>
              <a:t>Quis varius quam</a:t>
            </a:r>
            <a:r>
              <a:rPr lang="en-US" sz="1200" dirty="0" err="1">
                <a:effectLst/>
                <a:ea typeface="Times New Roman" panose="02020603050405020304" pitchFamily="18" charset="0"/>
              </a:rPr>
              <a:t>ios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 quisque id diam vel. Ut enimu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tp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at maec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enas volutpat enim blanditvol</a:t>
            </a:r>
            <a:endParaRPr lang="id-ID" sz="12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B53C856-1F0E-4B4A-A2E4-5DF4CE9A3616}"/>
              </a:ext>
            </a:extLst>
          </p:cNvPr>
          <p:cNvSpPr/>
          <p:nvPr/>
        </p:nvSpPr>
        <p:spPr>
          <a:xfrm flipH="1">
            <a:off x="5592929" y="4742653"/>
            <a:ext cx="2090422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/>
              <a:t>Quality Services</a:t>
            </a:r>
            <a:endParaRPr lang="id-ID" sz="16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318C46-D9B4-4E55-A61E-B3A4AE504689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64310F-2F18-413B-8916-19924A632DC5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668AF5-1F11-459E-8D65-66C82979C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A6BBCD9-4DFF-4D20-837C-88B26004768A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174EFD2-B612-4B5E-99C9-10A5B4940EAA}"/>
              </a:ext>
            </a:extLst>
          </p:cNvPr>
          <p:cNvSpPr txBox="1"/>
          <p:nvPr/>
        </p:nvSpPr>
        <p:spPr>
          <a:xfrm>
            <a:off x="11351208" y="5887871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FD14761-C2D3-49D9-A619-57FC177CF2D1}" type="slidenum">
              <a:rPr lang="en-US" sz="2000" smtClean="0">
                <a:solidFill>
                  <a:schemeClr val="accent6">
                    <a:alpha val="55000"/>
                  </a:schemeClr>
                </a:solidFill>
                <a:latin typeface="+mj-lt"/>
              </a:rPr>
              <a:t>11</a:t>
            </a:fld>
            <a:endParaRPr lang="en-ID" sz="2000" dirty="0">
              <a:solidFill>
                <a:schemeClr val="accent6">
                  <a:alpha val="5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8B721-62E4-4E89-9039-437640F74D50}"/>
              </a:ext>
            </a:extLst>
          </p:cNvPr>
          <p:cNvSpPr txBox="1"/>
          <p:nvPr/>
        </p:nvSpPr>
        <p:spPr>
          <a:xfrm>
            <a:off x="6896124" y="1593901"/>
            <a:ext cx="416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We Always Bring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The Quality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222FFE-F752-459E-B231-E4D8F879D9B7}"/>
              </a:ext>
            </a:extLst>
          </p:cNvPr>
          <p:cNvSpPr/>
          <p:nvPr/>
        </p:nvSpPr>
        <p:spPr>
          <a:xfrm>
            <a:off x="6896126" y="4114600"/>
            <a:ext cx="3365474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 volutpat blandit aliquam etiam erat. Vel eros donec ac odio tempor orci dapibus ultrices. Facilisi cr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as ferme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ntum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20D0EB-D687-4B06-A796-F579678DAF03}"/>
              </a:ext>
            </a:extLst>
          </p:cNvPr>
          <p:cNvSpPr/>
          <p:nvPr/>
        </p:nvSpPr>
        <p:spPr>
          <a:xfrm>
            <a:off x="6896125" y="3447377"/>
            <a:ext cx="29476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Quality Bring The Trust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4527DA-9FAB-470E-A38A-7DFEA265E9B9}"/>
              </a:ext>
            </a:extLst>
          </p:cNvPr>
          <p:cNvSpPr/>
          <p:nvPr/>
        </p:nvSpPr>
        <p:spPr>
          <a:xfrm>
            <a:off x="6976335" y="3338826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3FA61E4-A1B1-4ECE-A67E-45A3B54D98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6" r="27136"/>
          <a:stretch>
            <a:fillRect/>
          </a:stretch>
        </p:blipFill>
        <p:spPr/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A4299D-CF64-4516-9FFC-F51FFDCD6C6F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23397F-7536-4FD8-AF8C-C6303E474536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263C67-509C-4A24-B234-511686744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C0266D-E8DA-4B6F-A460-D3259435B67F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73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A16F45-80DC-4AC6-A193-0472A8149CB2}"/>
              </a:ext>
            </a:extLst>
          </p:cNvPr>
          <p:cNvSpPr/>
          <p:nvPr/>
        </p:nvSpPr>
        <p:spPr>
          <a:xfrm>
            <a:off x="576902" y="688092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B2D449-186A-472B-B3C4-C53AF540455E}"/>
              </a:ext>
            </a:extLst>
          </p:cNvPr>
          <p:cNvSpPr txBox="1"/>
          <p:nvPr/>
        </p:nvSpPr>
        <p:spPr>
          <a:xfrm>
            <a:off x="1086244" y="644550"/>
            <a:ext cx="3532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Trend Services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By Our Clients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97B717-0FFA-4A0C-8085-CC57565F2FDB}"/>
              </a:ext>
            </a:extLst>
          </p:cNvPr>
          <p:cNvSpPr/>
          <p:nvPr/>
        </p:nvSpPr>
        <p:spPr>
          <a:xfrm>
            <a:off x="1102288" y="4057879"/>
            <a:ext cx="3184869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 volutpat blandit aliquam etiam erat. Vel eros donec ac odio tempor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7866FD-3864-4BC5-82A6-BAE0F3BDD41B}"/>
              </a:ext>
            </a:extLst>
          </p:cNvPr>
          <p:cNvSpPr/>
          <p:nvPr/>
        </p:nvSpPr>
        <p:spPr>
          <a:xfrm>
            <a:off x="1102287" y="3517656"/>
            <a:ext cx="29476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The Description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B83E47-B425-43E6-BAFD-969F8DACBA87}"/>
              </a:ext>
            </a:extLst>
          </p:cNvPr>
          <p:cNvSpPr/>
          <p:nvPr/>
        </p:nvSpPr>
        <p:spPr>
          <a:xfrm>
            <a:off x="1182497" y="3202277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90A401-3BB2-452E-8838-A20009F4B078}"/>
              </a:ext>
            </a:extLst>
          </p:cNvPr>
          <p:cNvSpPr/>
          <p:nvPr/>
        </p:nvSpPr>
        <p:spPr>
          <a:xfrm>
            <a:off x="8760299" y="2695171"/>
            <a:ext cx="2785284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tpat maecenas volutpat blandit aliquam etiam</a:t>
            </a:r>
            <a:endParaRPr lang="id-ID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5908ED-2E5B-473D-9412-9B9CA01DE9EC}"/>
              </a:ext>
            </a:extLst>
          </p:cNvPr>
          <p:cNvSpPr/>
          <p:nvPr/>
        </p:nvSpPr>
        <p:spPr>
          <a:xfrm>
            <a:off x="8760298" y="2169461"/>
            <a:ext cx="2415702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Services </a:t>
            </a:r>
            <a:r>
              <a:rPr lang="en-US" sz="1600" b="1" dirty="0">
                <a:ea typeface="Times New Roman" panose="02020603050405020304" pitchFamily="18" charset="0"/>
              </a:rPr>
              <a:t>One</a:t>
            </a:r>
            <a:r>
              <a:rPr lang="en-US" sz="1600" b="1" dirty="0">
                <a:effectLst/>
                <a:ea typeface="Times New Roman" panose="02020603050405020304" pitchFamily="18" charset="0"/>
              </a:rPr>
              <a:t> Here</a:t>
            </a:r>
            <a:endParaRPr lang="id-ID" sz="16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727345-BC18-4DAA-B4AC-1188D7B1616D}"/>
              </a:ext>
            </a:extLst>
          </p:cNvPr>
          <p:cNvSpPr/>
          <p:nvPr/>
        </p:nvSpPr>
        <p:spPr>
          <a:xfrm>
            <a:off x="8855022" y="2028252"/>
            <a:ext cx="545764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5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9F3040-85EC-4D15-A3C6-8B8110BB4A6A}"/>
              </a:ext>
            </a:extLst>
          </p:cNvPr>
          <p:cNvSpPr/>
          <p:nvPr/>
        </p:nvSpPr>
        <p:spPr>
          <a:xfrm>
            <a:off x="8760299" y="5115881"/>
            <a:ext cx="2785284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tpat maecenas volutpat blandit aliquam etiam</a:t>
            </a:r>
            <a:endParaRPr lang="id-ID" sz="1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72A2BD-B804-440D-8ECF-F6CBF563D229}"/>
              </a:ext>
            </a:extLst>
          </p:cNvPr>
          <p:cNvSpPr/>
          <p:nvPr/>
        </p:nvSpPr>
        <p:spPr>
          <a:xfrm>
            <a:off x="8760298" y="4619202"/>
            <a:ext cx="2531816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Services Two Here</a:t>
            </a:r>
            <a:endParaRPr lang="id-ID" sz="1600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E91DA2-D8F7-4AEB-B6F5-949D1066E75F}"/>
              </a:ext>
            </a:extLst>
          </p:cNvPr>
          <p:cNvSpPr/>
          <p:nvPr/>
        </p:nvSpPr>
        <p:spPr>
          <a:xfrm>
            <a:off x="8855022" y="4492508"/>
            <a:ext cx="545764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5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DC55691-D1D8-4F84-B4A2-113D6EF111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r="8412"/>
          <a:stretch>
            <a:fillRect/>
          </a:stretch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983A77D-EEFD-4FEF-910D-E2E94187FC0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r="15343"/>
          <a:stretch>
            <a:fillRect/>
          </a:stretch>
        </p:blipFill>
        <p:spPr/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597C53-AD6D-4952-BF84-BE37E1C37EC5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CB9991-2536-4720-911D-2C41E54C9EFD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A1B4EC-8A63-454F-8472-460C7714F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4BB3B5-9AA6-48CF-A714-4CBAE75BE191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52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85339B4-B3E2-45CA-AE5D-85C3B533B0C7}"/>
              </a:ext>
            </a:extLst>
          </p:cNvPr>
          <p:cNvSpPr txBox="1"/>
          <p:nvPr/>
        </p:nvSpPr>
        <p:spPr>
          <a:xfrm>
            <a:off x="11282279" y="5887871"/>
            <a:ext cx="417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FD14761-C2D3-49D9-A619-57FC177CF2D1}" type="slidenum">
              <a:rPr lang="en-US" sz="2000" smtClean="0">
                <a:solidFill>
                  <a:schemeClr val="accent6">
                    <a:alpha val="55000"/>
                  </a:schemeClr>
                </a:solidFill>
                <a:latin typeface="+mj-lt"/>
              </a:rPr>
              <a:t>13</a:t>
            </a:fld>
            <a:endParaRPr lang="en-ID" sz="2000" dirty="0">
              <a:solidFill>
                <a:schemeClr val="accent6">
                  <a:alpha val="5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DDD46-4684-4EE1-82EC-D1B7F01E6C44}"/>
              </a:ext>
            </a:extLst>
          </p:cNvPr>
          <p:cNvSpPr txBox="1"/>
          <p:nvPr/>
        </p:nvSpPr>
        <p:spPr>
          <a:xfrm>
            <a:off x="6402198" y="1642027"/>
            <a:ext cx="4176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Meet Kaizen’s Solid Team Here</a:t>
            </a:r>
            <a:endParaRPr lang="id-ID" sz="36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97CB21-32C0-4868-A7A6-8D7BE2661528}"/>
              </a:ext>
            </a:extLst>
          </p:cNvPr>
          <p:cNvSpPr/>
          <p:nvPr/>
        </p:nvSpPr>
        <p:spPr>
          <a:xfrm>
            <a:off x="6440299" y="4705214"/>
            <a:ext cx="2240579" cy="897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Quis varius quam quisque id diam Ut enim blandit vol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tpat maecenas volutpat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BCB9F7-D588-4B62-9911-D6BA8B770DB9}"/>
              </a:ext>
            </a:extLst>
          </p:cNvPr>
          <p:cNvSpPr/>
          <p:nvPr/>
        </p:nvSpPr>
        <p:spPr>
          <a:xfrm>
            <a:off x="6437290" y="3853747"/>
            <a:ext cx="180497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tx2"/>
                </a:solidFill>
              </a:rPr>
              <a:t>Ninda Junico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D02258-BA88-453A-804D-BB1738E958CB}"/>
              </a:ext>
            </a:extLst>
          </p:cNvPr>
          <p:cNvSpPr/>
          <p:nvPr/>
        </p:nvSpPr>
        <p:spPr>
          <a:xfrm>
            <a:off x="6440298" y="4230087"/>
            <a:ext cx="214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accent6"/>
                </a:solidFill>
              </a:rPr>
              <a:t>Our CEO And Founder</a:t>
            </a:r>
            <a:endParaRPr lang="id-ID" sz="1200" i="1" dirty="0">
              <a:solidFill>
                <a:schemeClr val="accent6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2D605D-5957-435F-AFD0-1F165391970D}"/>
              </a:ext>
            </a:extLst>
          </p:cNvPr>
          <p:cNvSpPr/>
          <p:nvPr/>
        </p:nvSpPr>
        <p:spPr>
          <a:xfrm>
            <a:off x="8998921" y="4705214"/>
            <a:ext cx="2240579" cy="897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Quis varius quam quisque idUt enim blandit volu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tpat maecenas volutpat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148F5A-3328-4A2F-A863-E71631BDD46D}"/>
              </a:ext>
            </a:extLst>
          </p:cNvPr>
          <p:cNvSpPr/>
          <p:nvPr/>
        </p:nvSpPr>
        <p:spPr>
          <a:xfrm>
            <a:off x="8995912" y="3853747"/>
            <a:ext cx="180497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Armand</a:t>
            </a:r>
            <a:r>
              <a:rPr lang="id-ID" sz="1600" b="1" dirty="0">
                <a:solidFill>
                  <a:schemeClr val="tx2"/>
                </a:solidFill>
              </a:rPr>
              <a:t> Junico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45A1C6-99A7-4C51-B2DF-11C2F8D57706}"/>
              </a:ext>
            </a:extLst>
          </p:cNvPr>
          <p:cNvSpPr/>
          <p:nvPr/>
        </p:nvSpPr>
        <p:spPr>
          <a:xfrm>
            <a:off x="8998920" y="4230087"/>
            <a:ext cx="214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accent6"/>
                </a:solidFill>
              </a:rPr>
              <a:t>Our Public Relations</a:t>
            </a:r>
            <a:endParaRPr lang="id-ID" sz="1200" i="1" dirty="0">
              <a:solidFill>
                <a:schemeClr val="accent6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7E022F7-CF4B-4DE5-9CD2-3A135D3415E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" b="2289"/>
          <a:stretch>
            <a:fillRect/>
          </a:stretch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779605C-98FA-4D73-86CB-9AF12882E9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" b="2283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EA2A45-A841-4E9C-B009-94817F344A61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5D23E-FC13-4205-8BB2-13886761F306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F875BF-456F-4ECA-AE82-BC6556A091EA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658472-6654-4267-AEA2-DA5850E85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8087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2B8F4D-4380-455A-99F9-3E7990FBC588}"/>
              </a:ext>
            </a:extLst>
          </p:cNvPr>
          <p:cNvSpPr/>
          <p:nvPr/>
        </p:nvSpPr>
        <p:spPr>
          <a:xfrm>
            <a:off x="576902" y="688092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F62B0-BB51-4321-B3FD-3BF24B5DB3CA}"/>
              </a:ext>
            </a:extLst>
          </p:cNvPr>
          <p:cNvSpPr txBox="1"/>
          <p:nvPr/>
        </p:nvSpPr>
        <p:spPr>
          <a:xfrm>
            <a:off x="508662" y="5988552"/>
            <a:ext cx="17988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5">
                    <a:lumMod val="65000"/>
                    <a:alpha val="55000"/>
                  </a:schemeClr>
                </a:solidFill>
              </a:rPr>
              <a:t>Creative Presentation Template</a:t>
            </a:r>
            <a:endParaRPr lang="en-ID" sz="900" dirty="0">
              <a:solidFill>
                <a:schemeClr val="accent5">
                  <a:lumMod val="65000"/>
                  <a:alpha val="5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9DF13-A766-4BA3-9B45-E84A73DF5C09}"/>
              </a:ext>
            </a:extLst>
          </p:cNvPr>
          <p:cNvSpPr txBox="1"/>
          <p:nvPr/>
        </p:nvSpPr>
        <p:spPr>
          <a:xfrm>
            <a:off x="1429144" y="652765"/>
            <a:ext cx="4420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Meet Our General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Manager Here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3AA56D-753B-426B-B069-4C9F5D962A85}"/>
              </a:ext>
            </a:extLst>
          </p:cNvPr>
          <p:cNvSpPr/>
          <p:nvPr/>
        </p:nvSpPr>
        <p:spPr>
          <a:xfrm>
            <a:off x="1456823" y="3423104"/>
            <a:ext cx="4450491" cy="620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ea typeface="Times New Roman" panose="02020603050405020304" pitchFamily="18" charset="0"/>
              </a:rPr>
              <a:t>Quis varius quam quisque id diam volu</a:t>
            </a:r>
            <a:r>
              <a:rPr lang="en-US" sz="1200" dirty="0">
                <a:ea typeface="Times New Roman" panose="02020603050405020304" pitchFamily="18" charset="0"/>
              </a:rPr>
              <a:t> </a:t>
            </a:r>
            <a:r>
              <a:rPr lang="id-ID" sz="1200" dirty="0">
                <a:ea typeface="Times New Roman" panose="02020603050405020304" pitchFamily="18" charset="0"/>
              </a:rPr>
              <a:t>tpat maecenas volutpat blandit aliquam etiam erat. Vel eros</a:t>
            </a:r>
            <a:r>
              <a:rPr lang="en-US" sz="1200" dirty="0" err="1">
                <a:ea typeface="Times New Roman" panose="02020603050405020304" pitchFamily="18" charset="0"/>
              </a:rPr>
              <a:t>io</a:t>
            </a:r>
            <a:endParaRPr lang="id-ID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005E4E-3B40-41EE-BDD4-DDB22D0A6DE3}"/>
              </a:ext>
            </a:extLst>
          </p:cNvPr>
          <p:cNvSpPr/>
          <p:nvPr/>
        </p:nvSpPr>
        <p:spPr>
          <a:xfrm>
            <a:off x="1549522" y="4778861"/>
            <a:ext cx="3749040" cy="105757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5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1ADD36-0C88-45ED-902A-74F910459033}"/>
              </a:ext>
            </a:extLst>
          </p:cNvPr>
          <p:cNvSpPr/>
          <p:nvPr/>
        </p:nvSpPr>
        <p:spPr>
          <a:xfrm>
            <a:off x="1549523" y="4778861"/>
            <a:ext cx="3291840" cy="1057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5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FCF1C5-6696-47CF-9CF2-F9E2DCEA9C95}"/>
              </a:ext>
            </a:extLst>
          </p:cNvPr>
          <p:cNvSpPr txBox="1"/>
          <p:nvPr/>
        </p:nvSpPr>
        <p:spPr>
          <a:xfrm flipH="1">
            <a:off x="5294956" y="4691981"/>
            <a:ext cx="457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ID" sz="1200" dirty="0">
                <a:solidFill>
                  <a:schemeClr val="accent5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  <a:endParaRPr lang="en-US" sz="1200" dirty="0">
              <a:solidFill>
                <a:schemeClr val="accent5"/>
              </a:solidFill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71B0FF-82A6-4248-B9CA-4019C660FFA0}"/>
              </a:ext>
            </a:extLst>
          </p:cNvPr>
          <p:cNvSpPr txBox="1"/>
          <p:nvPr/>
        </p:nvSpPr>
        <p:spPr>
          <a:xfrm flipH="1">
            <a:off x="1553335" y="4455391"/>
            <a:ext cx="1923242" cy="250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200" i="1" dirty="0">
                <a:ea typeface="Lato Medium" panose="020F0502020204030203" pitchFamily="34" charset="0"/>
                <a:cs typeface="Lato Medium" panose="020F0502020204030203" pitchFamily="34" charset="0"/>
              </a:rPr>
              <a:t>Type Your Skill Here</a:t>
            </a:r>
            <a:endParaRPr lang="en-US" sz="1200" i="1" dirty="0"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C30FE0-1DD0-4DF2-8DCD-E5E507F1410F}"/>
              </a:ext>
            </a:extLst>
          </p:cNvPr>
          <p:cNvSpPr/>
          <p:nvPr/>
        </p:nvSpPr>
        <p:spPr>
          <a:xfrm>
            <a:off x="1549522" y="5473516"/>
            <a:ext cx="3749040" cy="105757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DFC18D-B8B0-4726-BF86-0C8391AA20E0}"/>
              </a:ext>
            </a:extLst>
          </p:cNvPr>
          <p:cNvSpPr/>
          <p:nvPr/>
        </p:nvSpPr>
        <p:spPr>
          <a:xfrm>
            <a:off x="1549523" y="5473516"/>
            <a:ext cx="3108960" cy="1057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5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202567-D894-4A8F-BCF9-B0E4DC004257}"/>
              </a:ext>
            </a:extLst>
          </p:cNvPr>
          <p:cNvSpPr txBox="1"/>
          <p:nvPr/>
        </p:nvSpPr>
        <p:spPr>
          <a:xfrm flipH="1">
            <a:off x="5294956" y="5386636"/>
            <a:ext cx="457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id-ID" sz="1200" dirty="0">
                <a:solidFill>
                  <a:schemeClr val="accent5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80</a:t>
            </a:r>
            <a:r>
              <a:rPr lang="en-ID" sz="1200" dirty="0">
                <a:solidFill>
                  <a:schemeClr val="accent5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%</a:t>
            </a:r>
            <a:endParaRPr lang="en-US" sz="1200" dirty="0">
              <a:solidFill>
                <a:schemeClr val="accent5"/>
              </a:solidFill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A0A4C7-4594-4496-820B-4F2CB0C17ACE}"/>
              </a:ext>
            </a:extLst>
          </p:cNvPr>
          <p:cNvSpPr txBox="1"/>
          <p:nvPr/>
        </p:nvSpPr>
        <p:spPr>
          <a:xfrm flipH="1">
            <a:off x="1553335" y="5150046"/>
            <a:ext cx="1923242" cy="250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200" i="1" dirty="0">
                <a:ea typeface="Lato Medium" panose="020F0502020204030203" pitchFamily="34" charset="0"/>
                <a:cs typeface="Lato Medium" panose="020F0502020204030203" pitchFamily="34" charset="0"/>
              </a:rPr>
              <a:t>Type Your Skill Here</a:t>
            </a:r>
            <a:endParaRPr lang="en-US" sz="1200" i="1" dirty="0"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2A24CBF-44F6-4E31-B0B4-1FCDDC4A806D}"/>
              </a:ext>
            </a:extLst>
          </p:cNvPr>
          <p:cNvSpPr/>
          <p:nvPr/>
        </p:nvSpPr>
        <p:spPr>
          <a:xfrm>
            <a:off x="1453815" y="2011023"/>
            <a:ext cx="3800356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err="1"/>
              <a:t>Marfuah</a:t>
            </a:r>
            <a:r>
              <a:rPr lang="id-ID" sz="1600" b="1" dirty="0"/>
              <a:t> Junico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9E0B06-5EAB-4249-91A8-7636A571CC59}"/>
              </a:ext>
            </a:extLst>
          </p:cNvPr>
          <p:cNvSpPr/>
          <p:nvPr/>
        </p:nvSpPr>
        <p:spPr>
          <a:xfrm>
            <a:off x="1456823" y="2325677"/>
            <a:ext cx="2141149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/>
              <a:t>Our General Manager</a:t>
            </a:r>
            <a:endParaRPr lang="id-ID" sz="1200" i="1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8DEA49E-DBD8-4C40-B4D8-65CE37295E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6" b="21346"/>
          <a:stretch>
            <a:fillRect/>
          </a:stretch>
        </p:blipFill>
        <p:spPr/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C2116D-D9EB-407F-96C4-E53613E62773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3320C9-CF2E-4B98-98F8-CB020322AB18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BAD23E-51FE-446B-A217-F9079841F806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DDE05B3-AA24-41BC-B7EF-0E69744B3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9309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F77680D-490B-4B92-BC86-4AA2AB595C2E}"/>
              </a:ext>
            </a:extLst>
          </p:cNvPr>
          <p:cNvSpPr/>
          <p:nvPr/>
        </p:nvSpPr>
        <p:spPr>
          <a:xfrm>
            <a:off x="8542537" y="5165326"/>
            <a:ext cx="3108960" cy="53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6EA72D6-7D4F-42E4-AABC-97AE62A7AB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" b="177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076C57-ECF4-4BE1-A139-A7C6915BD180}"/>
              </a:ext>
            </a:extLst>
          </p:cNvPr>
          <p:cNvSpPr/>
          <p:nvPr/>
        </p:nvSpPr>
        <p:spPr>
          <a:xfrm>
            <a:off x="576902" y="688092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30ED41-9704-4699-8FA9-D4AE14B1B297}"/>
              </a:ext>
            </a:extLst>
          </p:cNvPr>
          <p:cNvSpPr/>
          <p:nvPr/>
        </p:nvSpPr>
        <p:spPr>
          <a:xfrm>
            <a:off x="1533480" y="4100008"/>
            <a:ext cx="2926080" cy="10575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6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8E3233-8859-4592-B593-12DABB721D02}"/>
              </a:ext>
            </a:extLst>
          </p:cNvPr>
          <p:cNvSpPr/>
          <p:nvPr/>
        </p:nvSpPr>
        <p:spPr>
          <a:xfrm>
            <a:off x="1533481" y="4100008"/>
            <a:ext cx="2468880" cy="1057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6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7477E3-47EE-467D-9417-5B5D6E73FA7E}"/>
              </a:ext>
            </a:extLst>
          </p:cNvPr>
          <p:cNvSpPr txBox="1"/>
          <p:nvPr/>
        </p:nvSpPr>
        <p:spPr>
          <a:xfrm flipH="1">
            <a:off x="4530146" y="4013128"/>
            <a:ext cx="457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ID" sz="1200" dirty="0">
                <a:solidFill>
                  <a:schemeClr val="accent6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  <a:endParaRPr lang="en-US" sz="1200" dirty="0">
              <a:solidFill>
                <a:schemeClr val="accent6"/>
              </a:solidFill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A2ECC-70FF-4C4D-8B88-468C8ADA3C0B}"/>
              </a:ext>
            </a:extLst>
          </p:cNvPr>
          <p:cNvSpPr txBox="1"/>
          <p:nvPr/>
        </p:nvSpPr>
        <p:spPr>
          <a:xfrm flipH="1">
            <a:off x="1537293" y="3751138"/>
            <a:ext cx="1923242" cy="284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200" i="1" dirty="0">
                <a:solidFill>
                  <a:schemeClr val="accent6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Type Your Skill Here</a:t>
            </a:r>
            <a:endParaRPr lang="en-US" sz="1200" i="1" dirty="0">
              <a:solidFill>
                <a:schemeClr val="accent6"/>
              </a:solidFill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8CBA66-E724-47CD-9116-11E2B596703B}"/>
              </a:ext>
            </a:extLst>
          </p:cNvPr>
          <p:cNvSpPr/>
          <p:nvPr/>
        </p:nvSpPr>
        <p:spPr>
          <a:xfrm>
            <a:off x="1533480" y="4726336"/>
            <a:ext cx="2926080" cy="10575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6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F72880-B695-4365-B587-0D0C8FDE731A}"/>
              </a:ext>
            </a:extLst>
          </p:cNvPr>
          <p:cNvSpPr/>
          <p:nvPr/>
        </p:nvSpPr>
        <p:spPr>
          <a:xfrm>
            <a:off x="1533481" y="4726336"/>
            <a:ext cx="2468880" cy="1057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DB67D0-C8BB-45E0-B1DC-225C5553AA4C}"/>
              </a:ext>
            </a:extLst>
          </p:cNvPr>
          <p:cNvSpPr txBox="1"/>
          <p:nvPr/>
        </p:nvSpPr>
        <p:spPr>
          <a:xfrm flipH="1">
            <a:off x="4530146" y="4639456"/>
            <a:ext cx="457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ID" sz="1200" dirty="0">
                <a:solidFill>
                  <a:schemeClr val="accent6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  <a:endParaRPr lang="en-US" sz="1200" dirty="0">
              <a:solidFill>
                <a:schemeClr val="accent6"/>
              </a:solidFill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887F47-A27C-49F1-9216-39B545D7B9D6}"/>
              </a:ext>
            </a:extLst>
          </p:cNvPr>
          <p:cNvSpPr txBox="1"/>
          <p:nvPr/>
        </p:nvSpPr>
        <p:spPr>
          <a:xfrm flipH="1">
            <a:off x="1537293" y="4377466"/>
            <a:ext cx="1923242" cy="284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200" i="1" dirty="0">
                <a:solidFill>
                  <a:schemeClr val="accent6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Type Your Skill Here</a:t>
            </a:r>
            <a:endParaRPr lang="en-US" sz="1200" i="1" dirty="0">
              <a:solidFill>
                <a:schemeClr val="accent6"/>
              </a:solidFill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E6B1BA-F2B3-48AC-B346-70AF825779D4}"/>
              </a:ext>
            </a:extLst>
          </p:cNvPr>
          <p:cNvSpPr/>
          <p:nvPr/>
        </p:nvSpPr>
        <p:spPr>
          <a:xfrm>
            <a:off x="1533480" y="5352664"/>
            <a:ext cx="2926080" cy="10575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6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E8DDDD-5D9D-425E-A9B5-0E82CE76FB2B}"/>
              </a:ext>
            </a:extLst>
          </p:cNvPr>
          <p:cNvSpPr/>
          <p:nvPr/>
        </p:nvSpPr>
        <p:spPr>
          <a:xfrm>
            <a:off x="1533481" y="5352664"/>
            <a:ext cx="2468880" cy="1057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6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B2468D-E7C0-406E-88CE-51E6F3008521}"/>
              </a:ext>
            </a:extLst>
          </p:cNvPr>
          <p:cNvSpPr txBox="1"/>
          <p:nvPr/>
        </p:nvSpPr>
        <p:spPr>
          <a:xfrm flipH="1">
            <a:off x="4530146" y="5265784"/>
            <a:ext cx="457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ID" sz="1200" dirty="0">
                <a:solidFill>
                  <a:schemeClr val="accent6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  <a:endParaRPr lang="en-US" sz="1200" dirty="0">
              <a:solidFill>
                <a:schemeClr val="accent6"/>
              </a:solidFill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E44ACD-1002-4BEC-B869-09DF4258554A}"/>
              </a:ext>
            </a:extLst>
          </p:cNvPr>
          <p:cNvSpPr txBox="1"/>
          <p:nvPr/>
        </p:nvSpPr>
        <p:spPr>
          <a:xfrm flipH="1">
            <a:off x="1537293" y="5003794"/>
            <a:ext cx="1923242" cy="284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200" i="1" dirty="0">
                <a:solidFill>
                  <a:schemeClr val="accent6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Type Your Skill Here</a:t>
            </a:r>
            <a:endParaRPr lang="en-US" sz="1200" i="1" dirty="0">
              <a:solidFill>
                <a:schemeClr val="accent6"/>
              </a:solidFill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3BF07F-EB43-43EF-BCC0-88B0D41AE704}"/>
              </a:ext>
            </a:extLst>
          </p:cNvPr>
          <p:cNvSpPr/>
          <p:nvPr/>
        </p:nvSpPr>
        <p:spPr>
          <a:xfrm>
            <a:off x="1440781" y="2391340"/>
            <a:ext cx="3461419" cy="897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tpat maecenas volutpat blandit aliqua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am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t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I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E80588-D7FC-4365-B806-15048AD690AE}"/>
              </a:ext>
            </a:extLst>
          </p:cNvPr>
          <p:cNvSpPr/>
          <p:nvPr/>
        </p:nvSpPr>
        <p:spPr>
          <a:xfrm>
            <a:off x="9920307" y="4645109"/>
            <a:ext cx="1804974" cy="46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b="1" dirty="0" err="1"/>
              <a:t>Yulian</a:t>
            </a:r>
            <a:r>
              <a:rPr lang="id-ID" b="1" dirty="0"/>
              <a:t> Junico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4DDBEDE-2C1B-44F2-9351-236562C3A30B}"/>
              </a:ext>
            </a:extLst>
          </p:cNvPr>
          <p:cNvSpPr/>
          <p:nvPr/>
        </p:nvSpPr>
        <p:spPr>
          <a:xfrm>
            <a:off x="9584132" y="5223507"/>
            <a:ext cx="2141149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i="1" dirty="0">
                <a:solidFill>
                  <a:schemeClr val="accent5"/>
                </a:solidFill>
              </a:rPr>
              <a:t>Our CEO And Founder</a:t>
            </a:r>
            <a:endParaRPr lang="id-ID" sz="1200" i="1" dirty="0">
              <a:solidFill>
                <a:schemeClr val="accent5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DFEF71-64FD-4D54-940E-B174CF2794F3}"/>
              </a:ext>
            </a:extLst>
          </p:cNvPr>
          <p:cNvSpPr txBox="1"/>
          <p:nvPr/>
        </p:nvSpPr>
        <p:spPr>
          <a:xfrm>
            <a:off x="1435235" y="634306"/>
            <a:ext cx="3377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Meet Our CEO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And Founder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065183-D4B4-4EA4-BB7A-DEBE43E8DD59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84856D-D292-495E-8428-8DA4E993A969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6C1B9C-8652-4555-9EF9-88786DB81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8112501-93D9-43B1-BE78-06F8580D0426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69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7B4880-BC32-4CC7-8252-11AD1DC9B7CE}"/>
              </a:ext>
            </a:extLst>
          </p:cNvPr>
          <p:cNvSpPr/>
          <p:nvPr/>
        </p:nvSpPr>
        <p:spPr>
          <a:xfrm>
            <a:off x="576902" y="630036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FE3F92-FFF3-4E09-9900-5527427875F2}"/>
              </a:ext>
            </a:extLst>
          </p:cNvPr>
          <p:cNvSpPr txBox="1"/>
          <p:nvPr/>
        </p:nvSpPr>
        <p:spPr>
          <a:xfrm>
            <a:off x="2629903" y="809791"/>
            <a:ext cx="693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Kaizen’s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Latest Project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3BEBF3-146B-49AA-9DAB-F14B50915F1E}"/>
              </a:ext>
            </a:extLst>
          </p:cNvPr>
          <p:cNvSpPr/>
          <p:nvPr/>
        </p:nvSpPr>
        <p:spPr>
          <a:xfrm>
            <a:off x="991103" y="2508291"/>
            <a:ext cx="31863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093C05-D779-49B6-AA56-08AED1E361D2}"/>
              </a:ext>
            </a:extLst>
          </p:cNvPr>
          <p:cNvSpPr/>
          <p:nvPr/>
        </p:nvSpPr>
        <p:spPr>
          <a:xfrm>
            <a:off x="1429253" y="2171268"/>
            <a:ext cx="2310060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Project, Jan 2021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72A63E-2212-4F61-BED2-741F2E629C88}"/>
              </a:ext>
            </a:extLst>
          </p:cNvPr>
          <p:cNvSpPr/>
          <p:nvPr/>
        </p:nvSpPr>
        <p:spPr>
          <a:xfrm>
            <a:off x="2311401" y="2189717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D15083-E1A0-45F0-AEF3-1EFFA4C552AD}"/>
              </a:ext>
            </a:extLst>
          </p:cNvPr>
          <p:cNvSpPr/>
          <p:nvPr/>
        </p:nvSpPr>
        <p:spPr>
          <a:xfrm>
            <a:off x="4502819" y="2508291"/>
            <a:ext cx="31863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7DB65E-9970-4B6A-8538-FA2E23D014C6}"/>
              </a:ext>
            </a:extLst>
          </p:cNvPr>
          <p:cNvSpPr/>
          <p:nvPr/>
        </p:nvSpPr>
        <p:spPr>
          <a:xfrm>
            <a:off x="4940969" y="2171268"/>
            <a:ext cx="2310060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Project, Feb 2021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DD082B-E9A0-4D35-92B9-96F0DFE2B27E}"/>
              </a:ext>
            </a:extLst>
          </p:cNvPr>
          <p:cNvSpPr/>
          <p:nvPr/>
        </p:nvSpPr>
        <p:spPr>
          <a:xfrm>
            <a:off x="5823117" y="2189717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61690C-546A-43EF-B832-A3CE6FE8B8D2}"/>
              </a:ext>
            </a:extLst>
          </p:cNvPr>
          <p:cNvSpPr/>
          <p:nvPr/>
        </p:nvSpPr>
        <p:spPr>
          <a:xfrm>
            <a:off x="8014536" y="2508291"/>
            <a:ext cx="31863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2C0A39-D838-4B80-B200-1F1C3455ACF0}"/>
              </a:ext>
            </a:extLst>
          </p:cNvPr>
          <p:cNvSpPr/>
          <p:nvPr/>
        </p:nvSpPr>
        <p:spPr>
          <a:xfrm>
            <a:off x="8452686" y="2171268"/>
            <a:ext cx="2310060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Project, Mar 2021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5D3013-9EB0-4B85-A318-3EB4A9168116}"/>
              </a:ext>
            </a:extLst>
          </p:cNvPr>
          <p:cNvSpPr/>
          <p:nvPr/>
        </p:nvSpPr>
        <p:spPr>
          <a:xfrm>
            <a:off x="9334834" y="2189717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45CEF4A-5043-4827-9824-917D85BDBC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2" b="6572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62DC4CD-E672-4526-9DD9-C477562D01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r="1308"/>
          <a:stretch>
            <a:fillRect/>
          </a:stretch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C65B714-9B7C-4C91-BD2A-677F08F44C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8" b="26838"/>
          <a:stretch>
            <a:fillRect/>
          </a:stretch>
        </p:blipFill>
        <p:spPr/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CF1C436-9C68-45BD-8D51-46BC37043659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BC1DA8-0E8A-433E-9378-A6A244D536E1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7C31ECE-748E-428F-B073-42472FD91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10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5F3E9B-771A-4F7A-B520-ED266EA6CDA9}"/>
              </a:ext>
            </a:extLst>
          </p:cNvPr>
          <p:cNvSpPr/>
          <p:nvPr/>
        </p:nvSpPr>
        <p:spPr>
          <a:xfrm>
            <a:off x="576902" y="688091"/>
            <a:ext cx="48573" cy="1213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3BB978-7BD2-4CD7-B16C-73D0C7D46E8B}"/>
              </a:ext>
            </a:extLst>
          </p:cNvPr>
          <p:cNvSpPr txBox="1"/>
          <p:nvPr/>
        </p:nvSpPr>
        <p:spPr>
          <a:xfrm>
            <a:off x="1408107" y="688092"/>
            <a:ext cx="368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Kaizen’s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Gallery At 2021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429D4A-4B98-49CB-8F8C-7E568AFF80E0}"/>
              </a:ext>
            </a:extLst>
          </p:cNvPr>
          <p:cNvSpPr/>
          <p:nvPr/>
        </p:nvSpPr>
        <p:spPr>
          <a:xfrm>
            <a:off x="1424150" y="3160625"/>
            <a:ext cx="3902593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tpataliquam etiam erat. 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C819C7-F1FC-46D4-96D3-8098E8520CB9}"/>
              </a:ext>
            </a:extLst>
          </p:cNvPr>
          <p:cNvSpPr/>
          <p:nvPr/>
        </p:nvSpPr>
        <p:spPr>
          <a:xfrm>
            <a:off x="1424149" y="2780060"/>
            <a:ext cx="29476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Portfolio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A228AF-4055-4064-911C-53EA3A9FB99E}"/>
              </a:ext>
            </a:extLst>
          </p:cNvPr>
          <p:cNvSpPr/>
          <p:nvPr/>
        </p:nvSpPr>
        <p:spPr>
          <a:xfrm>
            <a:off x="1520401" y="2653366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ECB015-BAE7-4539-B3F7-1A1A94740631}"/>
              </a:ext>
            </a:extLst>
          </p:cNvPr>
          <p:cNvSpPr/>
          <p:nvPr/>
        </p:nvSpPr>
        <p:spPr>
          <a:xfrm>
            <a:off x="1424150" y="4688710"/>
            <a:ext cx="3902593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.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F1F334-1414-47D5-81A9-0324C2B4C791}"/>
              </a:ext>
            </a:extLst>
          </p:cNvPr>
          <p:cNvSpPr/>
          <p:nvPr/>
        </p:nvSpPr>
        <p:spPr>
          <a:xfrm>
            <a:off x="1424149" y="4308145"/>
            <a:ext cx="29476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Portfolio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CA295C-F1F4-45A4-B94F-19F51DEBF89B}"/>
              </a:ext>
            </a:extLst>
          </p:cNvPr>
          <p:cNvSpPr/>
          <p:nvPr/>
        </p:nvSpPr>
        <p:spPr>
          <a:xfrm>
            <a:off x="1520401" y="4181451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72C9192-414D-4F7F-B994-3F3D6D88E6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4" r="20084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59DE358-6EB3-4085-BFD9-358360067C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4" r="20084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8108EF2-A818-4626-B590-7583E8129E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4" r="17204"/>
          <a:stretch>
            <a:fillRect/>
          </a:stretch>
        </p:blipFill>
        <p:spPr/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580A19-2D6C-405C-8DCE-764F8025425A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DBC0E1-D0B6-4269-8EEB-12DD57DF3FC1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D83427F-09A7-42FC-BCC6-DA394184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6939C2A-8B54-485F-B4F6-B53733368DE6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85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CF60AA2-7282-48CA-BC2B-1863816C11DB}"/>
              </a:ext>
            </a:extLst>
          </p:cNvPr>
          <p:cNvSpPr txBox="1"/>
          <p:nvPr/>
        </p:nvSpPr>
        <p:spPr>
          <a:xfrm>
            <a:off x="11271058" y="5887871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FD14761-C2D3-49D9-A619-57FC177CF2D1}" type="slidenum">
              <a:rPr lang="en-US" sz="2000" smtClean="0">
                <a:solidFill>
                  <a:schemeClr val="accent6">
                    <a:alpha val="55000"/>
                  </a:schemeClr>
                </a:solidFill>
                <a:latin typeface="+mj-lt"/>
              </a:rPr>
              <a:t>18</a:t>
            </a:fld>
            <a:endParaRPr lang="en-ID" sz="2000" dirty="0">
              <a:solidFill>
                <a:schemeClr val="accent6">
                  <a:alpha val="55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8633BE-03B2-491B-B01D-133DB1AEA64B}"/>
              </a:ext>
            </a:extLst>
          </p:cNvPr>
          <p:cNvSpPr/>
          <p:nvPr/>
        </p:nvSpPr>
        <p:spPr>
          <a:xfrm>
            <a:off x="6927184" y="4008237"/>
            <a:ext cx="41617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 volutpat blandit aliquam etiam erat. Vel eros donec ac odio tempo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5FC63E-C079-4186-ADE7-6201022583B5}"/>
              </a:ext>
            </a:extLst>
          </p:cNvPr>
          <p:cNvSpPr/>
          <p:nvPr/>
        </p:nvSpPr>
        <p:spPr>
          <a:xfrm>
            <a:off x="7011468" y="3803437"/>
            <a:ext cx="73152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65E14D-7B8A-4BF2-BB2A-7E4F37329FA5}"/>
              </a:ext>
            </a:extLst>
          </p:cNvPr>
          <p:cNvSpPr/>
          <p:nvPr/>
        </p:nvSpPr>
        <p:spPr>
          <a:xfrm>
            <a:off x="6911142" y="5029613"/>
            <a:ext cx="3308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i="1" dirty="0">
                <a:solidFill>
                  <a:schemeClr val="accent3"/>
                </a:solidFill>
              </a:rPr>
              <a:t>Quality Product &amp; Client Oriented</a:t>
            </a:r>
            <a:endParaRPr lang="id-ID" sz="1200" i="1" dirty="0">
              <a:solidFill>
                <a:schemeClr val="accent3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B14F4D-B050-48F2-920F-ECF59060732A}"/>
              </a:ext>
            </a:extLst>
          </p:cNvPr>
          <p:cNvCxnSpPr>
            <a:cxnSpLocks/>
          </p:cNvCxnSpPr>
          <p:nvPr/>
        </p:nvCxnSpPr>
        <p:spPr>
          <a:xfrm>
            <a:off x="7011468" y="5557155"/>
            <a:ext cx="534137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41F6E6C-7CE6-40D5-AA8A-0173F422E9BE}"/>
              </a:ext>
            </a:extLst>
          </p:cNvPr>
          <p:cNvSpPr/>
          <p:nvPr/>
        </p:nvSpPr>
        <p:spPr>
          <a:xfrm flipH="1">
            <a:off x="6911142" y="3144931"/>
            <a:ext cx="3452057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Recorded At 12 Jan 2021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EB9C7B-B39C-47B5-9ADD-14D6AE56682E}"/>
              </a:ext>
            </a:extLst>
          </p:cNvPr>
          <p:cNvSpPr/>
          <p:nvPr/>
        </p:nvSpPr>
        <p:spPr>
          <a:xfrm>
            <a:off x="1456235" y="4877595"/>
            <a:ext cx="3484734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tpat</a:t>
            </a:r>
            <a:r>
              <a:rPr lang="en-US" sz="12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volutpat blandit aliqu</a:t>
            </a:r>
            <a:r>
              <a:rPr lang="en-US" sz="12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am etiam erat. Vel eros donecac</a:t>
            </a:r>
            <a:endParaRPr lang="id-ID" sz="1200" i="1" dirty="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786B0A-B614-4834-9384-EC44722928A7}"/>
              </a:ext>
            </a:extLst>
          </p:cNvPr>
          <p:cNvSpPr/>
          <p:nvPr/>
        </p:nvSpPr>
        <p:spPr>
          <a:xfrm>
            <a:off x="1424151" y="4445668"/>
            <a:ext cx="50240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“</a:t>
            </a:r>
            <a:endParaRPr lang="id-ID" sz="3200" i="1" dirty="0">
              <a:solidFill>
                <a:schemeClr val="accent5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8F1FF2-C66C-4CA3-9CDE-554339456FBB}"/>
              </a:ext>
            </a:extLst>
          </p:cNvPr>
          <p:cNvSpPr txBox="1"/>
          <p:nvPr/>
        </p:nvSpPr>
        <p:spPr>
          <a:xfrm>
            <a:off x="6927185" y="1538696"/>
            <a:ext cx="3768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Kaizen’s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Client Testimony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7D334BB-0685-41DF-B52E-AC8FFFBCC7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r="11896"/>
          <a:stretch>
            <a:fillRect/>
          </a:stretch>
        </p:blipFill>
        <p:spPr/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FA24728-AF74-4453-B112-38EE90B1CC61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CACDDF-5C8A-459E-975B-075B823D748B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0A6484-E15C-4D12-9E8C-867C7E1B3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5F9BF9B-E42B-45FF-B053-DDCF61623CFA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25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8652A7-8328-4491-AB61-7A1E9E5BC215}"/>
              </a:ext>
            </a:extLst>
          </p:cNvPr>
          <p:cNvSpPr/>
          <p:nvPr/>
        </p:nvSpPr>
        <p:spPr>
          <a:xfrm>
            <a:off x="576902" y="688091"/>
            <a:ext cx="45719" cy="16812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9FC4CE-61BA-48FE-B368-E67EC2720BE9}"/>
              </a:ext>
            </a:extLst>
          </p:cNvPr>
          <p:cNvSpPr txBox="1"/>
          <p:nvPr/>
        </p:nvSpPr>
        <p:spPr>
          <a:xfrm>
            <a:off x="1134350" y="688092"/>
            <a:ext cx="3582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+mj-lt"/>
              </a:rPr>
              <a:t>It’s Time </a:t>
            </a:r>
            <a:r>
              <a:rPr lang="en-US" sz="5400" dirty="0">
                <a:solidFill>
                  <a:schemeClr val="accent1"/>
                </a:solidFill>
                <a:latin typeface="+mj-lt"/>
              </a:rPr>
              <a:t>To Break.</a:t>
            </a:r>
            <a:endParaRPr lang="en-ID" sz="5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903A3A-6C25-4E90-B860-E5CC527B6485}"/>
              </a:ext>
            </a:extLst>
          </p:cNvPr>
          <p:cNvSpPr/>
          <p:nvPr/>
        </p:nvSpPr>
        <p:spPr>
          <a:xfrm>
            <a:off x="1166432" y="4308331"/>
            <a:ext cx="3884539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andit volute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pat maecenas volutpat blandit aliqu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am etiam erat. Vel ero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done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coilin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95C678-DDF9-43A5-8021-01346F6223C9}"/>
              </a:ext>
            </a:extLst>
          </p:cNvPr>
          <p:cNvSpPr/>
          <p:nvPr/>
        </p:nvSpPr>
        <p:spPr>
          <a:xfrm>
            <a:off x="1250716" y="4103533"/>
            <a:ext cx="73152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1AC1A1-A078-4E35-86C4-2499639AE901}"/>
              </a:ext>
            </a:extLst>
          </p:cNvPr>
          <p:cNvSpPr/>
          <p:nvPr/>
        </p:nvSpPr>
        <p:spPr>
          <a:xfrm flipH="1">
            <a:off x="1150390" y="3372455"/>
            <a:ext cx="3790577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30 Minutes Time Estimation</a:t>
            </a:r>
            <a:endParaRPr lang="id-ID" sz="1600" b="1" dirty="0">
              <a:solidFill>
                <a:schemeClr val="tx2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A3040E2-0673-454E-A4FE-883A83004C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8" b="21748"/>
          <a:stretch>
            <a:fillRect/>
          </a:stretch>
        </p:blipFill>
        <p:spPr/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65B861D-CFE0-4340-B0B0-05AC3DDE4E43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27F11F-50ED-4296-A09E-97194B0FAF6C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B6D99F-B11F-484F-AF9B-F3E0258E9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5A3CBCE-6E9A-4B0E-BFD7-20CF2E2A3100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10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2DB8880-D5E6-4ABD-94FA-77D4CDDE84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1" r="22081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0B8FD-BAD9-43CF-A112-AC668AE88D81}"/>
              </a:ext>
            </a:extLst>
          </p:cNvPr>
          <p:cNvSpPr/>
          <p:nvPr/>
        </p:nvSpPr>
        <p:spPr>
          <a:xfrm>
            <a:off x="4229100" y="3429000"/>
            <a:ext cx="6438900" cy="2779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216DE-E334-47E6-90F5-489C2106CD35}"/>
              </a:ext>
            </a:extLst>
          </p:cNvPr>
          <p:cNvSpPr txBox="1"/>
          <p:nvPr/>
        </p:nvSpPr>
        <p:spPr>
          <a:xfrm>
            <a:off x="6422468" y="1689108"/>
            <a:ext cx="4829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About Kaizen</a:t>
            </a:r>
          </a:p>
          <a:p>
            <a:r>
              <a:rPr lang="en-US" sz="3600" dirty="0">
                <a:solidFill>
                  <a:schemeClr val="accent1"/>
                </a:solidFill>
                <a:latin typeface="+mj-lt"/>
              </a:rPr>
              <a:t>Strategy Here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158920-B99D-48CB-9C18-A117B2A9023A}"/>
              </a:ext>
            </a:extLst>
          </p:cNvPr>
          <p:cNvSpPr/>
          <p:nvPr/>
        </p:nvSpPr>
        <p:spPr>
          <a:xfrm>
            <a:off x="4688412" y="4921138"/>
            <a:ext cx="48970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effectLst/>
                <a:ea typeface="Times New Roman" panose="02020603050405020304" pitchFamily="18" charset="0"/>
              </a:rPr>
              <a:t>Quis varius quam quisque id diam vel. Ut enim blandit volutpat mae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cenas volutpat blandit ali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quam etiam erat. Vel eros donec ac odio tem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por orci dapibus ultrices. Facilisi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o</a:t>
            </a:r>
            <a:endParaRPr lang="id-ID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4DE8CC-3202-4F35-89B5-907DE9000BD9}"/>
              </a:ext>
            </a:extLst>
          </p:cNvPr>
          <p:cNvSpPr/>
          <p:nvPr/>
        </p:nvSpPr>
        <p:spPr>
          <a:xfrm>
            <a:off x="4688412" y="4418681"/>
            <a:ext cx="3776806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The Description Of Kaizen</a:t>
            </a:r>
            <a:endParaRPr lang="id-ID" sz="1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B4B45B-E63C-4DAE-91DA-1A43721712D6}"/>
              </a:ext>
            </a:extLst>
          </p:cNvPr>
          <p:cNvSpPr/>
          <p:nvPr/>
        </p:nvSpPr>
        <p:spPr>
          <a:xfrm>
            <a:off x="4818316" y="4122904"/>
            <a:ext cx="545764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36161-390C-4423-BF4C-D95F3B4AC697}"/>
              </a:ext>
            </a:extLst>
          </p:cNvPr>
          <p:cNvSpPr/>
          <p:nvPr/>
        </p:nvSpPr>
        <p:spPr>
          <a:xfrm>
            <a:off x="9187141" y="3491762"/>
            <a:ext cx="1185057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400" b="1" dirty="0">
                <a:solidFill>
                  <a:schemeClr val="accent5">
                    <a:alpha val="25000"/>
                  </a:schemeClr>
                </a:solidFill>
                <a:effectLst/>
                <a:ea typeface="Times New Roman" panose="02020603050405020304" pitchFamily="18" charset="0"/>
              </a:rPr>
              <a:t>01</a:t>
            </a:r>
            <a:endParaRPr lang="id-ID" sz="4400" b="1" dirty="0">
              <a:solidFill>
                <a:schemeClr val="accent5">
                  <a:alpha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98C4CF-5C55-47B5-A640-A45D06AC5FD3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1BAC68-812E-49BA-BD99-0CC02C197CCF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72EE29-78C2-4E1B-8400-DD7A44251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4B7A8FC-961B-405B-93A5-875C4FF225CE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11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63E68B-57C6-4B06-9844-EE58DC627EDE}"/>
              </a:ext>
            </a:extLst>
          </p:cNvPr>
          <p:cNvSpPr txBox="1"/>
          <p:nvPr/>
        </p:nvSpPr>
        <p:spPr>
          <a:xfrm>
            <a:off x="11206938" y="5887871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FD14761-C2D3-49D9-A619-57FC177CF2D1}" type="slidenum">
              <a:rPr lang="en-US" sz="2000" smtClean="0">
                <a:solidFill>
                  <a:schemeClr val="accent6">
                    <a:alpha val="55000"/>
                  </a:schemeClr>
                </a:solidFill>
                <a:latin typeface="+mj-lt"/>
              </a:rPr>
              <a:t>20</a:t>
            </a:fld>
            <a:endParaRPr lang="en-ID" sz="2000" dirty="0">
              <a:solidFill>
                <a:schemeClr val="accent6">
                  <a:alpha val="55000"/>
                </a:schemeClr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38CBD2-3A6B-437A-AA75-F5DA4B624ADE}"/>
              </a:ext>
            </a:extLst>
          </p:cNvPr>
          <p:cNvSpPr txBox="1"/>
          <p:nvPr/>
        </p:nvSpPr>
        <p:spPr>
          <a:xfrm>
            <a:off x="5500124" y="1217481"/>
            <a:ext cx="4151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About Phone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Mockup Devices</a:t>
            </a:r>
            <a:endParaRPr lang="en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A84278-7C4A-4E53-8E73-2BC4378CED8C}"/>
              </a:ext>
            </a:extLst>
          </p:cNvPr>
          <p:cNvSpPr/>
          <p:nvPr/>
        </p:nvSpPr>
        <p:spPr>
          <a:xfrm>
            <a:off x="5504932" y="3311253"/>
            <a:ext cx="2361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tpat mae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cenas volutpat blandit ali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2237DB-D950-4D27-92AA-E6FDDF8AC3F2}"/>
              </a:ext>
            </a:extLst>
          </p:cNvPr>
          <p:cNvSpPr/>
          <p:nvPr/>
        </p:nvSpPr>
        <p:spPr>
          <a:xfrm flipH="1">
            <a:off x="5504932" y="2816074"/>
            <a:ext cx="191381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Topic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2111E8-5D7E-4636-818C-5DCF7CD18C4F}"/>
              </a:ext>
            </a:extLst>
          </p:cNvPr>
          <p:cNvSpPr/>
          <p:nvPr/>
        </p:nvSpPr>
        <p:spPr>
          <a:xfrm>
            <a:off x="8239252" y="3311253"/>
            <a:ext cx="23706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tpat mae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cenas volutpat blandit ali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37F537-5CA0-466E-9B45-2C31861CAAB9}"/>
              </a:ext>
            </a:extLst>
          </p:cNvPr>
          <p:cNvSpPr/>
          <p:nvPr/>
        </p:nvSpPr>
        <p:spPr>
          <a:xfrm flipH="1">
            <a:off x="8239251" y="2816074"/>
            <a:ext cx="191381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Topic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911110-1334-486B-96DC-A9281BFCD504}"/>
              </a:ext>
            </a:extLst>
          </p:cNvPr>
          <p:cNvSpPr/>
          <p:nvPr/>
        </p:nvSpPr>
        <p:spPr>
          <a:xfrm>
            <a:off x="5504932" y="4839931"/>
            <a:ext cx="2361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tpat mae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cenas volutpat blandit ali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68A6E0-B0BA-4714-95CF-18C6765AF842}"/>
              </a:ext>
            </a:extLst>
          </p:cNvPr>
          <p:cNvSpPr/>
          <p:nvPr/>
        </p:nvSpPr>
        <p:spPr>
          <a:xfrm flipH="1">
            <a:off x="5504932" y="4475382"/>
            <a:ext cx="191381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Topic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1FAB62-6191-4A0C-95D7-FD134DCBF4FE}"/>
              </a:ext>
            </a:extLst>
          </p:cNvPr>
          <p:cNvSpPr/>
          <p:nvPr/>
        </p:nvSpPr>
        <p:spPr>
          <a:xfrm>
            <a:off x="8239251" y="4839931"/>
            <a:ext cx="23416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tpat mae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cenas volutpat blandit ali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37B696-84C7-4DAA-98DC-651D0E38475D}"/>
              </a:ext>
            </a:extLst>
          </p:cNvPr>
          <p:cNvSpPr/>
          <p:nvPr/>
        </p:nvSpPr>
        <p:spPr>
          <a:xfrm flipH="1">
            <a:off x="8239251" y="4475382"/>
            <a:ext cx="191381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Topic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F0B9D7E-CBE3-4C82-B2E2-C49391CAE9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 r="15243"/>
          <a:stretch>
            <a:fillRect/>
          </a:stretch>
        </p:blipFill>
        <p:spPr/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AE3E3C2-E33A-463C-89BB-DDD0BC4248E2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B49CC0-D5F8-43F2-8A86-A1CA5D46D682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A1877A-DFE5-49D4-9981-168A160C1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91225E9-11CC-482F-AC1D-7E54ABBD29E4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45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5E26BD9-0976-4F3A-A34D-B6F2DAF8A6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1" r="36871"/>
          <a:stretch>
            <a:fillRect/>
          </a:stretch>
        </p:blipFill>
        <p:spPr/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773A9E8-381C-448E-9245-CC4034C2C0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4" y="762449"/>
            <a:ext cx="5440671" cy="54406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EC4C34-0AFD-44A0-B7AD-44D02FD97876}"/>
              </a:ext>
            </a:extLst>
          </p:cNvPr>
          <p:cNvSpPr/>
          <p:nvPr/>
        </p:nvSpPr>
        <p:spPr>
          <a:xfrm>
            <a:off x="576902" y="688092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518A5F-4DA5-4604-B9CB-D707FFA6AA04}"/>
              </a:ext>
            </a:extLst>
          </p:cNvPr>
          <p:cNvSpPr txBox="1"/>
          <p:nvPr/>
        </p:nvSpPr>
        <p:spPr>
          <a:xfrm>
            <a:off x="11285484" y="5887871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FD14761-C2D3-49D9-A619-57FC177CF2D1}" type="slidenum">
              <a:rPr lang="en-US" sz="2000" smtClean="0">
                <a:solidFill>
                  <a:schemeClr val="accent6">
                    <a:alpha val="55000"/>
                  </a:schemeClr>
                </a:solidFill>
                <a:latin typeface="+mj-lt"/>
              </a:rPr>
              <a:t>21</a:t>
            </a:fld>
            <a:endParaRPr lang="en-ID" sz="2000" dirty="0">
              <a:solidFill>
                <a:schemeClr val="accent6">
                  <a:alpha val="55000"/>
                </a:schemeClr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DDF21F-0D2E-4FD5-B2F1-8DEFA95D6D33}"/>
              </a:ext>
            </a:extLst>
          </p:cNvPr>
          <p:cNvSpPr txBox="1"/>
          <p:nvPr/>
        </p:nvSpPr>
        <p:spPr>
          <a:xfrm>
            <a:off x="5296166" y="1295402"/>
            <a:ext cx="4787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About Phone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Mockup Devices</a:t>
            </a:r>
            <a:endParaRPr lang="en-ID" sz="36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5D5158-FD04-43EA-85EA-18EE6E66AA0B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275BF1-ADBC-4743-9511-EB19AF59C331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3BB8C-6067-4C36-8423-B56DDF54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F678780-3A43-4D1C-97A1-93AE316C8829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C8F7EA-E681-4419-9E82-787C6EE63EBA}"/>
              </a:ext>
            </a:extLst>
          </p:cNvPr>
          <p:cNvSpPr/>
          <p:nvPr/>
        </p:nvSpPr>
        <p:spPr>
          <a:xfrm>
            <a:off x="5504932" y="3311253"/>
            <a:ext cx="2361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tpat mae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cenas volutpat blandit ali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8BA6F1-0A0E-468B-A7B6-906982EE0148}"/>
              </a:ext>
            </a:extLst>
          </p:cNvPr>
          <p:cNvSpPr/>
          <p:nvPr/>
        </p:nvSpPr>
        <p:spPr>
          <a:xfrm flipH="1">
            <a:off x="5504932" y="2816074"/>
            <a:ext cx="191381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Topic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A9B16D-EA21-4078-86CF-7212E726B94F}"/>
              </a:ext>
            </a:extLst>
          </p:cNvPr>
          <p:cNvSpPr/>
          <p:nvPr/>
        </p:nvSpPr>
        <p:spPr>
          <a:xfrm>
            <a:off x="8239252" y="3311253"/>
            <a:ext cx="23706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tpat mae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cenas volutpat blandit ali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2C7E41-0552-4904-A96B-5EC394D5D07A}"/>
              </a:ext>
            </a:extLst>
          </p:cNvPr>
          <p:cNvSpPr/>
          <p:nvPr/>
        </p:nvSpPr>
        <p:spPr>
          <a:xfrm flipH="1">
            <a:off x="8239251" y="2816074"/>
            <a:ext cx="191381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Topic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D1EDB2-47D8-46AE-8972-0E5B087B866A}"/>
              </a:ext>
            </a:extLst>
          </p:cNvPr>
          <p:cNvSpPr/>
          <p:nvPr/>
        </p:nvSpPr>
        <p:spPr>
          <a:xfrm>
            <a:off x="5504932" y="4839931"/>
            <a:ext cx="2361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tpat mae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cenas volutpat blandit ali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0AB1D6-C1EA-4F8C-B882-E7485924F1B4}"/>
              </a:ext>
            </a:extLst>
          </p:cNvPr>
          <p:cNvSpPr/>
          <p:nvPr/>
        </p:nvSpPr>
        <p:spPr>
          <a:xfrm flipH="1">
            <a:off x="5504932" y="4475382"/>
            <a:ext cx="191381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Topic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328716-7CA2-4884-B10E-5B8B25205F16}"/>
              </a:ext>
            </a:extLst>
          </p:cNvPr>
          <p:cNvSpPr/>
          <p:nvPr/>
        </p:nvSpPr>
        <p:spPr>
          <a:xfrm>
            <a:off x="8239251" y="4839931"/>
            <a:ext cx="23416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tpat mae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cenas volutpat blandit ali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72CAD4-FF55-45AE-9C78-CAA3D7BBB2D6}"/>
              </a:ext>
            </a:extLst>
          </p:cNvPr>
          <p:cNvSpPr/>
          <p:nvPr/>
        </p:nvSpPr>
        <p:spPr>
          <a:xfrm flipH="1">
            <a:off x="8239251" y="4475382"/>
            <a:ext cx="191381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Topic Here</a:t>
            </a:r>
            <a:endParaRPr lang="id-ID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9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2048AF-3381-4C3F-8870-8A9B68F23DEF}"/>
              </a:ext>
            </a:extLst>
          </p:cNvPr>
          <p:cNvSpPr/>
          <p:nvPr/>
        </p:nvSpPr>
        <p:spPr>
          <a:xfrm>
            <a:off x="576902" y="688092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73990-A7A6-4746-B384-3961D4052CD0}"/>
              </a:ext>
            </a:extLst>
          </p:cNvPr>
          <p:cNvSpPr txBox="1"/>
          <p:nvPr/>
        </p:nvSpPr>
        <p:spPr>
          <a:xfrm>
            <a:off x="11219762" y="5887871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FD14761-C2D3-49D9-A619-57FC177CF2D1}" type="slidenum">
              <a:rPr lang="en-US" sz="2000" smtClean="0">
                <a:solidFill>
                  <a:schemeClr val="accent6">
                    <a:alpha val="55000"/>
                  </a:schemeClr>
                </a:solidFill>
                <a:latin typeface="+mj-lt"/>
              </a:rPr>
              <a:t>22</a:t>
            </a:fld>
            <a:endParaRPr lang="en-ID" sz="2000" dirty="0">
              <a:solidFill>
                <a:schemeClr val="accent6">
                  <a:alpha val="5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A0594-FAB7-484D-9A2F-E63F8C7D8C8F}"/>
              </a:ext>
            </a:extLst>
          </p:cNvPr>
          <p:cNvSpPr txBox="1"/>
          <p:nvPr/>
        </p:nvSpPr>
        <p:spPr>
          <a:xfrm>
            <a:off x="3256125" y="788629"/>
            <a:ext cx="5679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Our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Infographic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FA9E3E3-6FA2-49E9-80A7-D9E09C2DC0F7}"/>
              </a:ext>
            </a:extLst>
          </p:cNvPr>
          <p:cNvSpPr/>
          <p:nvPr/>
        </p:nvSpPr>
        <p:spPr>
          <a:xfrm>
            <a:off x="587852" y="3884984"/>
            <a:ext cx="2040598" cy="36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tx2"/>
                </a:solidFill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D9B05F2-9BF9-422F-BD82-04CB75D06F0C}"/>
              </a:ext>
            </a:extLst>
          </p:cNvPr>
          <p:cNvSpPr/>
          <p:nvPr/>
        </p:nvSpPr>
        <p:spPr>
          <a:xfrm>
            <a:off x="587852" y="4163787"/>
            <a:ext cx="20405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Quis varius quam quisque id diam vel. Ut enim blandit volu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tpat maecenas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480E83D-C731-4171-9E3B-1BF26EF0B2C8}"/>
              </a:ext>
            </a:extLst>
          </p:cNvPr>
          <p:cNvSpPr/>
          <p:nvPr/>
        </p:nvSpPr>
        <p:spPr>
          <a:xfrm>
            <a:off x="2867705" y="3884984"/>
            <a:ext cx="2040598" cy="36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tx2"/>
                </a:solidFill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8301ADF-8582-4C74-BFAE-71CBA016F645}"/>
              </a:ext>
            </a:extLst>
          </p:cNvPr>
          <p:cNvSpPr/>
          <p:nvPr/>
        </p:nvSpPr>
        <p:spPr>
          <a:xfrm>
            <a:off x="2867705" y="4163787"/>
            <a:ext cx="20405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Quis varius quam quisque id diam vel. Ut enim blandit volu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tpat maecenas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89" name="Teardrop 88">
            <a:extLst>
              <a:ext uri="{FF2B5EF4-FFF2-40B4-BE49-F238E27FC236}">
                <a16:creationId xmlns:a16="http://schemas.microsoft.com/office/drawing/2014/main" id="{C04970A4-911F-49C3-AED2-936AFCC1A3F1}"/>
              </a:ext>
            </a:extLst>
          </p:cNvPr>
          <p:cNvSpPr/>
          <p:nvPr/>
        </p:nvSpPr>
        <p:spPr>
          <a:xfrm rot="8100000">
            <a:off x="5763311" y="2141840"/>
            <a:ext cx="780733" cy="780733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0" name="Teardrop 89">
            <a:extLst>
              <a:ext uri="{FF2B5EF4-FFF2-40B4-BE49-F238E27FC236}">
                <a16:creationId xmlns:a16="http://schemas.microsoft.com/office/drawing/2014/main" id="{35BC0492-6D6E-4CEE-8880-84B89692A67A}"/>
              </a:ext>
            </a:extLst>
          </p:cNvPr>
          <p:cNvSpPr/>
          <p:nvPr/>
        </p:nvSpPr>
        <p:spPr>
          <a:xfrm rot="8100000">
            <a:off x="10270967" y="2141840"/>
            <a:ext cx="780733" cy="780733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D02A81C-6EF9-4797-BBB4-B256FD9EA1E5}"/>
              </a:ext>
            </a:extLst>
          </p:cNvPr>
          <p:cNvSpPr/>
          <p:nvPr/>
        </p:nvSpPr>
        <p:spPr>
          <a:xfrm>
            <a:off x="5130750" y="3884984"/>
            <a:ext cx="2040598" cy="36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tx2"/>
                </a:solidFill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4931E62-BDEA-47A2-ABFB-DA8947E00149}"/>
              </a:ext>
            </a:extLst>
          </p:cNvPr>
          <p:cNvSpPr/>
          <p:nvPr/>
        </p:nvSpPr>
        <p:spPr>
          <a:xfrm>
            <a:off x="5130750" y="4163787"/>
            <a:ext cx="20405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Quis varius quam quisque id diam vel. Ut enim blandit volu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tpat maecenas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5111CE4-3E08-4383-9F18-E3B218C499FC}"/>
              </a:ext>
            </a:extLst>
          </p:cNvPr>
          <p:cNvSpPr/>
          <p:nvPr/>
        </p:nvSpPr>
        <p:spPr>
          <a:xfrm>
            <a:off x="7410603" y="3884984"/>
            <a:ext cx="2040598" cy="36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tx2"/>
                </a:solidFill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50A82EE-285A-44F9-9581-D8D5F1C3B68B}"/>
              </a:ext>
            </a:extLst>
          </p:cNvPr>
          <p:cNvSpPr/>
          <p:nvPr/>
        </p:nvSpPr>
        <p:spPr>
          <a:xfrm>
            <a:off x="7410603" y="4163787"/>
            <a:ext cx="20405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Quis varius quam quisque id diam vel. Ut enim blandit volu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tpat maecenas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2665422-16FB-4B64-A8EF-B5ED06389621}"/>
              </a:ext>
            </a:extLst>
          </p:cNvPr>
          <p:cNvSpPr/>
          <p:nvPr/>
        </p:nvSpPr>
        <p:spPr>
          <a:xfrm>
            <a:off x="9638903" y="3884984"/>
            <a:ext cx="2040598" cy="36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tx2"/>
                </a:solidFill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61C371B-6468-4829-8583-8182E4235967}"/>
              </a:ext>
            </a:extLst>
          </p:cNvPr>
          <p:cNvSpPr/>
          <p:nvPr/>
        </p:nvSpPr>
        <p:spPr>
          <a:xfrm>
            <a:off x="9638903" y="4163787"/>
            <a:ext cx="20405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Quis varius quam quisque id diam vel. Ut enim blandit volu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tpat maecenas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97" name="Shape 20">
            <a:extLst>
              <a:ext uri="{FF2B5EF4-FFF2-40B4-BE49-F238E27FC236}">
                <a16:creationId xmlns:a16="http://schemas.microsoft.com/office/drawing/2014/main" id="{960C3BDF-3B1A-4ECB-8A3E-142133B265A3}"/>
              </a:ext>
            </a:extLst>
          </p:cNvPr>
          <p:cNvSpPr/>
          <p:nvPr/>
        </p:nvSpPr>
        <p:spPr>
          <a:xfrm>
            <a:off x="1211673" y="3333880"/>
            <a:ext cx="9470732" cy="98223"/>
          </a:xfrm>
          <a:prstGeom prst="roundRect">
            <a:avLst>
              <a:gd name="adj" fmla="val 50000"/>
            </a:avLst>
          </a:prstGeom>
          <a:solidFill>
            <a:srgbClr val="E5E5E5"/>
          </a:solidFill>
          <a:ln w="12700" cap="flat">
            <a:noFill/>
            <a:miter lim="400000"/>
          </a:ln>
          <a:effectLst/>
        </p:spPr>
        <p:txBody>
          <a:bodyPr wrap="square" lIns="16933" tIns="16933" rIns="16933" bIns="16933" numCol="1" anchor="ctr">
            <a:noAutofit/>
          </a:bodyPr>
          <a:lstStyle/>
          <a:p>
            <a:endParaRPr sz="1125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FE485B5D-3C2D-4401-A1CC-304A96CA4673}"/>
              </a:ext>
            </a:extLst>
          </p:cNvPr>
          <p:cNvSpPr/>
          <p:nvPr/>
        </p:nvSpPr>
        <p:spPr>
          <a:xfrm>
            <a:off x="1211674" y="3328312"/>
            <a:ext cx="9489487" cy="112964"/>
          </a:xfrm>
          <a:custGeom>
            <a:avLst/>
            <a:gdLst>
              <a:gd name="connsiteX0" fmla="*/ 0 w 9489487"/>
              <a:gd name="connsiteY0" fmla="*/ 54678 h 112964"/>
              <a:gd name="connsiteX1" fmla="*/ 1 w 9489487"/>
              <a:gd name="connsiteY1" fmla="*/ 54679 h 112964"/>
              <a:gd name="connsiteX2" fmla="*/ 0 w 9489487"/>
              <a:gd name="connsiteY2" fmla="*/ 54679 h 112964"/>
              <a:gd name="connsiteX3" fmla="*/ 49112 w 9489487"/>
              <a:gd name="connsiteY3" fmla="*/ 5567 h 112964"/>
              <a:gd name="connsiteX4" fmla="*/ 468315 w 9489487"/>
              <a:gd name="connsiteY4" fmla="*/ 5567 h 112964"/>
              <a:gd name="connsiteX5" fmla="*/ 483528 w 9489487"/>
              <a:gd name="connsiteY5" fmla="*/ 5567 h 112964"/>
              <a:gd name="connsiteX6" fmla="*/ 2667564 w 9489487"/>
              <a:gd name="connsiteY6" fmla="*/ 5567 h 112964"/>
              <a:gd name="connsiteX7" fmla="*/ 2718878 w 9489487"/>
              <a:gd name="connsiteY7" fmla="*/ 56880 h 112964"/>
              <a:gd name="connsiteX8" fmla="*/ 2667564 w 9489487"/>
              <a:gd name="connsiteY8" fmla="*/ 108193 h 112964"/>
              <a:gd name="connsiteX9" fmla="*/ 468315 w 9489487"/>
              <a:gd name="connsiteY9" fmla="*/ 108193 h 112964"/>
              <a:gd name="connsiteX10" fmla="*/ 448342 w 9489487"/>
              <a:gd name="connsiteY10" fmla="*/ 104161 h 112964"/>
              <a:gd name="connsiteX11" fmla="*/ 447794 w 9489487"/>
              <a:gd name="connsiteY11" fmla="*/ 103791 h 112964"/>
              <a:gd name="connsiteX12" fmla="*/ 49112 w 9489487"/>
              <a:gd name="connsiteY12" fmla="*/ 103790 h 112964"/>
              <a:gd name="connsiteX13" fmla="*/ 14385 w 9489487"/>
              <a:gd name="connsiteY13" fmla="*/ 89406 h 112964"/>
              <a:gd name="connsiteX14" fmla="*/ 1 w 9489487"/>
              <a:gd name="connsiteY14" fmla="*/ 54679 h 112964"/>
              <a:gd name="connsiteX15" fmla="*/ 14385 w 9489487"/>
              <a:gd name="connsiteY15" fmla="*/ 19952 h 112964"/>
              <a:gd name="connsiteX16" fmla="*/ 49112 w 9489487"/>
              <a:gd name="connsiteY16" fmla="*/ 5567 h 112964"/>
              <a:gd name="connsiteX17" fmla="*/ 2770190 w 9489487"/>
              <a:gd name="connsiteY17" fmla="*/ 0 h 112964"/>
              <a:gd name="connsiteX18" fmla="*/ 4969439 w 9489487"/>
              <a:gd name="connsiteY18" fmla="*/ 0 h 112964"/>
              <a:gd name="connsiteX19" fmla="*/ 4989412 w 9489487"/>
              <a:gd name="connsiteY19" fmla="*/ 4032 h 112964"/>
              <a:gd name="connsiteX20" fmla="*/ 4998765 w 9489487"/>
              <a:gd name="connsiteY20" fmla="*/ 10338 h 112964"/>
              <a:gd name="connsiteX21" fmla="*/ 7173810 w 9489487"/>
              <a:gd name="connsiteY21" fmla="*/ 10338 h 112964"/>
              <a:gd name="connsiteX22" fmla="*/ 7193783 w 9489487"/>
              <a:gd name="connsiteY22" fmla="*/ 14371 h 112964"/>
              <a:gd name="connsiteX23" fmla="*/ 7206368 w 9489487"/>
              <a:gd name="connsiteY23" fmla="*/ 22855 h 112964"/>
              <a:gd name="connsiteX24" fmla="*/ 7218952 w 9489487"/>
              <a:gd name="connsiteY24" fmla="*/ 14371 h 112964"/>
              <a:gd name="connsiteX25" fmla="*/ 7238925 w 9489487"/>
              <a:gd name="connsiteY25" fmla="*/ 10338 h 112964"/>
              <a:gd name="connsiteX26" fmla="*/ 9438174 w 9489487"/>
              <a:gd name="connsiteY26" fmla="*/ 10338 h 112964"/>
              <a:gd name="connsiteX27" fmla="*/ 9489487 w 9489487"/>
              <a:gd name="connsiteY27" fmla="*/ 61651 h 112964"/>
              <a:gd name="connsiteX28" fmla="*/ 9438174 w 9489487"/>
              <a:gd name="connsiteY28" fmla="*/ 112964 h 112964"/>
              <a:gd name="connsiteX29" fmla="*/ 7238925 w 9489487"/>
              <a:gd name="connsiteY29" fmla="*/ 112964 h 112964"/>
              <a:gd name="connsiteX30" fmla="*/ 7218952 w 9489487"/>
              <a:gd name="connsiteY30" fmla="*/ 108932 h 112964"/>
              <a:gd name="connsiteX31" fmla="*/ 7206368 w 9489487"/>
              <a:gd name="connsiteY31" fmla="*/ 100447 h 112964"/>
              <a:gd name="connsiteX32" fmla="*/ 7193783 w 9489487"/>
              <a:gd name="connsiteY32" fmla="*/ 108932 h 112964"/>
              <a:gd name="connsiteX33" fmla="*/ 7173810 w 9489487"/>
              <a:gd name="connsiteY33" fmla="*/ 112964 h 112964"/>
              <a:gd name="connsiteX34" fmla="*/ 4974561 w 9489487"/>
              <a:gd name="connsiteY34" fmla="*/ 112964 h 112964"/>
              <a:gd name="connsiteX35" fmla="*/ 4954588 w 9489487"/>
              <a:gd name="connsiteY35" fmla="*/ 108932 h 112964"/>
              <a:gd name="connsiteX36" fmla="*/ 4945236 w 9489487"/>
              <a:gd name="connsiteY36" fmla="*/ 102626 h 112964"/>
              <a:gd name="connsiteX37" fmla="*/ 2770190 w 9489487"/>
              <a:gd name="connsiteY37" fmla="*/ 102626 h 112964"/>
              <a:gd name="connsiteX38" fmla="*/ 2718878 w 9489487"/>
              <a:gd name="connsiteY38" fmla="*/ 51313 h 112964"/>
              <a:gd name="connsiteX39" fmla="*/ 2770190 w 9489487"/>
              <a:gd name="connsiteY39" fmla="*/ 0 h 11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489487" h="112964">
                <a:moveTo>
                  <a:pt x="0" y="54678"/>
                </a:moveTo>
                <a:lnTo>
                  <a:pt x="1" y="54679"/>
                </a:lnTo>
                <a:lnTo>
                  <a:pt x="0" y="54679"/>
                </a:lnTo>
                <a:close/>
                <a:moveTo>
                  <a:pt x="49112" y="5567"/>
                </a:moveTo>
                <a:lnTo>
                  <a:pt x="468315" y="5567"/>
                </a:lnTo>
                <a:lnTo>
                  <a:pt x="483528" y="5567"/>
                </a:lnTo>
                <a:lnTo>
                  <a:pt x="2667564" y="5567"/>
                </a:lnTo>
                <a:cubicBezTo>
                  <a:pt x="2695903" y="5567"/>
                  <a:pt x="2718878" y="28541"/>
                  <a:pt x="2718878" y="56880"/>
                </a:cubicBezTo>
                <a:cubicBezTo>
                  <a:pt x="2718878" y="85219"/>
                  <a:pt x="2695903" y="108193"/>
                  <a:pt x="2667564" y="108193"/>
                </a:cubicBezTo>
                <a:lnTo>
                  <a:pt x="468315" y="108193"/>
                </a:lnTo>
                <a:cubicBezTo>
                  <a:pt x="461231" y="108193"/>
                  <a:pt x="454481" y="106757"/>
                  <a:pt x="448342" y="104161"/>
                </a:cubicBezTo>
                <a:lnTo>
                  <a:pt x="447794" y="103791"/>
                </a:lnTo>
                <a:lnTo>
                  <a:pt x="49112" y="103790"/>
                </a:lnTo>
                <a:cubicBezTo>
                  <a:pt x="35551" y="103790"/>
                  <a:pt x="23272" y="98293"/>
                  <a:pt x="14385" y="89406"/>
                </a:cubicBezTo>
                <a:lnTo>
                  <a:pt x="1" y="54679"/>
                </a:lnTo>
                <a:lnTo>
                  <a:pt x="14385" y="19952"/>
                </a:lnTo>
                <a:cubicBezTo>
                  <a:pt x="23272" y="11064"/>
                  <a:pt x="35551" y="5567"/>
                  <a:pt x="49112" y="5567"/>
                </a:cubicBezTo>
                <a:close/>
                <a:moveTo>
                  <a:pt x="2770190" y="0"/>
                </a:moveTo>
                <a:lnTo>
                  <a:pt x="4969439" y="0"/>
                </a:lnTo>
                <a:cubicBezTo>
                  <a:pt x="4976524" y="0"/>
                  <a:pt x="4983273" y="1436"/>
                  <a:pt x="4989412" y="4032"/>
                </a:cubicBezTo>
                <a:lnTo>
                  <a:pt x="4998765" y="10338"/>
                </a:lnTo>
                <a:lnTo>
                  <a:pt x="7173810" y="10338"/>
                </a:lnTo>
                <a:cubicBezTo>
                  <a:pt x="7180895" y="10338"/>
                  <a:pt x="7187644" y="11774"/>
                  <a:pt x="7193783" y="14371"/>
                </a:cubicBezTo>
                <a:lnTo>
                  <a:pt x="7206368" y="22855"/>
                </a:lnTo>
                <a:lnTo>
                  <a:pt x="7218952" y="14371"/>
                </a:lnTo>
                <a:cubicBezTo>
                  <a:pt x="7225091" y="11774"/>
                  <a:pt x="7231840" y="10338"/>
                  <a:pt x="7238925" y="10338"/>
                </a:cubicBezTo>
                <a:lnTo>
                  <a:pt x="9438174" y="10338"/>
                </a:lnTo>
                <a:cubicBezTo>
                  <a:pt x="9466513" y="10338"/>
                  <a:pt x="9489487" y="33312"/>
                  <a:pt x="9489487" y="61651"/>
                </a:cubicBezTo>
                <a:cubicBezTo>
                  <a:pt x="9489487" y="89990"/>
                  <a:pt x="9466513" y="112964"/>
                  <a:pt x="9438174" y="112964"/>
                </a:cubicBezTo>
                <a:lnTo>
                  <a:pt x="7238925" y="112964"/>
                </a:lnTo>
                <a:cubicBezTo>
                  <a:pt x="7231840" y="112964"/>
                  <a:pt x="7225091" y="111528"/>
                  <a:pt x="7218952" y="108932"/>
                </a:cubicBezTo>
                <a:lnTo>
                  <a:pt x="7206368" y="100447"/>
                </a:lnTo>
                <a:lnTo>
                  <a:pt x="7193783" y="108932"/>
                </a:lnTo>
                <a:cubicBezTo>
                  <a:pt x="7187644" y="111528"/>
                  <a:pt x="7180895" y="112964"/>
                  <a:pt x="7173810" y="112964"/>
                </a:cubicBezTo>
                <a:lnTo>
                  <a:pt x="4974561" y="112964"/>
                </a:lnTo>
                <a:cubicBezTo>
                  <a:pt x="4967477" y="112964"/>
                  <a:pt x="4960727" y="111528"/>
                  <a:pt x="4954588" y="108932"/>
                </a:cubicBezTo>
                <a:lnTo>
                  <a:pt x="4945236" y="102626"/>
                </a:lnTo>
                <a:lnTo>
                  <a:pt x="2770190" y="102626"/>
                </a:lnTo>
                <a:cubicBezTo>
                  <a:pt x="2741851" y="102626"/>
                  <a:pt x="2718878" y="79652"/>
                  <a:pt x="2718878" y="51313"/>
                </a:cubicBezTo>
                <a:cubicBezTo>
                  <a:pt x="2718878" y="22974"/>
                  <a:pt x="2741851" y="0"/>
                  <a:pt x="2770190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6933" tIns="16933" rIns="16933" bIns="16933" numCol="1" anchor="ctr">
            <a:noAutofit/>
          </a:bodyPr>
          <a:lstStyle/>
          <a:p>
            <a:endParaRPr sz="1125"/>
          </a:p>
        </p:txBody>
      </p:sp>
      <p:sp>
        <p:nvSpPr>
          <p:cNvPr id="99" name="Shape 23">
            <a:extLst>
              <a:ext uri="{FF2B5EF4-FFF2-40B4-BE49-F238E27FC236}">
                <a16:creationId xmlns:a16="http://schemas.microsoft.com/office/drawing/2014/main" id="{A2E80BF8-5779-4D51-A019-948008E28D80}"/>
              </a:ext>
            </a:extLst>
          </p:cNvPr>
          <p:cNvSpPr/>
          <p:nvPr/>
        </p:nvSpPr>
        <p:spPr>
          <a:xfrm>
            <a:off x="1505592" y="3263631"/>
            <a:ext cx="238719" cy="238722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6933" tIns="16933" rIns="16933" bIns="16933" numCol="1" anchor="ctr">
            <a:noAutofit/>
          </a:bodyPr>
          <a:lstStyle/>
          <a:p>
            <a:endParaRPr sz="1125"/>
          </a:p>
        </p:txBody>
      </p:sp>
      <p:sp>
        <p:nvSpPr>
          <p:cNvPr id="100" name="Shape 24">
            <a:extLst>
              <a:ext uri="{FF2B5EF4-FFF2-40B4-BE49-F238E27FC236}">
                <a16:creationId xmlns:a16="http://schemas.microsoft.com/office/drawing/2014/main" id="{F845512E-570F-4B12-A90C-76F69362EC67}"/>
              </a:ext>
            </a:extLst>
          </p:cNvPr>
          <p:cNvSpPr/>
          <p:nvPr/>
        </p:nvSpPr>
        <p:spPr>
          <a:xfrm>
            <a:off x="3769956" y="3263631"/>
            <a:ext cx="238719" cy="238722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6933" tIns="16933" rIns="16933" bIns="16933" numCol="1" anchor="ctr">
            <a:noAutofit/>
          </a:bodyPr>
          <a:lstStyle/>
          <a:p>
            <a:endParaRPr sz="1125"/>
          </a:p>
        </p:txBody>
      </p:sp>
      <p:sp>
        <p:nvSpPr>
          <p:cNvPr id="101" name="Shape 25">
            <a:extLst>
              <a:ext uri="{FF2B5EF4-FFF2-40B4-BE49-F238E27FC236}">
                <a16:creationId xmlns:a16="http://schemas.microsoft.com/office/drawing/2014/main" id="{4D809539-32A1-4EC7-A800-68CA62B3574D}"/>
              </a:ext>
            </a:extLst>
          </p:cNvPr>
          <p:cNvSpPr/>
          <p:nvPr/>
        </p:nvSpPr>
        <p:spPr>
          <a:xfrm>
            <a:off x="6034319" y="3263631"/>
            <a:ext cx="238719" cy="238722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6933" tIns="16933" rIns="16933" bIns="16933" numCol="1" anchor="ctr">
            <a:noAutofit/>
          </a:bodyPr>
          <a:lstStyle/>
          <a:p>
            <a:endParaRPr sz="1125"/>
          </a:p>
        </p:txBody>
      </p:sp>
      <p:sp>
        <p:nvSpPr>
          <p:cNvPr id="102" name="Shape 26">
            <a:extLst>
              <a:ext uri="{FF2B5EF4-FFF2-40B4-BE49-F238E27FC236}">
                <a16:creationId xmlns:a16="http://schemas.microsoft.com/office/drawing/2014/main" id="{501A3FA9-B3A3-47E4-9737-8BEDBBA8C32C}"/>
              </a:ext>
            </a:extLst>
          </p:cNvPr>
          <p:cNvSpPr/>
          <p:nvPr/>
        </p:nvSpPr>
        <p:spPr>
          <a:xfrm>
            <a:off x="8298682" y="3263631"/>
            <a:ext cx="238720" cy="238722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6933" tIns="16933" rIns="16933" bIns="16933" numCol="1" anchor="ctr">
            <a:noAutofit/>
          </a:bodyPr>
          <a:lstStyle/>
          <a:p>
            <a:endParaRPr sz="1125"/>
          </a:p>
        </p:txBody>
      </p:sp>
      <p:sp>
        <p:nvSpPr>
          <p:cNvPr id="103" name="Shape 27">
            <a:extLst>
              <a:ext uri="{FF2B5EF4-FFF2-40B4-BE49-F238E27FC236}">
                <a16:creationId xmlns:a16="http://schemas.microsoft.com/office/drawing/2014/main" id="{493417BB-3AEF-46E5-B3A2-E93016855205}"/>
              </a:ext>
            </a:extLst>
          </p:cNvPr>
          <p:cNvSpPr/>
          <p:nvPr/>
        </p:nvSpPr>
        <p:spPr>
          <a:xfrm>
            <a:off x="10563045" y="3263631"/>
            <a:ext cx="238720" cy="238722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6933" tIns="16933" rIns="16933" bIns="16933" numCol="1" anchor="ctr">
            <a:noAutofit/>
          </a:bodyPr>
          <a:lstStyle/>
          <a:p>
            <a:endParaRPr sz="1125"/>
          </a:p>
        </p:txBody>
      </p:sp>
      <p:sp>
        <p:nvSpPr>
          <p:cNvPr id="104" name="Teardrop 103">
            <a:extLst>
              <a:ext uri="{FF2B5EF4-FFF2-40B4-BE49-F238E27FC236}">
                <a16:creationId xmlns:a16="http://schemas.microsoft.com/office/drawing/2014/main" id="{29E336DC-671A-47DD-A97E-48F93ECE93B1}"/>
              </a:ext>
            </a:extLst>
          </p:cNvPr>
          <p:cNvSpPr/>
          <p:nvPr/>
        </p:nvSpPr>
        <p:spPr>
          <a:xfrm rot="8100000">
            <a:off x="3610727" y="2414865"/>
            <a:ext cx="554551" cy="554551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5" name="Teardrop 104">
            <a:extLst>
              <a:ext uri="{FF2B5EF4-FFF2-40B4-BE49-F238E27FC236}">
                <a16:creationId xmlns:a16="http://schemas.microsoft.com/office/drawing/2014/main" id="{8F9D45E2-5B11-403E-B3E0-BD7BB88E4394}"/>
              </a:ext>
            </a:extLst>
          </p:cNvPr>
          <p:cNvSpPr/>
          <p:nvPr/>
        </p:nvSpPr>
        <p:spPr>
          <a:xfrm rot="8100000">
            <a:off x="1347676" y="2414865"/>
            <a:ext cx="554551" cy="554551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6" name="Teardrop 105">
            <a:extLst>
              <a:ext uri="{FF2B5EF4-FFF2-40B4-BE49-F238E27FC236}">
                <a16:creationId xmlns:a16="http://schemas.microsoft.com/office/drawing/2014/main" id="{96739289-066F-4812-A5F6-59FE3DBC2901}"/>
              </a:ext>
            </a:extLst>
          </p:cNvPr>
          <p:cNvSpPr/>
          <p:nvPr/>
        </p:nvSpPr>
        <p:spPr>
          <a:xfrm rot="8100000">
            <a:off x="8108832" y="2382900"/>
            <a:ext cx="581032" cy="581032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7" name="Freeform 72">
            <a:extLst>
              <a:ext uri="{FF2B5EF4-FFF2-40B4-BE49-F238E27FC236}">
                <a16:creationId xmlns:a16="http://schemas.microsoft.com/office/drawing/2014/main" id="{67572D40-0089-4887-84D8-8BDA64B0B270}"/>
              </a:ext>
            </a:extLst>
          </p:cNvPr>
          <p:cNvSpPr>
            <a:spLocks noEditPoints="1"/>
          </p:cNvSpPr>
          <p:nvPr/>
        </p:nvSpPr>
        <p:spPr bwMode="auto">
          <a:xfrm>
            <a:off x="8319632" y="2557096"/>
            <a:ext cx="159431" cy="232640"/>
          </a:xfrm>
          <a:custGeom>
            <a:avLst/>
            <a:gdLst>
              <a:gd name="T0" fmla="*/ 280 w 513"/>
              <a:gd name="T1" fmla="*/ 519 h 745"/>
              <a:gd name="T2" fmla="*/ 280 w 513"/>
              <a:gd name="T3" fmla="*/ 466 h 745"/>
              <a:gd name="T4" fmla="*/ 256 w 513"/>
              <a:gd name="T5" fmla="*/ 442 h 745"/>
              <a:gd name="T6" fmla="*/ 233 w 513"/>
              <a:gd name="T7" fmla="*/ 466 h 745"/>
              <a:gd name="T8" fmla="*/ 233 w 513"/>
              <a:gd name="T9" fmla="*/ 519 h 745"/>
              <a:gd name="T10" fmla="*/ 210 w 513"/>
              <a:gd name="T11" fmla="*/ 559 h 745"/>
              <a:gd name="T12" fmla="*/ 256 w 513"/>
              <a:gd name="T13" fmla="*/ 605 h 745"/>
              <a:gd name="T14" fmla="*/ 303 w 513"/>
              <a:gd name="T15" fmla="*/ 559 h 745"/>
              <a:gd name="T16" fmla="*/ 280 w 513"/>
              <a:gd name="T17" fmla="*/ 519 h 745"/>
              <a:gd name="T18" fmla="*/ 466 w 513"/>
              <a:gd name="T19" fmla="*/ 675 h 745"/>
              <a:gd name="T20" fmla="*/ 443 w 513"/>
              <a:gd name="T21" fmla="*/ 699 h 745"/>
              <a:gd name="T22" fmla="*/ 70 w 513"/>
              <a:gd name="T23" fmla="*/ 699 h 745"/>
              <a:gd name="T24" fmla="*/ 47 w 513"/>
              <a:gd name="T25" fmla="*/ 675 h 745"/>
              <a:gd name="T26" fmla="*/ 47 w 513"/>
              <a:gd name="T27" fmla="*/ 396 h 745"/>
              <a:gd name="T28" fmla="*/ 70 w 513"/>
              <a:gd name="T29" fmla="*/ 372 h 745"/>
              <a:gd name="T30" fmla="*/ 443 w 513"/>
              <a:gd name="T31" fmla="*/ 372 h 745"/>
              <a:gd name="T32" fmla="*/ 466 w 513"/>
              <a:gd name="T33" fmla="*/ 396 h 745"/>
              <a:gd name="T34" fmla="*/ 466 w 513"/>
              <a:gd name="T35" fmla="*/ 675 h 745"/>
              <a:gd name="T36" fmla="*/ 117 w 513"/>
              <a:gd name="T37" fmla="*/ 186 h 745"/>
              <a:gd name="T38" fmla="*/ 256 w 513"/>
              <a:gd name="T39" fmla="*/ 46 h 745"/>
              <a:gd name="T40" fmla="*/ 396 w 513"/>
              <a:gd name="T41" fmla="*/ 186 h 745"/>
              <a:gd name="T42" fmla="*/ 396 w 513"/>
              <a:gd name="T43" fmla="*/ 326 h 745"/>
              <a:gd name="T44" fmla="*/ 117 w 513"/>
              <a:gd name="T45" fmla="*/ 326 h 745"/>
              <a:gd name="T46" fmla="*/ 117 w 513"/>
              <a:gd name="T47" fmla="*/ 186 h 745"/>
              <a:gd name="T48" fmla="*/ 443 w 513"/>
              <a:gd name="T49" fmla="*/ 326 h 745"/>
              <a:gd name="T50" fmla="*/ 443 w 513"/>
              <a:gd name="T51" fmla="*/ 186 h 745"/>
              <a:gd name="T52" fmla="*/ 256 w 513"/>
              <a:gd name="T53" fmla="*/ 0 h 745"/>
              <a:gd name="T54" fmla="*/ 70 w 513"/>
              <a:gd name="T55" fmla="*/ 186 h 745"/>
              <a:gd name="T56" fmla="*/ 70 w 513"/>
              <a:gd name="T57" fmla="*/ 326 h 745"/>
              <a:gd name="T58" fmla="*/ 0 w 513"/>
              <a:gd name="T59" fmla="*/ 396 h 745"/>
              <a:gd name="T60" fmla="*/ 0 w 513"/>
              <a:gd name="T61" fmla="*/ 675 h 745"/>
              <a:gd name="T62" fmla="*/ 70 w 513"/>
              <a:gd name="T63" fmla="*/ 745 h 745"/>
              <a:gd name="T64" fmla="*/ 443 w 513"/>
              <a:gd name="T65" fmla="*/ 745 h 745"/>
              <a:gd name="T66" fmla="*/ 513 w 513"/>
              <a:gd name="T67" fmla="*/ 675 h 745"/>
              <a:gd name="T68" fmla="*/ 513 w 513"/>
              <a:gd name="T69" fmla="*/ 396 h 745"/>
              <a:gd name="T70" fmla="*/ 443 w 513"/>
              <a:gd name="T71" fmla="*/ 326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13" h="745">
                <a:moveTo>
                  <a:pt x="280" y="519"/>
                </a:moveTo>
                <a:lnTo>
                  <a:pt x="280" y="466"/>
                </a:lnTo>
                <a:cubicBezTo>
                  <a:pt x="280" y="453"/>
                  <a:pt x="269" y="442"/>
                  <a:pt x="256" y="442"/>
                </a:cubicBezTo>
                <a:cubicBezTo>
                  <a:pt x="243" y="442"/>
                  <a:pt x="233" y="453"/>
                  <a:pt x="233" y="466"/>
                </a:cubicBezTo>
                <a:lnTo>
                  <a:pt x="233" y="519"/>
                </a:lnTo>
                <a:cubicBezTo>
                  <a:pt x="219" y="527"/>
                  <a:pt x="210" y="542"/>
                  <a:pt x="210" y="559"/>
                </a:cubicBezTo>
                <a:cubicBezTo>
                  <a:pt x="210" y="585"/>
                  <a:pt x="231" y="605"/>
                  <a:pt x="256" y="605"/>
                </a:cubicBezTo>
                <a:cubicBezTo>
                  <a:pt x="282" y="605"/>
                  <a:pt x="303" y="585"/>
                  <a:pt x="303" y="559"/>
                </a:cubicBezTo>
                <a:cubicBezTo>
                  <a:pt x="303" y="542"/>
                  <a:pt x="294" y="527"/>
                  <a:pt x="280" y="519"/>
                </a:cubicBezTo>
                <a:close/>
                <a:moveTo>
                  <a:pt x="466" y="675"/>
                </a:moveTo>
                <a:cubicBezTo>
                  <a:pt x="466" y="688"/>
                  <a:pt x="456" y="699"/>
                  <a:pt x="443" y="699"/>
                </a:cubicBezTo>
                <a:lnTo>
                  <a:pt x="70" y="699"/>
                </a:lnTo>
                <a:cubicBezTo>
                  <a:pt x="57" y="699"/>
                  <a:pt x="47" y="688"/>
                  <a:pt x="47" y="675"/>
                </a:cubicBezTo>
                <a:lnTo>
                  <a:pt x="47" y="396"/>
                </a:lnTo>
                <a:cubicBezTo>
                  <a:pt x="47" y="383"/>
                  <a:pt x="57" y="372"/>
                  <a:pt x="70" y="372"/>
                </a:cubicBezTo>
                <a:lnTo>
                  <a:pt x="443" y="372"/>
                </a:lnTo>
                <a:cubicBezTo>
                  <a:pt x="456" y="372"/>
                  <a:pt x="466" y="383"/>
                  <a:pt x="466" y="396"/>
                </a:cubicBezTo>
                <a:lnTo>
                  <a:pt x="466" y="675"/>
                </a:lnTo>
                <a:close/>
                <a:moveTo>
                  <a:pt x="117" y="186"/>
                </a:moveTo>
                <a:cubicBezTo>
                  <a:pt x="117" y="109"/>
                  <a:pt x="179" y="46"/>
                  <a:pt x="256" y="46"/>
                </a:cubicBezTo>
                <a:cubicBezTo>
                  <a:pt x="333" y="46"/>
                  <a:pt x="396" y="109"/>
                  <a:pt x="396" y="186"/>
                </a:cubicBezTo>
                <a:lnTo>
                  <a:pt x="396" y="326"/>
                </a:lnTo>
                <a:lnTo>
                  <a:pt x="117" y="326"/>
                </a:lnTo>
                <a:lnTo>
                  <a:pt x="117" y="186"/>
                </a:lnTo>
                <a:close/>
                <a:moveTo>
                  <a:pt x="443" y="326"/>
                </a:moveTo>
                <a:lnTo>
                  <a:pt x="443" y="186"/>
                </a:lnTo>
                <a:cubicBezTo>
                  <a:pt x="443" y="83"/>
                  <a:pt x="359" y="0"/>
                  <a:pt x="256" y="0"/>
                </a:cubicBezTo>
                <a:cubicBezTo>
                  <a:pt x="154" y="0"/>
                  <a:pt x="70" y="83"/>
                  <a:pt x="70" y="186"/>
                </a:cubicBezTo>
                <a:lnTo>
                  <a:pt x="70" y="326"/>
                </a:lnTo>
                <a:cubicBezTo>
                  <a:pt x="31" y="326"/>
                  <a:pt x="0" y="357"/>
                  <a:pt x="0" y="396"/>
                </a:cubicBezTo>
                <a:lnTo>
                  <a:pt x="0" y="675"/>
                </a:lnTo>
                <a:cubicBezTo>
                  <a:pt x="0" y="714"/>
                  <a:pt x="31" y="745"/>
                  <a:pt x="70" y="745"/>
                </a:cubicBezTo>
                <a:lnTo>
                  <a:pt x="443" y="745"/>
                </a:lnTo>
                <a:cubicBezTo>
                  <a:pt x="481" y="745"/>
                  <a:pt x="513" y="714"/>
                  <a:pt x="513" y="675"/>
                </a:cubicBezTo>
                <a:lnTo>
                  <a:pt x="513" y="396"/>
                </a:lnTo>
                <a:cubicBezTo>
                  <a:pt x="513" y="357"/>
                  <a:pt x="481" y="326"/>
                  <a:pt x="443" y="3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299" tIns="45649" rIns="91299" bIns="45649" numCol="1" anchor="t" anchorCtr="0" compatLnSpc="1">
            <a:prstTxWarp prst="textNoShape">
              <a:avLst/>
            </a:prstTxWarp>
          </a:bodyPr>
          <a:lstStyle/>
          <a:p>
            <a:endParaRPr lang="en-US" sz="1798"/>
          </a:p>
        </p:txBody>
      </p:sp>
      <p:sp>
        <p:nvSpPr>
          <p:cNvPr id="108" name="Freeform 73">
            <a:extLst>
              <a:ext uri="{FF2B5EF4-FFF2-40B4-BE49-F238E27FC236}">
                <a16:creationId xmlns:a16="http://schemas.microsoft.com/office/drawing/2014/main" id="{F6D78B11-FAF4-4C5A-8156-468CD511AF78}"/>
              </a:ext>
            </a:extLst>
          </p:cNvPr>
          <p:cNvSpPr>
            <a:spLocks noEditPoints="1"/>
          </p:cNvSpPr>
          <p:nvPr/>
        </p:nvSpPr>
        <p:spPr bwMode="auto">
          <a:xfrm>
            <a:off x="10506592" y="2449682"/>
            <a:ext cx="309481" cy="225077"/>
          </a:xfrm>
          <a:custGeom>
            <a:avLst/>
            <a:gdLst>
              <a:gd name="T0" fmla="*/ 241 w 805"/>
              <a:gd name="T1" fmla="*/ 415 h 588"/>
              <a:gd name="T2" fmla="*/ 277 w 805"/>
              <a:gd name="T3" fmla="*/ 415 h 588"/>
              <a:gd name="T4" fmla="*/ 476 w 805"/>
              <a:gd name="T5" fmla="*/ 109 h 588"/>
              <a:gd name="T6" fmla="*/ 37 w 805"/>
              <a:gd name="T7" fmla="*/ 376 h 588"/>
              <a:gd name="T8" fmla="*/ 476 w 805"/>
              <a:gd name="T9" fmla="*/ 376 h 588"/>
              <a:gd name="T10" fmla="*/ 288 w 805"/>
              <a:gd name="T11" fmla="*/ 415 h 588"/>
              <a:gd name="T12" fmla="*/ 229 w 805"/>
              <a:gd name="T13" fmla="*/ 415 h 588"/>
              <a:gd name="T14" fmla="*/ 288 w 805"/>
              <a:gd name="T15" fmla="*/ 415 h 588"/>
              <a:gd name="T16" fmla="*/ 513 w 805"/>
              <a:gd name="T17" fmla="*/ 423 h 588"/>
              <a:gd name="T18" fmla="*/ 308 w 805"/>
              <a:gd name="T19" fmla="*/ 458 h 588"/>
              <a:gd name="T20" fmla="*/ 360 w 805"/>
              <a:gd name="T21" fmla="*/ 561 h 588"/>
              <a:gd name="T22" fmla="*/ 205 w 805"/>
              <a:gd name="T23" fmla="*/ 561 h 588"/>
              <a:gd name="T24" fmla="*/ 153 w 805"/>
              <a:gd name="T25" fmla="*/ 527 h 588"/>
              <a:gd name="T26" fmla="*/ 34 w 805"/>
              <a:gd name="T27" fmla="*/ 458 h 588"/>
              <a:gd name="T28" fmla="*/ 0 w 805"/>
              <a:gd name="T29" fmla="*/ 107 h 588"/>
              <a:gd name="T30" fmla="*/ 479 w 805"/>
              <a:gd name="T31" fmla="*/ 73 h 588"/>
              <a:gd name="T32" fmla="*/ 714 w 805"/>
              <a:gd name="T33" fmla="*/ 393 h 588"/>
              <a:gd name="T34" fmla="*/ 651 w 805"/>
              <a:gd name="T35" fmla="*/ 393 h 588"/>
              <a:gd name="T36" fmla="*/ 714 w 805"/>
              <a:gd name="T37" fmla="*/ 393 h 588"/>
              <a:gd name="T38" fmla="*/ 682 w 805"/>
              <a:gd name="T39" fmla="*/ 442 h 588"/>
              <a:gd name="T40" fmla="*/ 682 w 805"/>
              <a:gd name="T41" fmla="*/ 344 h 588"/>
              <a:gd name="T42" fmla="*/ 756 w 805"/>
              <a:gd name="T43" fmla="*/ 218 h 588"/>
              <a:gd name="T44" fmla="*/ 603 w 805"/>
              <a:gd name="T45" fmla="*/ 241 h 588"/>
              <a:gd name="T46" fmla="*/ 756 w 805"/>
              <a:gd name="T47" fmla="*/ 218 h 588"/>
              <a:gd name="T48" fmla="*/ 585 w 805"/>
              <a:gd name="T49" fmla="*/ 31 h 588"/>
              <a:gd name="T50" fmla="*/ 774 w 805"/>
              <a:gd name="T51" fmla="*/ 558 h 588"/>
              <a:gd name="T52" fmla="*/ 805 w 805"/>
              <a:gd name="T53" fmla="*/ 16 h 588"/>
              <a:gd name="T54" fmla="*/ 790 w 805"/>
              <a:gd name="T55" fmla="*/ 588 h 588"/>
              <a:gd name="T56" fmla="*/ 555 w 805"/>
              <a:gd name="T57" fmla="*/ 573 h 588"/>
              <a:gd name="T58" fmla="*/ 570 w 805"/>
              <a:gd name="T59" fmla="*/ 0 h 588"/>
              <a:gd name="T60" fmla="*/ 805 w 805"/>
              <a:gd name="T61" fmla="*/ 16 h 588"/>
              <a:gd name="T62" fmla="*/ 603 w 805"/>
              <a:gd name="T63" fmla="*/ 71 h 588"/>
              <a:gd name="T64" fmla="*/ 756 w 805"/>
              <a:gd name="T65" fmla="*/ 123 h 588"/>
              <a:gd name="T66" fmla="*/ 756 w 805"/>
              <a:gd name="T67" fmla="*/ 179 h 588"/>
              <a:gd name="T68" fmla="*/ 603 w 805"/>
              <a:gd name="T69" fmla="*/ 202 h 588"/>
              <a:gd name="T70" fmla="*/ 756 w 805"/>
              <a:gd name="T71" fmla="*/ 179 h 588"/>
              <a:gd name="T72" fmla="*/ 603 w 805"/>
              <a:gd name="T73" fmla="*/ 163 h 588"/>
              <a:gd name="T74" fmla="*/ 756 w 805"/>
              <a:gd name="T75" fmla="*/ 140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05" h="588">
                <a:moveTo>
                  <a:pt x="259" y="397"/>
                </a:moveTo>
                <a:cubicBezTo>
                  <a:pt x="249" y="397"/>
                  <a:pt x="241" y="405"/>
                  <a:pt x="241" y="415"/>
                </a:cubicBezTo>
                <a:cubicBezTo>
                  <a:pt x="241" y="425"/>
                  <a:pt x="249" y="434"/>
                  <a:pt x="259" y="434"/>
                </a:cubicBezTo>
                <a:cubicBezTo>
                  <a:pt x="269" y="434"/>
                  <a:pt x="277" y="425"/>
                  <a:pt x="277" y="415"/>
                </a:cubicBezTo>
                <a:cubicBezTo>
                  <a:pt x="277" y="405"/>
                  <a:pt x="269" y="397"/>
                  <a:pt x="259" y="397"/>
                </a:cubicBezTo>
                <a:close/>
                <a:moveTo>
                  <a:pt x="476" y="109"/>
                </a:moveTo>
                <a:lnTo>
                  <a:pt x="37" y="109"/>
                </a:lnTo>
                <a:lnTo>
                  <a:pt x="37" y="376"/>
                </a:lnTo>
                <a:lnTo>
                  <a:pt x="476" y="376"/>
                </a:lnTo>
                <a:lnTo>
                  <a:pt x="476" y="376"/>
                </a:lnTo>
                <a:lnTo>
                  <a:pt x="476" y="109"/>
                </a:lnTo>
                <a:close/>
                <a:moveTo>
                  <a:pt x="288" y="415"/>
                </a:moveTo>
                <a:cubicBezTo>
                  <a:pt x="288" y="399"/>
                  <a:pt x="275" y="386"/>
                  <a:pt x="259" y="386"/>
                </a:cubicBezTo>
                <a:cubicBezTo>
                  <a:pt x="242" y="386"/>
                  <a:pt x="229" y="399"/>
                  <a:pt x="229" y="415"/>
                </a:cubicBezTo>
                <a:cubicBezTo>
                  <a:pt x="229" y="432"/>
                  <a:pt x="242" y="445"/>
                  <a:pt x="259" y="445"/>
                </a:cubicBezTo>
                <a:cubicBezTo>
                  <a:pt x="275" y="445"/>
                  <a:pt x="288" y="432"/>
                  <a:pt x="288" y="415"/>
                </a:cubicBezTo>
                <a:close/>
                <a:moveTo>
                  <a:pt x="513" y="107"/>
                </a:moveTo>
                <a:lnTo>
                  <a:pt x="513" y="423"/>
                </a:lnTo>
                <a:cubicBezTo>
                  <a:pt x="513" y="442"/>
                  <a:pt x="498" y="458"/>
                  <a:pt x="479" y="458"/>
                </a:cubicBezTo>
                <a:lnTo>
                  <a:pt x="308" y="458"/>
                </a:lnTo>
                <a:cubicBezTo>
                  <a:pt x="308" y="458"/>
                  <a:pt x="298" y="527"/>
                  <a:pt x="360" y="527"/>
                </a:cubicBezTo>
                <a:lnTo>
                  <a:pt x="360" y="561"/>
                </a:lnTo>
                <a:lnTo>
                  <a:pt x="308" y="561"/>
                </a:lnTo>
                <a:lnTo>
                  <a:pt x="205" y="561"/>
                </a:lnTo>
                <a:lnTo>
                  <a:pt x="153" y="561"/>
                </a:lnTo>
                <a:lnTo>
                  <a:pt x="153" y="527"/>
                </a:lnTo>
                <a:cubicBezTo>
                  <a:pt x="212" y="527"/>
                  <a:pt x="205" y="458"/>
                  <a:pt x="205" y="458"/>
                </a:cubicBezTo>
                <a:lnTo>
                  <a:pt x="34" y="458"/>
                </a:lnTo>
                <a:cubicBezTo>
                  <a:pt x="15" y="458"/>
                  <a:pt x="0" y="442"/>
                  <a:pt x="0" y="423"/>
                </a:cubicBezTo>
                <a:lnTo>
                  <a:pt x="0" y="107"/>
                </a:lnTo>
                <a:cubicBezTo>
                  <a:pt x="0" y="88"/>
                  <a:pt x="15" y="73"/>
                  <a:pt x="34" y="73"/>
                </a:cubicBezTo>
                <a:lnTo>
                  <a:pt x="479" y="73"/>
                </a:lnTo>
                <a:cubicBezTo>
                  <a:pt x="498" y="73"/>
                  <a:pt x="513" y="88"/>
                  <a:pt x="513" y="107"/>
                </a:cubicBezTo>
                <a:close/>
                <a:moveTo>
                  <a:pt x="714" y="393"/>
                </a:moveTo>
                <a:cubicBezTo>
                  <a:pt x="714" y="376"/>
                  <a:pt x="699" y="362"/>
                  <a:pt x="682" y="362"/>
                </a:cubicBezTo>
                <a:cubicBezTo>
                  <a:pt x="665" y="362"/>
                  <a:pt x="651" y="376"/>
                  <a:pt x="651" y="393"/>
                </a:cubicBezTo>
                <a:cubicBezTo>
                  <a:pt x="651" y="411"/>
                  <a:pt x="665" y="425"/>
                  <a:pt x="682" y="425"/>
                </a:cubicBezTo>
                <a:cubicBezTo>
                  <a:pt x="699" y="425"/>
                  <a:pt x="714" y="411"/>
                  <a:pt x="714" y="393"/>
                </a:cubicBezTo>
                <a:close/>
                <a:moveTo>
                  <a:pt x="731" y="393"/>
                </a:moveTo>
                <a:cubicBezTo>
                  <a:pt x="731" y="421"/>
                  <a:pt x="709" y="442"/>
                  <a:pt x="682" y="442"/>
                </a:cubicBezTo>
                <a:cubicBezTo>
                  <a:pt x="655" y="442"/>
                  <a:pt x="633" y="421"/>
                  <a:pt x="633" y="393"/>
                </a:cubicBezTo>
                <a:cubicBezTo>
                  <a:pt x="633" y="366"/>
                  <a:pt x="655" y="344"/>
                  <a:pt x="682" y="344"/>
                </a:cubicBezTo>
                <a:cubicBezTo>
                  <a:pt x="709" y="344"/>
                  <a:pt x="731" y="366"/>
                  <a:pt x="731" y="393"/>
                </a:cubicBezTo>
                <a:close/>
                <a:moveTo>
                  <a:pt x="756" y="218"/>
                </a:moveTo>
                <a:lnTo>
                  <a:pt x="603" y="218"/>
                </a:lnTo>
                <a:lnTo>
                  <a:pt x="603" y="241"/>
                </a:lnTo>
                <a:lnTo>
                  <a:pt x="756" y="241"/>
                </a:lnTo>
                <a:lnTo>
                  <a:pt x="756" y="218"/>
                </a:lnTo>
                <a:close/>
                <a:moveTo>
                  <a:pt x="774" y="31"/>
                </a:moveTo>
                <a:lnTo>
                  <a:pt x="585" y="31"/>
                </a:lnTo>
                <a:lnTo>
                  <a:pt x="585" y="558"/>
                </a:lnTo>
                <a:lnTo>
                  <a:pt x="774" y="558"/>
                </a:lnTo>
                <a:lnTo>
                  <a:pt x="774" y="31"/>
                </a:lnTo>
                <a:close/>
                <a:moveTo>
                  <a:pt x="805" y="16"/>
                </a:moveTo>
                <a:lnTo>
                  <a:pt x="805" y="573"/>
                </a:lnTo>
                <a:cubicBezTo>
                  <a:pt x="805" y="581"/>
                  <a:pt x="798" y="588"/>
                  <a:pt x="790" y="588"/>
                </a:cubicBezTo>
                <a:lnTo>
                  <a:pt x="570" y="588"/>
                </a:lnTo>
                <a:cubicBezTo>
                  <a:pt x="561" y="588"/>
                  <a:pt x="555" y="581"/>
                  <a:pt x="555" y="573"/>
                </a:cubicBezTo>
                <a:lnTo>
                  <a:pt x="555" y="16"/>
                </a:lnTo>
                <a:cubicBezTo>
                  <a:pt x="555" y="7"/>
                  <a:pt x="561" y="0"/>
                  <a:pt x="570" y="0"/>
                </a:cubicBezTo>
                <a:lnTo>
                  <a:pt x="790" y="0"/>
                </a:lnTo>
                <a:cubicBezTo>
                  <a:pt x="798" y="0"/>
                  <a:pt x="805" y="7"/>
                  <a:pt x="805" y="16"/>
                </a:cubicBezTo>
                <a:close/>
                <a:moveTo>
                  <a:pt x="756" y="71"/>
                </a:moveTo>
                <a:lnTo>
                  <a:pt x="603" y="71"/>
                </a:lnTo>
                <a:lnTo>
                  <a:pt x="603" y="123"/>
                </a:lnTo>
                <a:lnTo>
                  <a:pt x="756" y="123"/>
                </a:lnTo>
                <a:lnTo>
                  <a:pt x="756" y="71"/>
                </a:lnTo>
                <a:close/>
                <a:moveTo>
                  <a:pt x="756" y="179"/>
                </a:moveTo>
                <a:lnTo>
                  <a:pt x="603" y="179"/>
                </a:lnTo>
                <a:lnTo>
                  <a:pt x="603" y="202"/>
                </a:lnTo>
                <a:lnTo>
                  <a:pt x="756" y="202"/>
                </a:lnTo>
                <a:lnTo>
                  <a:pt x="756" y="179"/>
                </a:lnTo>
                <a:close/>
                <a:moveTo>
                  <a:pt x="756" y="163"/>
                </a:moveTo>
                <a:lnTo>
                  <a:pt x="603" y="163"/>
                </a:lnTo>
                <a:lnTo>
                  <a:pt x="603" y="140"/>
                </a:lnTo>
                <a:lnTo>
                  <a:pt x="756" y="140"/>
                </a:lnTo>
                <a:lnTo>
                  <a:pt x="756" y="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299" tIns="45649" rIns="91299" bIns="45649" numCol="1" anchor="t" anchorCtr="0" compatLnSpc="1">
            <a:prstTxWarp prst="textNoShape">
              <a:avLst/>
            </a:prstTxWarp>
          </a:bodyPr>
          <a:lstStyle/>
          <a:p>
            <a:endParaRPr lang="en-US" sz="1798"/>
          </a:p>
        </p:txBody>
      </p:sp>
      <p:sp>
        <p:nvSpPr>
          <p:cNvPr id="109" name="Freeform 74">
            <a:extLst>
              <a:ext uri="{FF2B5EF4-FFF2-40B4-BE49-F238E27FC236}">
                <a16:creationId xmlns:a16="http://schemas.microsoft.com/office/drawing/2014/main" id="{9F9A342D-9FAE-41EA-A0C4-02340107DA6B}"/>
              </a:ext>
            </a:extLst>
          </p:cNvPr>
          <p:cNvSpPr>
            <a:spLocks noEditPoints="1"/>
          </p:cNvSpPr>
          <p:nvPr/>
        </p:nvSpPr>
        <p:spPr bwMode="auto">
          <a:xfrm>
            <a:off x="3770057" y="2626237"/>
            <a:ext cx="235893" cy="175700"/>
          </a:xfrm>
          <a:custGeom>
            <a:avLst/>
            <a:gdLst>
              <a:gd name="T0" fmla="*/ 467 w 763"/>
              <a:gd name="T1" fmla="*/ 502 h 568"/>
              <a:gd name="T2" fmla="*/ 312 w 763"/>
              <a:gd name="T3" fmla="*/ 502 h 568"/>
              <a:gd name="T4" fmla="*/ 312 w 763"/>
              <a:gd name="T5" fmla="*/ 484 h 568"/>
              <a:gd name="T6" fmla="*/ 467 w 763"/>
              <a:gd name="T7" fmla="*/ 484 h 568"/>
              <a:gd name="T8" fmla="*/ 467 w 763"/>
              <a:gd name="T9" fmla="*/ 502 h 568"/>
              <a:gd name="T10" fmla="*/ 0 w 763"/>
              <a:gd name="T11" fmla="*/ 473 h 568"/>
              <a:gd name="T12" fmla="*/ 0 w 763"/>
              <a:gd name="T13" fmla="*/ 533 h 568"/>
              <a:gd name="T14" fmla="*/ 763 w 763"/>
              <a:gd name="T15" fmla="*/ 533 h 568"/>
              <a:gd name="T16" fmla="*/ 763 w 763"/>
              <a:gd name="T17" fmla="*/ 473 h 568"/>
              <a:gd name="T18" fmla="*/ 0 w 763"/>
              <a:gd name="T19" fmla="*/ 473 h 568"/>
              <a:gd name="T20" fmla="*/ 660 w 763"/>
              <a:gd name="T21" fmla="*/ 405 h 568"/>
              <a:gd name="T22" fmla="*/ 84 w 763"/>
              <a:gd name="T23" fmla="*/ 405 h 568"/>
              <a:gd name="T24" fmla="*/ 84 w 763"/>
              <a:gd name="T25" fmla="*/ 43 h 568"/>
              <a:gd name="T26" fmla="*/ 660 w 763"/>
              <a:gd name="T27" fmla="*/ 43 h 568"/>
              <a:gd name="T28" fmla="*/ 660 w 763"/>
              <a:gd name="T29" fmla="*/ 405 h 568"/>
              <a:gd name="T30" fmla="*/ 703 w 763"/>
              <a:gd name="T31" fmla="*/ 0 h 568"/>
              <a:gd name="T32" fmla="*/ 41 w 763"/>
              <a:gd name="T33" fmla="*/ 0 h 568"/>
              <a:gd name="T34" fmla="*/ 41 w 763"/>
              <a:gd name="T35" fmla="*/ 448 h 568"/>
              <a:gd name="T36" fmla="*/ 703 w 763"/>
              <a:gd name="T37" fmla="*/ 448 h 568"/>
              <a:gd name="T38" fmla="*/ 703 w 763"/>
              <a:gd name="T39" fmla="*/ 0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63" h="568">
                <a:moveTo>
                  <a:pt x="467" y="502"/>
                </a:moveTo>
                <a:lnTo>
                  <a:pt x="312" y="502"/>
                </a:lnTo>
                <a:lnTo>
                  <a:pt x="312" y="484"/>
                </a:lnTo>
                <a:lnTo>
                  <a:pt x="467" y="484"/>
                </a:lnTo>
                <a:lnTo>
                  <a:pt x="467" y="502"/>
                </a:lnTo>
                <a:close/>
                <a:moveTo>
                  <a:pt x="0" y="473"/>
                </a:moveTo>
                <a:lnTo>
                  <a:pt x="0" y="533"/>
                </a:lnTo>
                <a:cubicBezTo>
                  <a:pt x="107" y="568"/>
                  <a:pt x="737" y="549"/>
                  <a:pt x="763" y="533"/>
                </a:cubicBezTo>
                <a:lnTo>
                  <a:pt x="763" y="473"/>
                </a:lnTo>
                <a:lnTo>
                  <a:pt x="0" y="473"/>
                </a:lnTo>
                <a:close/>
                <a:moveTo>
                  <a:pt x="660" y="405"/>
                </a:moveTo>
                <a:lnTo>
                  <a:pt x="84" y="405"/>
                </a:lnTo>
                <a:lnTo>
                  <a:pt x="84" y="43"/>
                </a:lnTo>
                <a:lnTo>
                  <a:pt x="660" y="43"/>
                </a:lnTo>
                <a:lnTo>
                  <a:pt x="660" y="405"/>
                </a:lnTo>
                <a:close/>
                <a:moveTo>
                  <a:pt x="703" y="0"/>
                </a:moveTo>
                <a:lnTo>
                  <a:pt x="41" y="0"/>
                </a:lnTo>
                <a:lnTo>
                  <a:pt x="41" y="448"/>
                </a:lnTo>
                <a:lnTo>
                  <a:pt x="703" y="448"/>
                </a:lnTo>
                <a:lnTo>
                  <a:pt x="7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299" tIns="45649" rIns="91299" bIns="45649" numCol="1" anchor="t" anchorCtr="0" compatLnSpc="1">
            <a:prstTxWarp prst="textNoShape">
              <a:avLst/>
            </a:prstTxWarp>
          </a:bodyPr>
          <a:lstStyle/>
          <a:p>
            <a:endParaRPr lang="en-US" sz="1798"/>
          </a:p>
        </p:txBody>
      </p:sp>
      <p:sp>
        <p:nvSpPr>
          <p:cNvPr id="110" name="Freeform 207">
            <a:extLst>
              <a:ext uri="{FF2B5EF4-FFF2-40B4-BE49-F238E27FC236}">
                <a16:creationId xmlns:a16="http://schemas.microsoft.com/office/drawing/2014/main" id="{BB9BF291-4597-47C9-8AAB-CA4BC2B17FF7}"/>
              </a:ext>
            </a:extLst>
          </p:cNvPr>
          <p:cNvSpPr>
            <a:spLocks noEditPoints="1"/>
          </p:cNvSpPr>
          <p:nvPr/>
        </p:nvSpPr>
        <p:spPr bwMode="auto">
          <a:xfrm>
            <a:off x="6037119" y="2369654"/>
            <a:ext cx="233117" cy="311491"/>
          </a:xfrm>
          <a:custGeom>
            <a:avLst/>
            <a:gdLst>
              <a:gd name="T0" fmla="*/ 609 w 609"/>
              <a:gd name="T1" fmla="*/ 813 h 813"/>
              <a:gd name="T2" fmla="*/ 0 w 609"/>
              <a:gd name="T3" fmla="*/ 813 h 813"/>
              <a:gd name="T4" fmla="*/ 0 w 609"/>
              <a:gd name="T5" fmla="*/ 102 h 813"/>
              <a:gd name="T6" fmla="*/ 78 w 609"/>
              <a:gd name="T7" fmla="*/ 102 h 813"/>
              <a:gd name="T8" fmla="*/ 102 w 609"/>
              <a:gd name="T9" fmla="*/ 102 h 813"/>
              <a:gd name="T10" fmla="*/ 153 w 609"/>
              <a:gd name="T11" fmla="*/ 102 h 813"/>
              <a:gd name="T12" fmla="*/ 153 w 609"/>
              <a:gd name="T13" fmla="*/ 51 h 813"/>
              <a:gd name="T14" fmla="*/ 232 w 609"/>
              <a:gd name="T15" fmla="*/ 51 h 813"/>
              <a:gd name="T16" fmla="*/ 304 w 609"/>
              <a:gd name="T17" fmla="*/ 0 h 813"/>
              <a:gd name="T18" fmla="*/ 376 w 609"/>
              <a:gd name="T19" fmla="*/ 51 h 813"/>
              <a:gd name="T20" fmla="*/ 456 w 609"/>
              <a:gd name="T21" fmla="*/ 51 h 813"/>
              <a:gd name="T22" fmla="*/ 456 w 609"/>
              <a:gd name="T23" fmla="*/ 102 h 813"/>
              <a:gd name="T24" fmla="*/ 506 w 609"/>
              <a:gd name="T25" fmla="*/ 102 h 813"/>
              <a:gd name="T26" fmla="*/ 525 w 609"/>
              <a:gd name="T27" fmla="*/ 102 h 813"/>
              <a:gd name="T28" fmla="*/ 609 w 609"/>
              <a:gd name="T29" fmla="*/ 102 h 813"/>
              <a:gd name="T30" fmla="*/ 609 w 609"/>
              <a:gd name="T31" fmla="*/ 813 h 813"/>
              <a:gd name="T32" fmla="*/ 456 w 609"/>
              <a:gd name="T33" fmla="*/ 357 h 813"/>
              <a:gd name="T34" fmla="*/ 152 w 609"/>
              <a:gd name="T35" fmla="*/ 357 h 813"/>
              <a:gd name="T36" fmla="*/ 152 w 609"/>
              <a:gd name="T37" fmla="*/ 307 h 813"/>
              <a:gd name="T38" fmla="*/ 456 w 609"/>
              <a:gd name="T39" fmla="*/ 307 h 813"/>
              <a:gd name="T40" fmla="*/ 456 w 609"/>
              <a:gd name="T41" fmla="*/ 357 h 813"/>
              <a:gd name="T42" fmla="*/ 456 w 609"/>
              <a:gd name="T43" fmla="*/ 153 h 813"/>
              <a:gd name="T44" fmla="*/ 456 w 609"/>
              <a:gd name="T45" fmla="*/ 204 h 813"/>
              <a:gd name="T46" fmla="*/ 153 w 609"/>
              <a:gd name="T47" fmla="*/ 204 h 813"/>
              <a:gd name="T48" fmla="*/ 153 w 609"/>
              <a:gd name="T49" fmla="*/ 153 h 813"/>
              <a:gd name="T50" fmla="*/ 102 w 609"/>
              <a:gd name="T51" fmla="*/ 153 h 813"/>
              <a:gd name="T52" fmla="*/ 102 w 609"/>
              <a:gd name="T53" fmla="*/ 153 h 813"/>
              <a:gd name="T54" fmla="*/ 51 w 609"/>
              <a:gd name="T55" fmla="*/ 153 h 813"/>
              <a:gd name="T56" fmla="*/ 51 w 609"/>
              <a:gd name="T57" fmla="*/ 762 h 813"/>
              <a:gd name="T58" fmla="*/ 558 w 609"/>
              <a:gd name="T59" fmla="*/ 762 h 813"/>
              <a:gd name="T60" fmla="*/ 558 w 609"/>
              <a:gd name="T61" fmla="*/ 153 h 813"/>
              <a:gd name="T62" fmla="*/ 506 w 609"/>
              <a:gd name="T63" fmla="*/ 153 h 813"/>
              <a:gd name="T64" fmla="*/ 506 w 609"/>
              <a:gd name="T65" fmla="*/ 153 h 813"/>
              <a:gd name="T66" fmla="*/ 456 w 609"/>
              <a:gd name="T67" fmla="*/ 153 h 813"/>
              <a:gd name="T68" fmla="*/ 456 w 609"/>
              <a:gd name="T69" fmla="*/ 660 h 813"/>
              <a:gd name="T70" fmla="*/ 152 w 609"/>
              <a:gd name="T71" fmla="*/ 660 h 813"/>
              <a:gd name="T72" fmla="*/ 152 w 609"/>
              <a:gd name="T73" fmla="*/ 610 h 813"/>
              <a:gd name="T74" fmla="*/ 456 w 609"/>
              <a:gd name="T75" fmla="*/ 610 h 813"/>
              <a:gd name="T76" fmla="*/ 456 w 609"/>
              <a:gd name="T77" fmla="*/ 660 h 813"/>
              <a:gd name="T78" fmla="*/ 456 w 609"/>
              <a:gd name="T79" fmla="*/ 559 h 813"/>
              <a:gd name="T80" fmla="*/ 152 w 609"/>
              <a:gd name="T81" fmla="*/ 559 h 813"/>
              <a:gd name="T82" fmla="*/ 152 w 609"/>
              <a:gd name="T83" fmla="*/ 508 h 813"/>
              <a:gd name="T84" fmla="*/ 456 w 609"/>
              <a:gd name="T85" fmla="*/ 508 h 813"/>
              <a:gd name="T86" fmla="*/ 456 w 609"/>
              <a:gd name="T87" fmla="*/ 559 h 813"/>
              <a:gd name="T88" fmla="*/ 456 w 609"/>
              <a:gd name="T89" fmla="*/ 457 h 813"/>
              <a:gd name="T90" fmla="*/ 152 w 609"/>
              <a:gd name="T91" fmla="*/ 457 h 813"/>
              <a:gd name="T92" fmla="*/ 152 w 609"/>
              <a:gd name="T93" fmla="*/ 407 h 813"/>
              <a:gd name="T94" fmla="*/ 456 w 609"/>
              <a:gd name="T95" fmla="*/ 407 h 813"/>
              <a:gd name="T96" fmla="*/ 456 w 609"/>
              <a:gd name="T97" fmla="*/ 457 h 813"/>
              <a:gd name="T98" fmla="*/ 204 w 609"/>
              <a:gd name="T99" fmla="*/ 153 h 813"/>
              <a:gd name="T100" fmla="*/ 405 w 609"/>
              <a:gd name="T101" fmla="*/ 153 h 813"/>
              <a:gd name="T102" fmla="*/ 405 w 609"/>
              <a:gd name="T103" fmla="*/ 102 h 813"/>
              <a:gd name="T104" fmla="*/ 330 w 609"/>
              <a:gd name="T105" fmla="*/ 102 h 813"/>
              <a:gd name="T106" fmla="*/ 330 w 609"/>
              <a:gd name="T107" fmla="*/ 77 h 813"/>
              <a:gd name="T108" fmla="*/ 304 w 609"/>
              <a:gd name="T109" fmla="*/ 51 h 813"/>
              <a:gd name="T110" fmla="*/ 279 w 609"/>
              <a:gd name="T111" fmla="*/ 77 h 813"/>
              <a:gd name="T112" fmla="*/ 279 w 609"/>
              <a:gd name="T113" fmla="*/ 102 h 813"/>
              <a:gd name="T114" fmla="*/ 204 w 609"/>
              <a:gd name="T115" fmla="*/ 102 h 813"/>
              <a:gd name="T116" fmla="*/ 204 w 609"/>
              <a:gd name="T117" fmla="*/ 153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09" h="813">
                <a:moveTo>
                  <a:pt x="609" y="813"/>
                </a:moveTo>
                <a:lnTo>
                  <a:pt x="0" y="813"/>
                </a:lnTo>
                <a:lnTo>
                  <a:pt x="0" y="102"/>
                </a:lnTo>
                <a:lnTo>
                  <a:pt x="78" y="102"/>
                </a:lnTo>
                <a:lnTo>
                  <a:pt x="102" y="102"/>
                </a:lnTo>
                <a:lnTo>
                  <a:pt x="153" y="102"/>
                </a:lnTo>
                <a:lnTo>
                  <a:pt x="153" y="51"/>
                </a:lnTo>
                <a:lnTo>
                  <a:pt x="232" y="51"/>
                </a:lnTo>
                <a:cubicBezTo>
                  <a:pt x="243" y="22"/>
                  <a:pt x="271" y="0"/>
                  <a:pt x="304" y="0"/>
                </a:cubicBezTo>
                <a:cubicBezTo>
                  <a:pt x="337" y="0"/>
                  <a:pt x="366" y="22"/>
                  <a:pt x="376" y="51"/>
                </a:cubicBezTo>
                <a:lnTo>
                  <a:pt x="456" y="51"/>
                </a:lnTo>
                <a:lnTo>
                  <a:pt x="456" y="102"/>
                </a:lnTo>
                <a:lnTo>
                  <a:pt x="506" y="102"/>
                </a:lnTo>
                <a:lnTo>
                  <a:pt x="525" y="102"/>
                </a:lnTo>
                <a:lnTo>
                  <a:pt x="609" y="102"/>
                </a:lnTo>
                <a:lnTo>
                  <a:pt x="609" y="813"/>
                </a:lnTo>
                <a:close/>
                <a:moveTo>
                  <a:pt x="456" y="357"/>
                </a:moveTo>
                <a:lnTo>
                  <a:pt x="152" y="357"/>
                </a:lnTo>
                <a:lnTo>
                  <a:pt x="152" y="307"/>
                </a:lnTo>
                <a:lnTo>
                  <a:pt x="456" y="307"/>
                </a:lnTo>
                <a:lnTo>
                  <a:pt x="456" y="357"/>
                </a:lnTo>
                <a:close/>
                <a:moveTo>
                  <a:pt x="456" y="153"/>
                </a:moveTo>
                <a:lnTo>
                  <a:pt x="456" y="204"/>
                </a:lnTo>
                <a:lnTo>
                  <a:pt x="153" y="204"/>
                </a:lnTo>
                <a:lnTo>
                  <a:pt x="153" y="153"/>
                </a:lnTo>
                <a:lnTo>
                  <a:pt x="102" y="153"/>
                </a:lnTo>
                <a:lnTo>
                  <a:pt x="102" y="153"/>
                </a:lnTo>
                <a:lnTo>
                  <a:pt x="51" y="153"/>
                </a:lnTo>
                <a:lnTo>
                  <a:pt x="51" y="762"/>
                </a:lnTo>
                <a:lnTo>
                  <a:pt x="558" y="762"/>
                </a:lnTo>
                <a:lnTo>
                  <a:pt x="558" y="153"/>
                </a:lnTo>
                <a:lnTo>
                  <a:pt x="506" y="153"/>
                </a:lnTo>
                <a:lnTo>
                  <a:pt x="506" y="153"/>
                </a:lnTo>
                <a:lnTo>
                  <a:pt x="456" y="153"/>
                </a:lnTo>
                <a:close/>
                <a:moveTo>
                  <a:pt x="456" y="660"/>
                </a:moveTo>
                <a:lnTo>
                  <a:pt x="152" y="660"/>
                </a:lnTo>
                <a:lnTo>
                  <a:pt x="152" y="610"/>
                </a:lnTo>
                <a:lnTo>
                  <a:pt x="456" y="610"/>
                </a:lnTo>
                <a:lnTo>
                  <a:pt x="456" y="660"/>
                </a:lnTo>
                <a:close/>
                <a:moveTo>
                  <a:pt x="456" y="559"/>
                </a:moveTo>
                <a:lnTo>
                  <a:pt x="152" y="559"/>
                </a:lnTo>
                <a:lnTo>
                  <a:pt x="152" y="508"/>
                </a:lnTo>
                <a:lnTo>
                  <a:pt x="456" y="508"/>
                </a:lnTo>
                <a:lnTo>
                  <a:pt x="456" y="559"/>
                </a:lnTo>
                <a:close/>
                <a:moveTo>
                  <a:pt x="456" y="457"/>
                </a:moveTo>
                <a:lnTo>
                  <a:pt x="152" y="457"/>
                </a:lnTo>
                <a:lnTo>
                  <a:pt x="152" y="407"/>
                </a:lnTo>
                <a:lnTo>
                  <a:pt x="456" y="407"/>
                </a:lnTo>
                <a:lnTo>
                  <a:pt x="456" y="457"/>
                </a:lnTo>
                <a:close/>
                <a:moveTo>
                  <a:pt x="204" y="153"/>
                </a:moveTo>
                <a:lnTo>
                  <a:pt x="405" y="153"/>
                </a:lnTo>
                <a:lnTo>
                  <a:pt x="405" y="102"/>
                </a:lnTo>
                <a:lnTo>
                  <a:pt x="330" y="102"/>
                </a:lnTo>
                <a:lnTo>
                  <a:pt x="330" y="77"/>
                </a:lnTo>
                <a:cubicBezTo>
                  <a:pt x="330" y="63"/>
                  <a:pt x="318" y="51"/>
                  <a:pt x="304" y="51"/>
                </a:cubicBezTo>
                <a:cubicBezTo>
                  <a:pt x="290" y="51"/>
                  <a:pt x="279" y="63"/>
                  <a:pt x="279" y="77"/>
                </a:cubicBezTo>
                <a:lnTo>
                  <a:pt x="279" y="102"/>
                </a:lnTo>
                <a:lnTo>
                  <a:pt x="204" y="102"/>
                </a:lnTo>
                <a:lnTo>
                  <a:pt x="204" y="1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299" tIns="45649" rIns="91299" bIns="45649" numCol="1" anchor="t" anchorCtr="0" compatLnSpc="1">
            <a:prstTxWarp prst="textNoShape">
              <a:avLst/>
            </a:prstTxWarp>
          </a:bodyPr>
          <a:lstStyle/>
          <a:p>
            <a:endParaRPr lang="en-US" sz="1798"/>
          </a:p>
        </p:txBody>
      </p:sp>
      <p:sp>
        <p:nvSpPr>
          <p:cNvPr id="111" name="Freeform 209">
            <a:extLst>
              <a:ext uri="{FF2B5EF4-FFF2-40B4-BE49-F238E27FC236}">
                <a16:creationId xmlns:a16="http://schemas.microsoft.com/office/drawing/2014/main" id="{CEE1AD39-6F72-4D42-997F-06F646E20B63}"/>
              </a:ext>
            </a:extLst>
          </p:cNvPr>
          <p:cNvSpPr>
            <a:spLocks noEditPoints="1"/>
          </p:cNvSpPr>
          <p:nvPr/>
        </p:nvSpPr>
        <p:spPr bwMode="auto">
          <a:xfrm>
            <a:off x="1530594" y="2559377"/>
            <a:ext cx="188716" cy="252163"/>
          </a:xfrm>
          <a:custGeom>
            <a:avLst/>
            <a:gdLst>
              <a:gd name="T0" fmla="*/ 609 w 609"/>
              <a:gd name="T1" fmla="*/ 813 h 813"/>
              <a:gd name="T2" fmla="*/ 0 w 609"/>
              <a:gd name="T3" fmla="*/ 813 h 813"/>
              <a:gd name="T4" fmla="*/ 0 w 609"/>
              <a:gd name="T5" fmla="*/ 102 h 813"/>
              <a:gd name="T6" fmla="*/ 78 w 609"/>
              <a:gd name="T7" fmla="*/ 102 h 813"/>
              <a:gd name="T8" fmla="*/ 78 w 609"/>
              <a:gd name="T9" fmla="*/ 102 h 813"/>
              <a:gd name="T10" fmla="*/ 153 w 609"/>
              <a:gd name="T11" fmla="*/ 102 h 813"/>
              <a:gd name="T12" fmla="*/ 153 w 609"/>
              <a:gd name="T13" fmla="*/ 51 h 813"/>
              <a:gd name="T14" fmla="*/ 233 w 609"/>
              <a:gd name="T15" fmla="*/ 51 h 813"/>
              <a:gd name="T16" fmla="*/ 304 w 609"/>
              <a:gd name="T17" fmla="*/ 0 h 813"/>
              <a:gd name="T18" fmla="*/ 376 w 609"/>
              <a:gd name="T19" fmla="*/ 51 h 813"/>
              <a:gd name="T20" fmla="*/ 456 w 609"/>
              <a:gd name="T21" fmla="*/ 51 h 813"/>
              <a:gd name="T22" fmla="*/ 456 w 609"/>
              <a:gd name="T23" fmla="*/ 102 h 813"/>
              <a:gd name="T24" fmla="*/ 512 w 609"/>
              <a:gd name="T25" fmla="*/ 102 h 813"/>
              <a:gd name="T26" fmla="*/ 512 w 609"/>
              <a:gd name="T27" fmla="*/ 102 h 813"/>
              <a:gd name="T28" fmla="*/ 609 w 609"/>
              <a:gd name="T29" fmla="*/ 102 h 813"/>
              <a:gd name="T30" fmla="*/ 609 w 609"/>
              <a:gd name="T31" fmla="*/ 813 h 813"/>
              <a:gd name="T32" fmla="*/ 456 w 609"/>
              <a:gd name="T33" fmla="*/ 153 h 813"/>
              <a:gd name="T34" fmla="*/ 456 w 609"/>
              <a:gd name="T35" fmla="*/ 204 h 813"/>
              <a:gd name="T36" fmla="*/ 153 w 609"/>
              <a:gd name="T37" fmla="*/ 204 h 813"/>
              <a:gd name="T38" fmla="*/ 153 w 609"/>
              <a:gd name="T39" fmla="*/ 153 h 813"/>
              <a:gd name="T40" fmla="*/ 78 w 609"/>
              <a:gd name="T41" fmla="*/ 153 h 813"/>
              <a:gd name="T42" fmla="*/ 78 w 609"/>
              <a:gd name="T43" fmla="*/ 153 h 813"/>
              <a:gd name="T44" fmla="*/ 51 w 609"/>
              <a:gd name="T45" fmla="*/ 153 h 813"/>
              <a:gd name="T46" fmla="*/ 51 w 609"/>
              <a:gd name="T47" fmla="*/ 762 h 813"/>
              <a:gd name="T48" fmla="*/ 558 w 609"/>
              <a:gd name="T49" fmla="*/ 762 h 813"/>
              <a:gd name="T50" fmla="*/ 558 w 609"/>
              <a:gd name="T51" fmla="*/ 153 h 813"/>
              <a:gd name="T52" fmla="*/ 512 w 609"/>
              <a:gd name="T53" fmla="*/ 153 h 813"/>
              <a:gd name="T54" fmla="*/ 512 w 609"/>
              <a:gd name="T55" fmla="*/ 153 h 813"/>
              <a:gd name="T56" fmla="*/ 456 w 609"/>
              <a:gd name="T57" fmla="*/ 153 h 813"/>
              <a:gd name="T58" fmla="*/ 120 w 609"/>
              <a:gd name="T59" fmla="*/ 686 h 813"/>
              <a:gd name="T60" fmla="*/ 171 w 609"/>
              <a:gd name="T61" fmla="*/ 686 h 813"/>
              <a:gd name="T62" fmla="*/ 171 w 609"/>
              <a:gd name="T63" fmla="*/ 356 h 813"/>
              <a:gd name="T64" fmla="*/ 120 w 609"/>
              <a:gd name="T65" fmla="*/ 356 h 813"/>
              <a:gd name="T66" fmla="*/ 120 w 609"/>
              <a:gd name="T67" fmla="*/ 686 h 813"/>
              <a:gd name="T68" fmla="*/ 222 w 609"/>
              <a:gd name="T69" fmla="*/ 686 h 813"/>
              <a:gd name="T70" fmla="*/ 273 w 609"/>
              <a:gd name="T71" fmla="*/ 686 h 813"/>
              <a:gd name="T72" fmla="*/ 273 w 609"/>
              <a:gd name="T73" fmla="*/ 280 h 813"/>
              <a:gd name="T74" fmla="*/ 222 w 609"/>
              <a:gd name="T75" fmla="*/ 280 h 813"/>
              <a:gd name="T76" fmla="*/ 222 w 609"/>
              <a:gd name="T77" fmla="*/ 686 h 813"/>
              <a:gd name="T78" fmla="*/ 482 w 609"/>
              <a:gd name="T79" fmla="*/ 686 h 813"/>
              <a:gd name="T80" fmla="*/ 431 w 609"/>
              <a:gd name="T81" fmla="*/ 686 h 813"/>
              <a:gd name="T82" fmla="*/ 431 w 609"/>
              <a:gd name="T83" fmla="*/ 356 h 813"/>
              <a:gd name="T84" fmla="*/ 482 w 609"/>
              <a:gd name="T85" fmla="*/ 356 h 813"/>
              <a:gd name="T86" fmla="*/ 482 w 609"/>
              <a:gd name="T87" fmla="*/ 686 h 813"/>
              <a:gd name="T88" fmla="*/ 381 w 609"/>
              <a:gd name="T89" fmla="*/ 686 h 813"/>
              <a:gd name="T90" fmla="*/ 330 w 609"/>
              <a:gd name="T91" fmla="*/ 686 h 813"/>
              <a:gd name="T92" fmla="*/ 330 w 609"/>
              <a:gd name="T93" fmla="*/ 280 h 813"/>
              <a:gd name="T94" fmla="*/ 381 w 609"/>
              <a:gd name="T95" fmla="*/ 280 h 813"/>
              <a:gd name="T96" fmla="*/ 381 w 609"/>
              <a:gd name="T97" fmla="*/ 686 h 813"/>
              <a:gd name="T98" fmla="*/ 204 w 609"/>
              <a:gd name="T99" fmla="*/ 153 h 813"/>
              <a:gd name="T100" fmla="*/ 405 w 609"/>
              <a:gd name="T101" fmla="*/ 153 h 813"/>
              <a:gd name="T102" fmla="*/ 405 w 609"/>
              <a:gd name="T103" fmla="*/ 102 h 813"/>
              <a:gd name="T104" fmla="*/ 330 w 609"/>
              <a:gd name="T105" fmla="*/ 102 h 813"/>
              <a:gd name="T106" fmla="*/ 330 w 609"/>
              <a:gd name="T107" fmla="*/ 77 h 813"/>
              <a:gd name="T108" fmla="*/ 304 w 609"/>
              <a:gd name="T109" fmla="*/ 51 h 813"/>
              <a:gd name="T110" fmla="*/ 279 w 609"/>
              <a:gd name="T111" fmla="*/ 77 h 813"/>
              <a:gd name="T112" fmla="*/ 279 w 609"/>
              <a:gd name="T113" fmla="*/ 102 h 813"/>
              <a:gd name="T114" fmla="*/ 204 w 609"/>
              <a:gd name="T115" fmla="*/ 102 h 813"/>
              <a:gd name="T116" fmla="*/ 204 w 609"/>
              <a:gd name="T117" fmla="*/ 153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09" h="813">
                <a:moveTo>
                  <a:pt x="609" y="813"/>
                </a:moveTo>
                <a:lnTo>
                  <a:pt x="0" y="813"/>
                </a:lnTo>
                <a:lnTo>
                  <a:pt x="0" y="102"/>
                </a:lnTo>
                <a:lnTo>
                  <a:pt x="78" y="102"/>
                </a:lnTo>
                <a:lnTo>
                  <a:pt x="78" y="102"/>
                </a:lnTo>
                <a:lnTo>
                  <a:pt x="153" y="102"/>
                </a:lnTo>
                <a:lnTo>
                  <a:pt x="153" y="51"/>
                </a:lnTo>
                <a:lnTo>
                  <a:pt x="233" y="51"/>
                </a:lnTo>
                <a:cubicBezTo>
                  <a:pt x="243" y="22"/>
                  <a:pt x="271" y="0"/>
                  <a:pt x="304" y="0"/>
                </a:cubicBezTo>
                <a:cubicBezTo>
                  <a:pt x="338" y="0"/>
                  <a:pt x="366" y="22"/>
                  <a:pt x="376" y="51"/>
                </a:cubicBezTo>
                <a:lnTo>
                  <a:pt x="456" y="51"/>
                </a:lnTo>
                <a:lnTo>
                  <a:pt x="456" y="102"/>
                </a:lnTo>
                <a:lnTo>
                  <a:pt x="512" y="102"/>
                </a:lnTo>
                <a:lnTo>
                  <a:pt x="512" y="102"/>
                </a:lnTo>
                <a:lnTo>
                  <a:pt x="609" y="102"/>
                </a:lnTo>
                <a:lnTo>
                  <a:pt x="609" y="813"/>
                </a:lnTo>
                <a:close/>
                <a:moveTo>
                  <a:pt x="456" y="153"/>
                </a:moveTo>
                <a:lnTo>
                  <a:pt x="456" y="204"/>
                </a:lnTo>
                <a:lnTo>
                  <a:pt x="153" y="204"/>
                </a:lnTo>
                <a:lnTo>
                  <a:pt x="153" y="153"/>
                </a:lnTo>
                <a:lnTo>
                  <a:pt x="78" y="153"/>
                </a:lnTo>
                <a:lnTo>
                  <a:pt x="78" y="153"/>
                </a:lnTo>
                <a:lnTo>
                  <a:pt x="51" y="153"/>
                </a:lnTo>
                <a:lnTo>
                  <a:pt x="51" y="762"/>
                </a:lnTo>
                <a:lnTo>
                  <a:pt x="558" y="762"/>
                </a:lnTo>
                <a:lnTo>
                  <a:pt x="558" y="153"/>
                </a:lnTo>
                <a:lnTo>
                  <a:pt x="512" y="153"/>
                </a:lnTo>
                <a:lnTo>
                  <a:pt x="512" y="153"/>
                </a:lnTo>
                <a:lnTo>
                  <a:pt x="456" y="153"/>
                </a:lnTo>
                <a:close/>
                <a:moveTo>
                  <a:pt x="120" y="686"/>
                </a:moveTo>
                <a:lnTo>
                  <a:pt x="171" y="686"/>
                </a:lnTo>
                <a:lnTo>
                  <a:pt x="171" y="356"/>
                </a:lnTo>
                <a:lnTo>
                  <a:pt x="120" y="356"/>
                </a:lnTo>
                <a:lnTo>
                  <a:pt x="120" y="686"/>
                </a:lnTo>
                <a:close/>
                <a:moveTo>
                  <a:pt x="222" y="686"/>
                </a:moveTo>
                <a:lnTo>
                  <a:pt x="273" y="686"/>
                </a:lnTo>
                <a:lnTo>
                  <a:pt x="273" y="280"/>
                </a:lnTo>
                <a:lnTo>
                  <a:pt x="222" y="280"/>
                </a:lnTo>
                <a:lnTo>
                  <a:pt x="222" y="686"/>
                </a:lnTo>
                <a:close/>
                <a:moveTo>
                  <a:pt x="482" y="686"/>
                </a:moveTo>
                <a:lnTo>
                  <a:pt x="431" y="686"/>
                </a:lnTo>
                <a:lnTo>
                  <a:pt x="431" y="356"/>
                </a:lnTo>
                <a:lnTo>
                  <a:pt x="482" y="356"/>
                </a:lnTo>
                <a:lnTo>
                  <a:pt x="482" y="686"/>
                </a:lnTo>
                <a:close/>
                <a:moveTo>
                  <a:pt x="381" y="686"/>
                </a:moveTo>
                <a:lnTo>
                  <a:pt x="330" y="686"/>
                </a:lnTo>
                <a:lnTo>
                  <a:pt x="330" y="280"/>
                </a:lnTo>
                <a:lnTo>
                  <a:pt x="381" y="280"/>
                </a:lnTo>
                <a:lnTo>
                  <a:pt x="381" y="686"/>
                </a:lnTo>
                <a:close/>
                <a:moveTo>
                  <a:pt x="204" y="153"/>
                </a:moveTo>
                <a:lnTo>
                  <a:pt x="405" y="153"/>
                </a:lnTo>
                <a:lnTo>
                  <a:pt x="405" y="102"/>
                </a:lnTo>
                <a:lnTo>
                  <a:pt x="330" y="102"/>
                </a:lnTo>
                <a:lnTo>
                  <a:pt x="330" y="77"/>
                </a:lnTo>
                <a:cubicBezTo>
                  <a:pt x="330" y="63"/>
                  <a:pt x="318" y="51"/>
                  <a:pt x="304" y="51"/>
                </a:cubicBezTo>
                <a:cubicBezTo>
                  <a:pt x="290" y="51"/>
                  <a:pt x="279" y="63"/>
                  <a:pt x="279" y="77"/>
                </a:cubicBezTo>
                <a:lnTo>
                  <a:pt x="279" y="102"/>
                </a:lnTo>
                <a:lnTo>
                  <a:pt x="204" y="102"/>
                </a:lnTo>
                <a:lnTo>
                  <a:pt x="204" y="1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299" tIns="45649" rIns="91299" bIns="45649" numCol="1" anchor="t" anchorCtr="0" compatLnSpc="1">
            <a:prstTxWarp prst="textNoShape">
              <a:avLst/>
            </a:prstTxWarp>
          </a:bodyPr>
          <a:lstStyle/>
          <a:p>
            <a:endParaRPr lang="en-US" sz="1798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EB0E15-213C-4770-8D53-5DD86C1D2601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F9CD96C-D64C-4D81-9D51-64EC03B643D2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E66F878-6779-46DC-AA2D-4D9EF12A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3B5B87F-C4B4-45D1-86A1-988ECCB9F62B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90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29BBD1-775E-4C2C-BEDA-1D1085E4FF7C}"/>
              </a:ext>
            </a:extLst>
          </p:cNvPr>
          <p:cNvSpPr/>
          <p:nvPr/>
        </p:nvSpPr>
        <p:spPr>
          <a:xfrm>
            <a:off x="576902" y="688092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F91F5-0E63-437B-B293-358739EE9414}"/>
              </a:ext>
            </a:extLst>
          </p:cNvPr>
          <p:cNvSpPr txBox="1"/>
          <p:nvPr/>
        </p:nvSpPr>
        <p:spPr>
          <a:xfrm>
            <a:off x="11216556" y="588787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FD14761-C2D3-49D9-A619-57FC177CF2D1}" type="slidenum">
              <a:rPr lang="en-US" sz="2000" smtClean="0">
                <a:solidFill>
                  <a:schemeClr val="accent6">
                    <a:alpha val="55000"/>
                  </a:schemeClr>
                </a:solidFill>
                <a:latin typeface="+mj-lt"/>
              </a:rPr>
              <a:t>23</a:t>
            </a:fld>
            <a:endParaRPr lang="en-ID" sz="2000" dirty="0">
              <a:solidFill>
                <a:schemeClr val="accent6">
                  <a:alpha val="5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2B771B-09FA-4B48-9AA4-331A2A5738DA}"/>
              </a:ext>
            </a:extLst>
          </p:cNvPr>
          <p:cNvSpPr txBox="1"/>
          <p:nvPr/>
        </p:nvSpPr>
        <p:spPr>
          <a:xfrm>
            <a:off x="3568182" y="788629"/>
            <a:ext cx="5055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Our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Infographic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5F4281-0B3A-4FFA-9F0E-D7343A29D2BF}"/>
              </a:ext>
            </a:extLst>
          </p:cNvPr>
          <p:cNvGrpSpPr/>
          <p:nvPr/>
        </p:nvGrpSpPr>
        <p:grpSpPr>
          <a:xfrm>
            <a:off x="991491" y="2550694"/>
            <a:ext cx="2272900" cy="2272949"/>
            <a:chOff x="1412103" y="2403490"/>
            <a:chExt cx="2614486" cy="2614542"/>
          </a:xfrm>
        </p:grpSpPr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FFD55E28-D8C5-41B0-A29D-55A829004D41}"/>
                </a:ext>
              </a:extLst>
            </p:cNvPr>
            <p:cNvSpPr/>
            <p:nvPr/>
          </p:nvSpPr>
          <p:spPr>
            <a:xfrm>
              <a:off x="2825245" y="2403490"/>
              <a:ext cx="707956" cy="261454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25D1C111-71D4-41C1-A3F7-A33B8BA17901}"/>
                </a:ext>
              </a:extLst>
            </p:cNvPr>
            <p:cNvSpPr/>
            <p:nvPr/>
          </p:nvSpPr>
          <p:spPr>
            <a:xfrm>
              <a:off x="1905560" y="2403490"/>
              <a:ext cx="707966" cy="261448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D8E55CC2-EDC4-42C2-B8CB-3705278C9042}"/>
                </a:ext>
              </a:extLst>
            </p:cNvPr>
            <p:cNvSpPr/>
            <p:nvPr/>
          </p:nvSpPr>
          <p:spPr>
            <a:xfrm>
              <a:off x="1412103" y="3816553"/>
              <a:ext cx="2614486" cy="70796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9D3E16E5-9D1A-472F-9092-D960388FA487}"/>
                </a:ext>
              </a:extLst>
            </p:cNvPr>
            <p:cNvSpPr/>
            <p:nvPr/>
          </p:nvSpPr>
          <p:spPr>
            <a:xfrm>
              <a:off x="1412103" y="2896726"/>
              <a:ext cx="2614486" cy="7079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51819BE-D613-4925-9962-553D569D3989}"/>
              </a:ext>
            </a:extLst>
          </p:cNvPr>
          <p:cNvSpPr/>
          <p:nvPr/>
        </p:nvSpPr>
        <p:spPr>
          <a:xfrm>
            <a:off x="3543878" y="3703962"/>
            <a:ext cx="2327435" cy="1174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Quis varius quam quisque id diam vel. Ut enim blandit volu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tpat mae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cenas volutpat bla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ndit ali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54208A-DCE9-4F6F-AE89-1FF8B775B151}"/>
              </a:ext>
            </a:extLst>
          </p:cNvPr>
          <p:cNvSpPr/>
          <p:nvPr/>
        </p:nvSpPr>
        <p:spPr>
          <a:xfrm>
            <a:off x="3540869" y="3003079"/>
            <a:ext cx="248558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Main Topic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BB3657-F83E-4379-8CA0-D6AB9A5EE27D}"/>
              </a:ext>
            </a:extLst>
          </p:cNvPr>
          <p:cNvSpPr/>
          <p:nvPr/>
        </p:nvSpPr>
        <p:spPr>
          <a:xfrm>
            <a:off x="3543877" y="3303219"/>
            <a:ext cx="214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accent6"/>
                </a:solidFill>
              </a:rPr>
              <a:t>Detail Of Topic Here</a:t>
            </a:r>
            <a:endParaRPr lang="id-ID" sz="1200" i="1" dirty="0">
              <a:solidFill>
                <a:schemeClr val="accent6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F57FFD-FE5D-4C87-9CC3-57C3F3CEDC28}"/>
              </a:ext>
            </a:extLst>
          </p:cNvPr>
          <p:cNvSpPr/>
          <p:nvPr/>
        </p:nvSpPr>
        <p:spPr>
          <a:xfrm>
            <a:off x="3633204" y="2906944"/>
            <a:ext cx="43313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9D0643-8460-4403-9F53-56C00D1903E4}"/>
              </a:ext>
            </a:extLst>
          </p:cNvPr>
          <p:cNvGrpSpPr/>
          <p:nvPr/>
        </p:nvGrpSpPr>
        <p:grpSpPr>
          <a:xfrm>
            <a:off x="6223605" y="2550694"/>
            <a:ext cx="2272900" cy="2272949"/>
            <a:chOff x="1412103" y="2403490"/>
            <a:chExt cx="2614486" cy="2614542"/>
          </a:xfrm>
        </p:grpSpPr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4795A152-34AF-4EBD-9E80-7E49E703F9D5}"/>
                </a:ext>
              </a:extLst>
            </p:cNvPr>
            <p:cNvSpPr/>
            <p:nvPr/>
          </p:nvSpPr>
          <p:spPr>
            <a:xfrm>
              <a:off x="2825245" y="2403490"/>
              <a:ext cx="707956" cy="261454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039CDEDF-80FF-4D60-B142-2EFAA6AD4E6C}"/>
                </a:ext>
              </a:extLst>
            </p:cNvPr>
            <p:cNvSpPr/>
            <p:nvPr/>
          </p:nvSpPr>
          <p:spPr>
            <a:xfrm>
              <a:off x="1905560" y="2403490"/>
              <a:ext cx="707966" cy="261448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6018B130-5D7C-4E08-90E7-3907B1446C8E}"/>
                </a:ext>
              </a:extLst>
            </p:cNvPr>
            <p:cNvSpPr/>
            <p:nvPr/>
          </p:nvSpPr>
          <p:spPr>
            <a:xfrm>
              <a:off x="1412103" y="3816553"/>
              <a:ext cx="2614486" cy="70796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8BD42B80-7831-43B4-9CF8-F0DBDAC1CB79}"/>
                </a:ext>
              </a:extLst>
            </p:cNvPr>
            <p:cNvSpPr/>
            <p:nvPr/>
          </p:nvSpPr>
          <p:spPr>
            <a:xfrm>
              <a:off x="1412103" y="2896726"/>
              <a:ext cx="2614486" cy="7079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C756893-F801-4E6B-AE10-830ADCF7DFB2}"/>
              </a:ext>
            </a:extLst>
          </p:cNvPr>
          <p:cNvSpPr/>
          <p:nvPr/>
        </p:nvSpPr>
        <p:spPr>
          <a:xfrm>
            <a:off x="8834050" y="3703962"/>
            <a:ext cx="2327435" cy="1174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Quis varius quam quisque id diam vel. Ut enim blandit volu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tpat mae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cenas volutpat bla</a:t>
            </a:r>
            <a:r>
              <a:rPr lang="en-US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a typeface="Times New Roman" panose="02020603050405020304" pitchFamily="18" charset="0"/>
              </a:rPr>
              <a:t>ndit ali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82DBFE-0768-479E-859C-72D9DCFD2FFE}"/>
              </a:ext>
            </a:extLst>
          </p:cNvPr>
          <p:cNvSpPr/>
          <p:nvPr/>
        </p:nvSpPr>
        <p:spPr>
          <a:xfrm>
            <a:off x="8831041" y="3003079"/>
            <a:ext cx="248558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Main Topic Here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2423B9-F9B0-462C-97CF-822FA2984EA2}"/>
              </a:ext>
            </a:extLst>
          </p:cNvPr>
          <p:cNvSpPr/>
          <p:nvPr/>
        </p:nvSpPr>
        <p:spPr>
          <a:xfrm>
            <a:off x="8834049" y="3303219"/>
            <a:ext cx="214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accent6"/>
                </a:solidFill>
              </a:rPr>
              <a:t>Detail Of Topic Here</a:t>
            </a:r>
            <a:endParaRPr lang="id-ID" sz="1200" i="1" dirty="0">
              <a:solidFill>
                <a:schemeClr val="accent6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42F678-D9E2-4913-8A8A-A79D8F8CA095}"/>
              </a:ext>
            </a:extLst>
          </p:cNvPr>
          <p:cNvSpPr/>
          <p:nvPr/>
        </p:nvSpPr>
        <p:spPr>
          <a:xfrm>
            <a:off x="8923376" y="2906944"/>
            <a:ext cx="433137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351BA0-2129-4627-BA90-C36770C84EB2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47EF13-8CB6-4E51-81A3-74B752386A48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3A9A98A-2DAD-414B-9A6D-FA1714795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4C0E820-241F-4722-AB5E-BC8A0BA60C2A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97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CF5D5-D6AF-41FA-A2AB-7E7E2DB489A4}"/>
              </a:ext>
            </a:extLst>
          </p:cNvPr>
          <p:cNvSpPr/>
          <p:nvPr/>
        </p:nvSpPr>
        <p:spPr>
          <a:xfrm>
            <a:off x="576902" y="688092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F727D-FE1E-4711-9BE7-C47B5EEAC26B}"/>
              </a:ext>
            </a:extLst>
          </p:cNvPr>
          <p:cNvSpPr txBox="1"/>
          <p:nvPr/>
        </p:nvSpPr>
        <p:spPr>
          <a:xfrm>
            <a:off x="11205334" y="5887871"/>
            <a:ext cx="494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accent6">
                    <a:alpha val="55000"/>
                  </a:schemeClr>
                </a:solidFill>
                <a:latin typeface="+mj-lt"/>
              </a:rPr>
              <a:t>24</a:t>
            </a:r>
            <a:endParaRPr lang="en-ID" sz="2000" dirty="0">
              <a:solidFill>
                <a:schemeClr val="accent6">
                  <a:alpha val="55000"/>
                </a:schemeClr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D0A5BA-D4C9-4A83-A3D5-B58278B7540B}"/>
              </a:ext>
            </a:extLst>
          </p:cNvPr>
          <p:cNvSpPr/>
          <p:nvPr/>
        </p:nvSpPr>
        <p:spPr>
          <a:xfrm>
            <a:off x="1108206" y="3086443"/>
            <a:ext cx="23160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</a:rPr>
              <a:t>Monday – Saturday</a:t>
            </a:r>
          </a:p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</a:rPr>
              <a:t>08.00 AM – 08.00 PM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2AFD3-A3D5-4F86-86C0-43CDE99B7A7A}"/>
              </a:ext>
            </a:extLst>
          </p:cNvPr>
          <p:cNvSpPr/>
          <p:nvPr/>
        </p:nvSpPr>
        <p:spPr>
          <a:xfrm>
            <a:off x="1108206" y="2759887"/>
            <a:ext cx="153036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tx2"/>
                </a:solidFill>
              </a:rPr>
              <a:t>Office Hours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6CF3AF-CA8D-4A59-9DF4-087A16739ACA}"/>
              </a:ext>
            </a:extLst>
          </p:cNvPr>
          <p:cNvSpPr/>
          <p:nvPr/>
        </p:nvSpPr>
        <p:spPr>
          <a:xfrm>
            <a:off x="3190325" y="3086443"/>
            <a:ext cx="21387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dirty="0">
                <a:solidFill>
                  <a:schemeClr val="accent6"/>
                </a:solidFill>
              </a:rPr>
              <a:t>Marketing Pop-Up,</a:t>
            </a:r>
            <a:r>
              <a:rPr lang="id-ID" sz="1200" dirty="0">
                <a:solidFill>
                  <a:schemeClr val="accent6"/>
                </a:solidFill>
              </a:rPr>
              <a:t> </a:t>
            </a:r>
            <a:r>
              <a:rPr lang="en-ID" sz="1200" dirty="0">
                <a:solidFill>
                  <a:schemeClr val="accent6"/>
                </a:solidFill>
              </a:rPr>
              <a:t>Goodwin Street, Mumbai, N4 3HQ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B7C45E-E65F-4841-B27C-2CA4227D00F6}"/>
              </a:ext>
            </a:extLst>
          </p:cNvPr>
          <p:cNvSpPr/>
          <p:nvPr/>
        </p:nvSpPr>
        <p:spPr>
          <a:xfrm>
            <a:off x="3190325" y="2759887"/>
            <a:ext cx="153036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tx2"/>
                </a:solidFill>
              </a:rPr>
              <a:t>Address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DB80C8-524D-4A90-AF5E-4D2A20275DB6}"/>
              </a:ext>
            </a:extLst>
          </p:cNvPr>
          <p:cNvSpPr/>
          <p:nvPr/>
        </p:nvSpPr>
        <p:spPr>
          <a:xfrm>
            <a:off x="1108206" y="4430887"/>
            <a:ext cx="23160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</a:rPr>
              <a:t>(+62) 000 0000 0000</a:t>
            </a:r>
          </a:p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</a:rPr>
              <a:t>(0725) 00000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B5497F-8F6E-437A-89DA-AF01881B3D59}"/>
              </a:ext>
            </a:extLst>
          </p:cNvPr>
          <p:cNvSpPr/>
          <p:nvPr/>
        </p:nvSpPr>
        <p:spPr>
          <a:xfrm>
            <a:off x="1108206" y="4088289"/>
            <a:ext cx="153036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tx2"/>
                </a:solidFill>
              </a:rPr>
              <a:t>Get In Touch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218719-3D35-4ADF-BC57-1751D18D2630}"/>
              </a:ext>
            </a:extLst>
          </p:cNvPr>
          <p:cNvSpPr/>
          <p:nvPr/>
        </p:nvSpPr>
        <p:spPr>
          <a:xfrm>
            <a:off x="3190325" y="4430887"/>
            <a:ext cx="21387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200" dirty="0">
                <a:solidFill>
                  <a:schemeClr val="accent6"/>
                </a:solidFill>
              </a:rPr>
              <a:t>w</a:t>
            </a:r>
            <a:r>
              <a:rPr lang="id-ID" sz="1200" dirty="0">
                <a:solidFill>
                  <a:schemeClr val="accent6"/>
                </a:solidFill>
              </a:rPr>
              <a:t>ww.</a:t>
            </a:r>
            <a:r>
              <a:rPr lang="en-US" sz="1200" dirty="0" err="1">
                <a:solidFill>
                  <a:schemeClr val="accent6"/>
                </a:solidFill>
              </a:rPr>
              <a:t>mogoromo</a:t>
            </a:r>
            <a:r>
              <a:rPr lang="id-ID" sz="1200" dirty="0">
                <a:solidFill>
                  <a:schemeClr val="accent6"/>
                </a:solidFill>
              </a:rPr>
              <a:t>.com</a:t>
            </a:r>
          </a:p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</a:rPr>
              <a:t>office@</a:t>
            </a:r>
            <a:r>
              <a:rPr lang="en-US" sz="1200" dirty="0" err="1">
                <a:solidFill>
                  <a:schemeClr val="accent6"/>
                </a:solidFill>
              </a:rPr>
              <a:t>mogoromo</a:t>
            </a:r>
            <a:r>
              <a:rPr lang="id-ID" sz="1200" dirty="0">
                <a:solidFill>
                  <a:schemeClr val="accent6"/>
                </a:solidFill>
              </a:rPr>
              <a:t>.com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D80277-3276-47BE-AA75-4776A1105589}"/>
              </a:ext>
            </a:extLst>
          </p:cNvPr>
          <p:cNvSpPr/>
          <p:nvPr/>
        </p:nvSpPr>
        <p:spPr>
          <a:xfrm>
            <a:off x="3190325" y="4088289"/>
            <a:ext cx="1530362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600" b="1" dirty="0">
                <a:solidFill>
                  <a:schemeClr val="tx2"/>
                </a:solidFill>
              </a:rPr>
              <a:t>Follow 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5AA165-DB23-4C4C-8DE9-EE1728D8B05C}"/>
              </a:ext>
            </a:extLst>
          </p:cNvPr>
          <p:cNvSpPr txBox="1"/>
          <p:nvPr/>
        </p:nvSpPr>
        <p:spPr>
          <a:xfrm>
            <a:off x="1122303" y="623740"/>
            <a:ext cx="3478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Contact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Information's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D63AD11-75BE-449A-98D7-B1D3118D48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8" b="20118"/>
          <a:stretch>
            <a:fillRect/>
          </a:stretch>
        </p:blipFill>
        <p:spPr/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D43B27-417E-4125-AE86-FCE3DE44ECF6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25C9AD-387E-47FF-B3AA-34C427A308D4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F0873B-7460-4D48-B90B-FD9E15649261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5FDCF4-A349-4D76-8ABC-D8B6BA69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9576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DF3D5D3-BB33-47FF-8EAE-BBFE50EAE8D5}"/>
              </a:ext>
            </a:extLst>
          </p:cNvPr>
          <p:cNvCxnSpPr>
            <a:cxnSpLocks/>
          </p:cNvCxnSpPr>
          <p:nvPr/>
        </p:nvCxnSpPr>
        <p:spPr>
          <a:xfrm>
            <a:off x="2442602" y="4688301"/>
            <a:ext cx="1173707" cy="0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7EDB12D-C9D8-44A1-A76B-F2BDC6F22F51}"/>
              </a:ext>
            </a:extLst>
          </p:cNvPr>
          <p:cNvSpPr/>
          <p:nvPr/>
        </p:nvSpPr>
        <p:spPr>
          <a:xfrm>
            <a:off x="576902" y="1718606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BB3E5-5185-45AD-831B-9BF2D6F9DCC7}"/>
              </a:ext>
            </a:extLst>
          </p:cNvPr>
          <p:cNvSpPr txBox="1"/>
          <p:nvPr/>
        </p:nvSpPr>
        <p:spPr>
          <a:xfrm>
            <a:off x="978027" y="1734746"/>
            <a:ext cx="4972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Thank </a:t>
            </a:r>
            <a:r>
              <a:rPr lang="en-US" sz="6000" dirty="0">
                <a:solidFill>
                  <a:schemeClr val="accent1"/>
                </a:solidFill>
                <a:latin typeface="+mj-lt"/>
              </a:rPr>
              <a:t>You</a:t>
            </a:r>
            <a:endParaRPr lang="id-ID" sz="6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25E8D-B79C-4B73-A537-2C709E0BEA53}"/>
              </a:ext>
            </a:extLst>
          </p:cNvPr>
          <p:cNvSpPr txBox="1"/>
          <p:nvPr/>
        </p:nvSpPr>
        <p:spPr>
          <a:xfrm>
            <a:off x="520224" y="3795011"/>
            <a:ext cx="3776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alpha val="75000"/>
                  </a:schemeClr>
                </a:solidFill>
                <a:latin typeface="+mj-lt"/>
              </a:rPr>
              <a:t>And Time To Say Good Bye</a:t>
            </a:r>
            <a:endParaRPr lang="en-ID" sz="2000" dirty="0">
              <a:solidFill>
                <a:schemeClr val="accent6">
                  <a:alpha val="75000"/>
                </a:schemeClr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DFED5E-F071-413F-925B-943E43F3EDF3}"/>
              </a:ext>
            </a:extLst>
          </p:cNvPr>
          <p:cNvGrpSpPr/>
          <p:nvPr/>
        </p:nvGrpSpPr>
        <p:grpSpPr>
          <a:xfrm>
            <a:off x="5594125" y="5854249"/>
            <a:ext cx="501877" cy="1003751"/>
            <a:chOff x="4780547" y="5365082"/>
            <a:chExt cx="417096" cy="8341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A9A43F4-4D9A-4C2F-8D1E-D451EDD6C8DD}"/>
                </a:ext>
              </a:extLst>
            </p:cNvPr>
            <p:cNvGrpSpPr/>
            <p:nvPr/>
          </p:nvGrpSpPr>
          <p:grpSpPr>
            <a:xfrm>
              <a:off x="4780548" y="5365082"/>
              <a:ext cx="417095" cy="417095"/>
              <a:chOff x="8566484" y="4343400"/>
              <a:chExt cx="417095" cy="41709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A4C8D4-C26C-45B3-9B01-D46DE1551640}"/>
                  </a:ext>
                </a:extLst>
              </p:cNvPr>
              <p:cNvSpPr/>
              <p:nvPr/>
            </p:nvSpPr>
            <p:spPr>
              <a:xfrm>
                <a:off x="8566484" y="4343400"/>
                <a:ext cx="417095" cy="4170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8" name="Freeform 235">
                <a:extLst>
                  <a:ext uri="{FF2B5EF4-FFF2-40B4-BE49-F238E27FC236}">
                    <a16:creationId xmlns:a16="http://schemas.microsoft.com/office/drawing/2014/main" id="{B5F67EAA-DBB1-49E5-885F-DFE8B58E9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2085" y="4459904"/>
                <a:ext cx="125892" cy="184087"/>
              </a:xfrm>
              <a:custGeom>
                <a:avLst/>
                <a:gdLst>
                  <a:gd name="T0" fmla="*/ 142875 w 106"/>
                  <a:gd name="T1" fmla="*/ 246062 h 155"/>
                  <a:gd name="T2" fmla="*/ 168275 w 106"/>
                  <a:gd name="T3" fmla="*/ 219075 h 155"/>
                  <a:gd name="T4" fmla="*/ 57150 w 106"/>
                  <a:gd name="T5" fmla="*/ 122237 h 155"/>
                  <a:gd name="T6" fmla="*/ 168275 w 106"/>
                  <a:gd name="T7" fmla="*/ 26987 h 155"/>
                  <a:gd name="T8" fmla="*/ 142875 w 106"/>
                  <a:gd name="T9" fmla="*/ 0 h 155"/>
                  <a:gd name="T10" fmla="*/ 0 w 106"/>
                  <a:gd name="T11" fmla="*/ 122237 h 155"/>
                  <a:gd name="T12" fmla="*/ 142875 w 106"/>
                  <a:gd name="T13" fmla="*/ 246062 h 155"/>
                  <a:gd name="T14" fmla="*/ 142875 w 106"/>
                  <a:gd name="T15" fmla="*/ 24606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" h="155">
                    <a:moveTo>
                      <a:pt x="90" y="155"/>
                    </a:moveTo>
                    <a:lnTo>
                      <a:pt x="106" y="138"/>
                    </a:lnTo>
                    <a:lnTo>
                      <a:pt x="36" y="77"/>
                    </a:lnTo>
                    <a:lnTo>
                      <a:pt x="106" y="17"/>
                    </a:lnTo>
                    <a:lnTo>
                      <a:pt x="90" y="0"/>
                    </a:lnTo>
                    <a:lnTo>
                      <a:pt x="0" y="77"/>
                    </a:lnTo>
                    <a:lnTo>
                      <a:pt x="90" y="15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4A6356-CE3A-40B0-93E9-9637D19793EC}"/>
                </a:ext>
              </a:extLst>
            </p:cNvPr>
            <p:cNvGrpSpPr/>
            <p:nvPr/>
          </p:nvGrpSpPr>
          <p:grpSpPr>
            <a:xfrm>
              <a:off x="4780547" y="5782177"/>
              <a:ext cx="417095" cy="417095"/>
              <a:chOff x="7981950" y="5782177"/>
              <a:chExt cx="417095" cy="41709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EEB11BC-0FE7-4385-BF3A-B4CDAC63C2BE}"/>
                  </a:ext>
                </a:extLst>
              </p:cNvPr>
              <p:cNvSpPr/>
              <p:nvPr/>
            </p:nvSpPr>
            <p:spPr>
              <a:xfrm flipH="1">
                <a:off x="7981950" y="5782177"/>
                <a:ext cx="417095" cy="4170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6" name="Freeform 235">
                <a:extLst>
                  <a:ext uri="{FF2B5EF4-FFF2-40B4-BE49-F238E27FC236}">
                    <a16:creationId xmlns:a16="http://schemas.microsoft.com/office/drawing/2014/main" id="{AE3AED11-C81E-4548-A623-F6020A1C025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127552" y="5898681"/>
                <a:ext cx="125892" cy="184087"/>
              </a:xfrm>
              <a:custGeom>
                <a:avLst/>
                <a:gdLst>
                  <a:gd name="T0" fmla="*/ 142875 w 106"/>
                  <a:gd name="T1" fmla="*/ 246062 h 155"/>
                  <a:gd name="T2" fmla="*/ 168275 w 106"/>
                  <a:gd name="T3" fmla="*/ 219075 h 155"/>
                  <a:gd name="T4" fmla="*/ 57150 w 106"/>
                  <a:gd name="T5" fmla="*/ 122237 h 155"/>
                  <a:gd name="T6" fmla="*/ 168275 w 106"/>
                  <a:gd name="T7" fmla="*/ 26987 h 155"/>
                  <a:gd name="T8" fmla="*/ 142875 w 106"/>
                  <a:gd name="T9" fmla="*/ 0 h 155"/>
                  <a:gd name="T10" fmla="*/ 0 w 106"/>
                  <a:gd name="T11" fmla="*/ 122237 h 155"/>
                  <a:gd name="T12" fmla="*/ 142875 w 106"/>
                  <a:gd name="T13" fmla="*/ 246062 h 155"/>
                  <a:gd name="T14" fmla="*/ 142875 w 106"/>
                  <a:gd name="T15" fmla="*/ 24606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6" h="155">
                    <a:moveTo>
                      <a:pt x="90" y="155"/>
                    </a:moveTo>
                    <a:lnTo>
                      <a:pt x="106" y="138"/>
                    </a:lnTo>
                    <a:lnTo>
                      <a:pt x="36" y="77"/>
                    </a:lnTo>
                    <a:lnTo>
                      <a:pt x="106" y="17"/>
                    </a:lnTo>
                    <a:lnTo>
                      <a:pt x="90" y="0"/>
                    </a:lnTo>
                    <a:lnTo>
                      <a:pt x="0" y="77"/>
                    </a:lnTo>
                    <a:lnTo>
                      <a:pt x="90" y="15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DB947DF-4BF3-4F8E-B272-F3EB20B93489}"/>
              </a:ext>
            </a:extLst>
          </p:cNvPr>
          <p:cNvSpPr/>
          <p:nvPr/>
        </p:nvSpPr>
        <p:spPr>
          <a:xfrm>
            <a:off x="0" y="4459701"/>
            <a:ext cx="246888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E84C2F-6EC0-4B59-B9F0-4649A20C804C}"/>
              </a:ext>
            </a:extLst>
          </p:cNvPr>
          <p:cNvSpPr/>
          <p:nvPr/>
        </p:nvSpPr>
        <p:spPr>
          <a:xfrm>
            <a:off x="517465" y="4486939"/>
            <a:ext cx="2516021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Creative Presentation</a:t>
            </a:r>
            <a:endParaRPr lang="id-ID" sz="1200" dirty="0">
              <a:solidFill>
                <a:schemeClr val="accent5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C67629A-85A9-4A09-BD8B-7D9FD8624D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r="10652"/>
          <a:stretch>
            <a:fillRect/>
          </a:stretch>
        </p:blipFill>
        <p:spPr/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E3DBB41-749C-4F11-914F-6186211592C4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14A570-0C36-40CB-8F3E-0F206808DB35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B2841-55C1-4411-852D-E3277007D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6A18F47-9177-4B57-8EDA-AAC080F4C89F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9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C14353-73C2-47C7-A7EB-F48945FCBB67}"/>
              </a:ext>
            </a:extLst>
          </p:cNvPr>
          <p:cNvSpPr/>
          <p:nvPr/>
        </p:nvSpPr>
        <p:spPr>
          <a:xfrm>
            <a:off x="576902" y="936790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23951-6683-4D18-AFB8-B158ED75A1AA}"/>
              </a:ext>
            </a:extLst>
          </p:cNvPr>
          <p:cNvSpPr txBox="1"/>
          <p:nvPr/>
        </p:nvSpPr>
        <p:spPr>
          <a:xfrm>
            <a:off x="1415349" y="839546"/>
            <a:ext cx="5582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About Kaizen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Philosophy Company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75C651-0DF8-4D37-B52C-D98A0D5FADE7}"/>
              </a:ext>
            </a:extLst>
          </p:cNvPr>
          <p:cNvSpPr/>
          <p:nvPr/>
        </p:nvSpPr>
        <p:spPr>
          <a:xfrm>
            <a:off x="1423844" y="3327458"/>
            <a:ext cx="2727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11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blandit volu</a:t>
            </a:r>
            <a:r>
              <a:rPr lang="en-US" sz="11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</a:t>
            </a:r>
            <a:r>
              <a:rPr lang="en-US" sz="11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enas volutpat blandit aliquam</a:t>
            </a:r>
            <a:endParaRPr lang="id-ID" sz="1100" dirty="0">
              <a:solidFill>
                <a:schemeClr val="accent6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9A3E1D-DADA-4B34-AA52-FB943D0E6151}"/>
              </a:ext>
            </a:extLst>
          </p:cNvPr>
          <p:cNvSpPr/>
          <p:nvPr/>
        </p:nvSpPr>
        <p:spPr>
          <a:xfrm>
            <a:off x="1423844" y="2888835"/>
            <a:ext cx="1656240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chemeClr val="tx2"/>
                </a:solidFill>
              </a:rPr>
              <a:t>Healthy</a:t>
            </a:r>
            <a:endParaRPr lang="id-ID" sz="1400" b="1" dirty="0">
              <a:solidFill>
                <a:schemeClr val="tx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800FAB-63D6-4882-A65A-90839B54EA12}"/>
              </a:ext>
            </a:extLst>
          </p:cNvPr>
          <p:cNvSpPr/>
          <p:nvPr/>
        </p:nvSpPr>
        <p:spPr>
          <a:xfrm>
            <a:off x="4491340" y="3327458"/>
            <a:ext cx="2727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11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blandit volu</a:t>
            </a:r>
            <a:r>
              <a:rPr lang="en-US" sz="11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</a:t>
            </a:r>
            <a:r>
              <a:rPr lang="en-US" sz="11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enas volutpat blandit aliquam</a:t>
            </a:r>
            <a:endParaRPr lang="id-ID" sz="1100" dirty="0">
              <a:solidFill>
                <a:schemeClr val="accent6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22BAE0-D54E-4EF9-9E02-E77F63A46CDE}"/>
              </a:ext>
            </a:extLst>
          </p:cNvPr>
          <p:cNvSpPr/>
          <p:nvPr/>
        </p:nvSpPr>
        <p:spPr>
          <a:xfrm>
            <a:off x="4491340" y="2888835"/>
            <a:ext cx="2262386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chemeClr val="tx2"/>
                </a:solidFill>
              </a:rPr>
              <a:t>Smart</a:t>
            </a:r>
            <a:endParaRPr lang="id-ID" sz="1400" b="1" dirty="0">
              <a:solidFill>
                <a:schemeClr val="tx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BCF4ED-03F8-49C0-99AF-5EA928EBAF18}"/>
              </a:ext>
            </a:extLst>
          </p:cNvPr>
          <p:cNvSpPr/>
          <p:nvPr/>
        </p:nvSpPr>
        <p:spPr>
          <a:xfrm>
            <a:off x="5404645" y="5778490"/>
            <a:ext cx="23423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1100" dirty="0">
                <a:effectLst/>
                <a:ea typeface="Times New Roman" panose="02020603050405020304" pitchFamily="18" charset="0"/>
              </a:rPr>
              <a:t>Quis varius quam quisque id diam vel. Ut enim blandit volutpat mae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al</a:t>
            </a:r>
            <a:endParaRPr lang="id-ID" sz="11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813A99-4DE2-4D11-8633-B4ADC3D92ACA}"/>
              </a:ext>
            </a:extLst>
          </p:cNvPr>
          <p:cNvSpPr/>
          <p:nvPr/>
        </p:nvSpPr>
        <p:spPr>
          <a:xfrm>
            <a:off x="5401845" y="5304388"/>
            <a:ext cx="1976188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/>
              <a:t>Great Philosophy</a:t>
            </a:r>
            <a:endParaRPr lang="id-ID" sz="1400" b="1" dirty="0"/>
          </a:p>
        </p:txBody>
      </p:sp>
      <p:grpSp>
        <p:nvGrpSpPr>
          <p:cNvPr id="41" name="Group 10">
            <a:extLst>
              <a:ext uri="{FF2B5EF4-FFF2-40B4-BE49-F238E27FC236}">
                <a16:creationId xmlns:a16="http://schemas.microsoft.com/office/drawing/2014/main" id="{BA36D0BE-D248-4CE2-B3A6-A9523CD3FA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43217" y="4752018"/>
            <a:ext cx="357616" cy="346570"/>
            <a:chOff x="2361" y="735"/>
            <a:chExt cx="259" cy="251"/>
          </a:xfrm>
          <a:solidFill>
            <a:schemeClr val="accent5">
              <a:alpha val="25000"/>
            </a:schemeClr>
          </a:solidFill>
        </p:grpSpPr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4C260C2F-446A-4BE5-B0F1-F3960FCF02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1" y="803"/>
              <a:ext cx="74" cy="183"/>
            </a:xfrm>
            <a:custGeom>
              <a:avLst/>
              <a:gdLst>
                <a:gd name="T0" fmla="*/ 219 w 968"/>
                <a:gd name="T1" fmla="*/ 220 h 2385"/>
                <a:gd name="T2" fmla="*/ 219 w 968"/>
                <a:gd name="T3" fmla="*/ 2167 h 2385"/>
                <a:gd name="T4" fmla="*/ 749 w 968"/>
                <a:gd name="T5" fmla="*/ 2167 h 2385"/>
                <a:gd name="T6" fmla="*/ 749 w 968"/>
                <a:gd name="T7" fmla="*/ 220 h 2385"/>
                <a:gd name="T8" fmla="*/ 219 w 968"/>
                <a:gd name="T9" fmla="*/ 220 h 2385"/>
                <a:gd name="T10" fmla="*/ 110 w 968"/>
                <a:gd name="T11" fmla="*/ 0 h 2385"/>
                <a:gd name="T12" fmla="*/ 858 w 968"/>
                <a:gd name="T13" fmla="*/ 0 h 2385"/>
                <a:gd name="T14" fmla="*/ 884 w 968"/>
                <a:gd name="T15" fmla="*/ 3 h 2385"/>
                <a:gd name="T16" fmla="*/ 906 w 968"/>
                <a:gd name="T17" fmla="*/ 12 h 2385"/>
                <a:gd name="T18" fmla="*/ 927 w 968"/>
                <a:gd name="T19" fmla="*/ 25 h 2385"/>
                <a:gd name="T20" fmla="*/ 944 w 968"/>
                <a:gd name="T21" fmla="*/ 41 h 2385"/>
                <a:gd name="T22" fmla="*/ 958 w 968"/>
                <a:gd name="T23" fmla="*/ 62 h 2385"/>
                <a:gd name="T24" fmla="*/ 965 w 968"/>
                <a:gd name="T25" fmla="*/ 85 h 2385"/>
                <a:gd name="T26" fmla="*/ 968 w 968"/>
                <a:gd name="T27" fmla="*/ 110 h 2385"/>
                <a:gd name="T28" fmla="*/ 968 w 968"/>
                <a:gd name="T29" fmla="*/ 2276 h 2385"/>
                <a:gd name="T30" fmla="*/ 965 w 968"/>
                <a:gd name="T31" fmla="*/ 2301 h 2385"/>
                <a:gd name="T32" fmla="*/ 957 w 968"/>
                <a:gd name="T33" fmla="*/ 2324 h 2385"/>
                <a:gd name="T34" fmla="*/ 944 w 968"/>
                <a:gd name="T35" fmla="*/ 2345 h 2385"/>
                <a:gd name="T36" fmla="*/ 927 w 968"/>
                <a:gd name="T37" fmla="*/ 2361 h 2385"/>
                <a:gd name="T38" fmla="*/ 906 w 968"/>
                <a:gd name="T39" fmla="*/ 2375 h 2385"/>
                <a:gd name="T40" fmla="*/ 884 w 968"/>
                <a:gd name="T41" fmla="*/ 2383 h 2385"/>
                <a:gd name="T42" fmla="*/ 858 w 968"/>
                <a:gd name="T43" fmla="*/ 2385 h 2385"/>
                <a:gd name="T44" fmla="*/ 110 w 968"/>
                <a:gd name="T45" fmla="*/ 2385 h 2385"/>
                <a:gd name="T46" fmla="*/ 84 w 968"/>
                <a:gd name="T47" fmla="*/ 2383 h 2385"/>
                <a:gd name="T48" fmla="*/ 61 w 968"/>
                <a:gd name="T49" fmla="*/ 2375 h 2385"/>
                <a:gd name="T50" fmla="*/ 41 w 968"/>
                <a:gd name="T51" fmla="*/ 2361 h 2385"/>
                <a:gd name="T52" fmla="*/ 24 w 968"/>
                <a:gd name="T53" fmla="*/ 2345 h 2385"/>
                <a:gd name="T54" fmla="*/ 11 w 968"/>
                <a:gd name="T55" fmla="*/ 2324 h 2385"/>
                <a:gd name="T56" fmla="*/ 3 w 968"/>
                <a:gd name="T57" fmla="*/ 2301 h 2385"/>
                <a:gd name="T58" fmla="*/ 0 w 968"/>
                <a:gd name="T59" fmla="*/ 2276 h 2385"/>
                <a:gd name="T60" fmla="*/ 0 w 968"/>
                <a:gd name="T61" fmla="*/ 110 h 2385"/>
                <a:gd name="T62" fmla="*/ 3 w 968"/>
                <a:gd name="T63" fmla="*/ 85 h 2385"/>
                <a:gd name="T64" fmla="*/ 11 w 968"/>
                <a:gd name="T65" fmla="*/ 62 h 2385"/>
                <a:gd name="T66" fmla="*/ 24 w 968"/>
                <a:gd name="T67" fmla="*/ 41 h 2385"/>
                <a:gd name="T68" fmla="*/ 41 w 968"/>
                <a:gd name="T69" fmla="*/ 25 h 2385"/>
                <a:gd name="T70" fmla="*/ 61 w 968"/>
                <a:gd name="T71" fmla="*/ 12 h 2385"/>
                <a:gd name="T72" fmla="*/ 84 w 968"/>
                <a:gd name="T73" fmla="*/ 3 h 2385"/>
                <a:gd name="T74" fmla="*/ 110 w 968"/>
                <a:gd name="T75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68" h="2385">
                  <a:moveTo>
                    <a:pt x="219" y="220"/>
                  </a:moveTo>
                  <a:lnTo>
                    <a:pt x="219" y="2167"/>
                  </a:lnTo>
                  <a:lnTo>
                    <a:pt x="749" y="2167"/>
                  </a:lnTo>
                  <a:lnTo>
                    <a:pt x="749" y="220"/>
                  </a:lnTo>
                  <a:lnTo>
                    <a:pt x="219" y="220"/>
                  </a:lnTo>
                  <a:close/>
                  <a:moveTo>
                    <a:pt x="110" y="0"/>
                  </a:moveTo>
                  <a:lnTo>
                    <a:pt x="858" y="0"/>
                  </a:lnTo>
                  <a:lnTo>
                    <a:pt x="884" y="3"/>
                  </a:lnTo>
                  <a:lnTo>
                    <a:pt x="906" y="12"/>
                  </a:lnTo>
                  <a:lnTo>
                    <a:pt x="927" y="25"/>
                  </a:lnTo>
                  <a:lnTo>
                    <a:pt x="944" y="41"/>
                  </a:lnTo>
                  <a:lnTo>
                    <a:pt x="958" y="62"/>
                  </a:lnTo>
                  <a:lnTo>
                    <a:pt x="965" y="85"/>
                  </a:lnTo>
                  <a:lnTo>
                    <a:pt x="968" y="110"/>
                  </a:lnTo>
                  <a:lnTo>
                    <a:pt x="968" y="2276"/>
                  </a:lnTo>
                  <a:lnTo>
                    <a:pt x="965" y="2301"/>
                  </a:lnTo>
                  <a:lnTo>
                    <a:pt x="957" y="2324"/>
                  </a:lnTo>
                  <a:lnTo>
                    <a:pt x="944" y="2345"/>
                  </a:lnTo>
                  <a:lnTo>
                    <a:pt x="927" y="2361"/>
                  </a:lnTo>
                  <a:lnTo>
                    <a:pt x="906" y="2375"/>
                  </a:lnTo>
                  <a:lnTo>
                    <a:pt x="884" y="2383"/>
                  </a:lnTo>
                  <a:lnTo>
                    <a:pt x="858" y="2385"/>
                  </a:lnTo>
                  <a:lnTo>
                    <a:pt x="110" y="2385"/>
                  </a:lnTo>
                  <a:lnTo>
                    <a:pt x="84" y="2383"/>
                  </a:lnTo>
                  <a:lnTo>
                    <a:pt x="61" y="2375"/>
                  </a:lnTo>
                  <a:lnTo>
                    <a:pt x="41" y="2361"/>
                  </a:lnTo>
                  <a:lnTo>
                    <a:pt x="24" y="2345"/>
                  </a:lnTo>
                  <a:lnTo>
                    <a:pt x="11" y="2324"/>
                  </a:lnTo>
                  <a:lnTo>
                    <a:pt x="3" y="2301"/>
                  </a:lnTo>
                  <a:lnTo>
                    <a:pt x="0" y="2276"/>
                  </a:lnTo>
                  <a:lnTo>
                    <a:pt x="0" y="110"/>
                  </a:lnTo>
                  <a:lnTo>
                    <a:pt x="3" y="85"/>
                  </a:lnTo>
                  <a:lnTo>
                    <a:pt x="11" y="62"/>
                  </a:lnTo>
                  <a:lnTo>
                    <a:pt x="24" y="41"/>
                  </a:lnTo>
                  <a:lnTo>
                    <a:pt x="41" y="25"/>
                  </a:lnTo>
                  <a:lnTo>
                    <a:pt x="61" y="12"/>
                  </a:lnTo>
                  <a:lnTo>
                    <a:pt x="84" y="3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18604283-F70F-434D-8293-51B20470E0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6" y="847"/>
              <a:ext cx="74" cy="139"/>
            </a:xfrm>
            <a:custGeom>
              <a:avLst/>
              <a:gdLst>
                <a:gd name="T0" fmla="*/ 749 w 968"/>
                <a:gd name="T1" fmla="*/ 1420 h 1810"/>
                <a:gd name="T2" fmla="*/ 578 w 968"/>
                <a:gd name="T3" fmla="*/ 1592 h 1810"/>
                <a:gd name="T4" fmla="*/ 749 w 968"/>
                <a:gd name="T5" fmla="*/ 1592 h 1810"/>
                <a:gd name="T6" fmla="*/ 749 w 968"/>
                <a:gd name="T7" fmla="*/ 1420 h 1810"/>
                <a:gd name="T8" fmla="*/ 749 w 968"/>
                <a:gd name="T9" fmla="*/ 1074 h 1810"/>
                <a:gd name="T10" fmla="*/ 231 w 968"/>
                <a:gd name="T11" fmla="*/ 1592 h 1810"/>
                <a:gd name="T12" fmla="*/ 404 w 968"/>
                <a:gd name="T13" fmla="*/ 1592 h 1810"/>
                <a:gd name="T14" fmla="*/ 749 w 968"/>
                <a:gd name="T15" fmla="*/ 1247 h 1810"/>
                <a:gd name="T16" fmla="*/ 749 w 968"/>
                <a:gd name="T17" fmla="*/ 1247 h 1810"/>
                <a:gd name="T18" fmla="*/ 749 w 968"/>
                <a:gd name="T19" fmla="*/ 1074 h 1810"/>
                <a:gd name="T20" fmla="*/ 749 w 968"/>
                <a:gd name="T21" fmla="*/ 727 h 1810"/>
                <a:gd name="T22" fmla="*/ 218 w 968"/>
                <a:gd name="T23" fmla="*/ 1257 h 1810"/>
                <a:gd name="T24" fmla="*/ 218 w 968"/>
                <a:gd name="T25" fmla="*/ 1431 h 1810"/>
                <a:gd name="T26" fmla="*/ 749 w 968"/>
                <a:gd name="T27" fmla="*/ 901 h 1810"/>
                <a:gd name="T28" fmla="*/ 749 w 968"/>
                <a:gd name="T29" fmla="*/ 727 h 1810"/>
                <a:gd name="T30" fmla="*/ 749 w 968"/>
                <a:gd name="T31" fmla="*/ 379 h 1810"/>
                <a:gd name="T32" fmla="*/ 218 w 968"/>
                <a:gd name="T33" fmla="*/ 910 h 1810"/>
                <a:gd name="T34" fmla="*/ 218 w 968"/>
                <a:gd name="T35" fmla="*/ 1083 h 1810"/>
                <a:gd name="T36" fmla="*/ 749 w 968"/>
                <a:gd name="T37" fmla="*/ 553 h 1810"/>
                <a:gd name="T38" fmla="*/ 749 w 968"/>
                <a:gd name="T39" fmla="*/ 379 h 1810"/>
                <a:gd name="T40" fmla="*/ 562 w 968"/>
                <a:gd name="T41" fmla="*/ 219 h 1810"/>
                <a:gd name="T42" fmla="*/ 218 w 968"/>
                <a:gd name="T43" fmla="*/ 564 h 1810"/>
                <a:gd name="T44" fmla="*/ 218 w 968"/>
                <a:gd name="T45" fmla="*/ 737 h 1810"/>
                <a:gd name="T46" fmla="*/ 735 w 968"/>
                <a:gd name="T47" fmla="*/ 219 h 1810"/>
                <a:gd name="T48" fmla="*/ 562 w 968"/>
                <a:gd name="T49" fmla="*/ 219 h 1810"/>
                <a:gd name="T50" fmla="*/ 218 w 968"/>
                <a:gd name="T51" fmla="*/ 219 h 1810"/>
                <a:gd name="T52" fmla="*/ 218 w 968"/>
                <a:gd name="T53" fmla="*/ 390 h 1810"/>
                <a:gd name="T54" fmla="*/ 388 w 968"/>
                <a:gd name="T55" fmla="*/ 219 h 1810"/>
                <a:gd name="T56" fmla="*/ 218 w 968"/>
                <a:gd name="T57" fmla="*/ 219 h 1810"/>
                <a:gd name="T58" fmla="*/ 109 w 968"/>
                <a:gd name="T59" fmla="*/ 0 h 1810"/>
                <a:gd name="T60" fmla="*/ 858 w 968"/>
                <a:gd name="T61" fmla="*/ 0 h 1810"/>
                <a:gd name="T62" fmla="*/ 884 w 968"/>
                <a:gd name="T63" fmla="*/ 3 h 1810"/>
                <a:gd name="T64" fmla="*/ 906 w 968"/>
                <a:gd name="T65" fmla="*/ 11 h 1810"/>
                <a:gd name="T66" fmla="*/ 927 w 968"/>
                <a:gd name="T67" fmla="*/ 25 h 1810"/>
                <a:gd name="T68" fmla="*/ 943 w 968"/>
                <a:gd name="T69" fmla="*/ 41 h 1810"/>
                <a:gd name="T70" fmla="*/ 957 w 968"/>
                <a:gd name="T71" fmla="*/ 62 h 1810"/>
                <a:gd name="T72" fmla="*/ 965 w 968"/>
                <a:gd name="T73" fmla="*/ 84 h 1810"/>
                <a:gd name="T74" fmla="*/ 968 w 968"/>
                <a:gd name="T75" fmla="*/ 110 h 1810"/>
                <a:gd name="T76" fmla="*/ 968 w 968"/>
                <a:gd name="T77" fmla="*/ 1701 h 1810"/>
                <a:gd name="T78" fmla="*/ 965 w 968"/>
                <a:gd name="T79" fmla="*/ 1726 h 1810"/>
                <a:gd name="T80" fmla="*/ 957 w 968"/>
                <a:gd name="T81" fmla="*/ 1749 h 1810"/>
                <a:gd name="T82" fmla="*/ 943 w 968"/>
                <a:gd name="T83" fmla="*/ 1770 h 1810"/>
                <a:gd name="T84" fmla="*/ 927 w 968"/>
                <a:gd name="T85" fmla="*/ 1786 h 1810"/>
                <a:gd name="T86" fmla="*/ 906 w 968"/>
                <a:gd name="T87" fmla="*/ 1800 h 1810"/>
                <a:gd name="T88" fmla="*/ 884 w 968"/>
                <a:gd name="T89" fmla="*/ 1808 h 1810"/>
                <a:gd name="T90" fmla="*/ 858 w 968"/>
                <a:gd name="T91" fmla="*/ 1810 h 1810"/>
                <a:gd name="T92" fmla="*/ 109 w 968"/>
                <a:gd name="T93" fmla="*/ 1810 h 1810"/>
                <a:gd name="T94" fmla="*/ 84 w 968"/>
                <a:gd name="T95" fmla="*/ 1808 h 1810"/>
                <a:gd name="T96" fmla="*/ 61 w 968"/>
                <a:gd name="T97" fmla="*/ 1800 h 1810"/>
                <a:gd name="T98" fmla="*/ 41 w 968"/>
                <a:gd name="T99" fmla="*/ 1786 h 1810"/>
                <a:gd name="T100" fmla="*/ 23 w 968"/>
                <a:gd name="T101" fmla="*/ 1770 h 1810"/>
                <a:gd name="T102" fmla="*/ 11 w 968"/>
                <a:gd name="T103" fmla="*/ 1749 h 1810"/>
                <a:gd name="T104" fmla="*/ 3 w 968"/>
                <a:gd name="T105" fmla="*/ 1726 h 1810"/>
                <a:gd name="T106" fmla="*/ 0 w 968"/>
                <a:gd name="T107" fmla="*/ 1701 h 1810"/>
                <a:gd name="T108" fmla="*/ 0 w 968"/>
                <a:gd name="T109" fmla="*/ 110 h 1810"/>
                <a:gd name="T110" fmla="*/ 3 w 968"/>
                <a:gd name="T111" fmla="*/ 84 h 1810"/>
                <a:gd name="T112" fmla="*/ 11 w 968"/>
                <a:gd name="T113" fmla="*/ 62 h 1810"/>
                <a:gd name="T114" fmla="*/ 23 w 968"/>
                <a:gd name="T115" fmla="*/ 41 h 1810"/>
                <a:gd name="T116" fmla="*/ 41 w 968"/>
                <a:gd name="T117" fmla="*/ 25 h 1810"/>
                <a:gd name="T118" fmla="*/ 61 w 968"/>
                <a:gd name="T119" fmla="*/ 11 h 1810"/>
                <a:gd name="T120" fmla="*/ 84 w 968"/>
                <a:gd name="T121" fmla="*/ 3 h 1810"/>
                <a:gd name="T122" fmla="*/ 109 w 968"/>
                <a:gd name="T123" fmla="*/ 0 h 1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8" h="1810">
                  <a:moveTo>
                    <a:pt x="749" y="1420"/>
                  </a:moveTo>
                  <a:lnTo>
                    <a:pt x="578" y="1592"/>
                  </a:lnTo>
                  <a:lnTo>
                    <a:pt x="749" y="1592"/>
                  </a:lnTo>
                  <a:lnTo>
                    <a:pt x="749" y="1420"/>
                  </a:lnTo>
                  <a:close/>
                  <a:moveTo>
                    <a:pt x="749" y="1074"/>
                  </a:moveTo>
                  <a:lnTo>
                    <a:pt x="231" y="1592"/>
                  </a:lnTo>
                  <a:lnTo>
                    <a:pt x="404" y="1592"/>
                  </a:lnTo>
                  <a:lnTo>
                    <a:pt x="749" y="1247"/>
                  </a:lnTo>
                  <a:lnTo>
                    <a:pt x="749" y="1247"/>
                  </a:lnTo>
                  <a:lnTo>
                    <a:pt x="749" y="1074"/>
                  </a:lnTo>
                  <a:close/>
                  <a:moveTo>
                    <a:pt x="749" y="727"/>
                  </a:moveTo>
                  <a:lnTo>
                    <a:pt x="218" y="1257"/>
                  </a:lnTo>
                  <a:lnTo>
                    <a:pt x="218" y="1431"/>
                  </a:lnTo>
                  <a:lnTo>
                    <a:pt x="749" y="901"/>
                  </a:lnTo>
                  <a:lnTo>
                    <a:pt x="749" y="727"/>
                  </a:lnTo>
                  <a:close/>
                  <a:moveTo>
                    <a:pt x="749" y="379"/>
                  </a:moveTo>
                  <a:lnTo>
                    <a:pt x="218" y="910"/>
                  </a:lnTo>
                  <a:lnTo>
                    <a:pt x="218" y="1083"/>
                  </a:lnTo>
                  <a:lnTo>
                    <a:pt x="749" y="553"/>
                  </a:lnTo>
                  <a:lnTo>
                    <a:pt x="749" y="379"/>
                  </a:lnTo>
                  <a:close/>
                  <a:moveTo>
                    <a:pt x="562" y="219"/>
                  </a:moveTo>
                  <a:lnTo>
                    <a:pt x="218" y="564"/>
                  </a:lnTo>
                  <a:lnTo>
                    <a:pt x="218" y="737"/>
                  </a:lnTo>
                  <a:lnTo>
                    <a:pt x="735" y="219"/>
                  </a:lnTo>
                  <a:lnTo>
                    <a:pt x="562" y="219"/>
                  </a:lnTo>
                  <a:close/>
                  <a:moveTo>
                    <a:pt x="218" y="219"/>
                  </a:moveTo>
                  <a:lnTo>
                    <a:pt x="218" y="390"/>
                  </a:lnTo>
                  <a:lnTo>
                    <a:pt x="388" y="219"/>
                  </a:lnTo>
                  <a:lnTo>
                    <a:pt x="218" y="219"/>
                  </a:lnTo>
                  <a:close/>
                  <a:moveTo>
                    <a:pt x="109" y="0"/>
                  </a:moveTo>
                  <a:lnTo>
                    <a:pt x="858" y="0"/>
                  </a:lnTo>
                  <a:lnTo>
                    <a:pt x="884" y="3"/>
                  </a:lnTo>
                  <a:lnTo>
                    <a:pt x="906" y="11"/>
                  </a:lnTo>
                  <a:lnTo>
                    <a:pt x="927" y="25"/>
                  </a:lnTo>
                  <a:lnTo>
                    <a:pt x="943" y="41"/>
                  </a:lnTo>
                  <a:lnTo>
                    <a:pt x="957" y="62"/>
                  </a:lnTo>
                  <a:lnTo>
                    <a:pt x="965" y="84"/>
                  </a:lnTo>
                  <a:lnTo>
                    <a:pt x="968" y="110"/>
                  </a:lnTo>
                  <a:lnTo>
                    <a:pt x="968" y="1701"/>
                  </a:lnTo>
                  <a:lnTo>
                    <a:pt x="965" y="1726"/>
                  </a:lnTo>
                  <a:lnTo>
                    <a:pt x="957" y="1749"/>
                  </a:lnTo>
                  <a:lnTo>
                    <a:pt x="943" y="1770"/>
                  </a:lnTo>
                  <a:lnTo>
                    <a:pt x="927" y="1786"/>
                  </a:lnTo>
                  <a:lnTo>
                    <a:pt x="906" y="1800"/>
                  </a:lnTo>
                  <a:lnTo>
                    <a:pt x="884" y="1808"/>
                  </a:lnTo>
                  <a:lnTo>
                    <a:pt x="858" y="1810"/>
                  </a:lnTo>
                  <a:lnTo>
                    <a:pt x="109" y="1810"/>
                  </a:lnTo>
                  <a:lnTo>
                    <a:pt x="84" y="1808"/>
                  </a:lnTo>
                  <a:lnTo>
                    <a:pt x="61" y="1800"/>
                  </a:lnTo>
                  <a:lnTo>
                    <a:pt x="41" y="1786"/>
                  </a:lnTo>
                  <a:lnTo>
                    <a:pt x="23" y="1770"/>
                  </a:lnTo>
                  <a:lnTo>
                    <a:pt x="11" y="1749"/>
                  </a:lnTo>
                  <a:lnTo>
                    <a:pt x="3" y="1726"/>
                  </a:lnTo>
                  <a:lnTo>
                    <a:pt x="0" y="1701"/>
                  </a:lnTo>
                  <a:lnTo>
                    <a:pt x="0" y="110"/>
                  </a:lnTo>
                  <a:lnTo>
                    <a:pt x="3" y="84"/>
                  </a:lnTo>
                  <a:lnTo>
                    <a:pt x="11" y="62"/>
                  </a:lnTo>
                  <a:lnTo>
                    <a:pt x="23" y="41"/>
                  </a:lnTo>
                  <a:lnTo>
                    <a:pt x="41" y="25"/>
                  </a:lnTo>
                  <a:lnTo>
                    <a:pt x="61" y="11"/>
                  </a:lnTo>
                  <a:lnTo>
                    <a:pt x="84" y="3"/>
                  </a:lnTo>
                  <a:lnTo>
                    <a:pt x="1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57753F03-FB08-4C3C-87DB-F554D3585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" y="735"/>
              <a:ext cx="75" cy="251"/>
            </a:xfrm>
            <a:custGeom>
              <a:avLst/>
              <a:gdLst>
                <a:gd name="T0" fmla="*/ 110 w 968"/>
                <a:gd name="T1" fmla="*/ 0 h 3264"/>
                <a:gd name="T2" fmla="*/ 860 w 968"/>
                <a:gd name="T3" fmla="*/ 0 h 3264"/>
                <a:gd name="T4" fmla="*/ 885 w 968"/>
                <a:gd name="T5" fmla="*/ 3 h 3264"/>
                <a:gd name="T6" fmla="*/ 908 w 968"/>
                <a:gd name="T7" fmla="*/ 11 h 3264"/>
                <a:gd name="T8" fmla="*/ 928 w 968"/>
                <a:gd name="T9" fmla="*/ 24 h 3264"/>
                <a:gd name="T10" fmla="*/ 945 w 968"/>
                <a:gd name="T11" fmla="*/ 41 h 3264"/>
                <a:gd name="T12" fmla="*/ 958 w 968"/>
                <a:gd name="T13" fmla="*/ 62 h 3264"/>
                <a:gd name="T14" fmla="*/ 966 w 968"/>
                <a:gd name="T15" fmla="*/ 84 h 3264"/>
                <a:gd name="T16" fmla="*/ 968 w 968"/>
                <a:gd name="T17" fmla="*/ 110 h 3264"/>
                <a:gd name="T18" fmla="*/ 968 w 968"/>
                <a:gd name="T19" fmla="*/ 3155 h 3264"/>
                <a:gd name="T20" fmla="*/ 965 w 968"/>
                <a:gd name="T21" fmla="*/ 3180 h 3264"/>
                <a:gd name="T22" fmla="*/ 957 w 968"/>
                <a:gd name="T23" fmla="*/ 3203 h 3264"/>
                <a:gd name="T24" fmla="*/ 945 w 968"/>
                <a:gd name="T25" fmla="*/ 3224 h 3264"/>
                <a:gd name="T26" fmla="*/ 927 w 968"/>
                <a:gd name="T27" fmla="*/ 3240 h 3264"/>
                <a:gd name="T28" fmla="*/ 907 w 968"/>
                <a:gd name="T29" fmla="*/ 3254 h 3264"/>
                <a:gd name="T30" fmla="*/ 884 w 968"/>
                <a:gd name="T31" fmla="*/ 3262 h 3264"/>
                <a:gd name="T32" fmla="*/ 859 w 968"/>
                <a:gd name="T33" fmla="*/ 3264 h 3264"/>
                <a:gd name="T34" fmla="*/ 110 w 968"/>
                <a:gd name="T35" fmla="*/ 3264 h 3264"/>
                <a:gd name="T36" fmla="*/ 84 w 968"/>
                <a:gd name="T37" fmla="*/ 3262 h 3264"/>
                <a:gd name="T38" fmla="*/ 62 w 968"/>
                <a:gd name="T39" fmla="*/ 3254 h 3264"/>
                <a:gd name="T40" fmla="*/ 41 w 968"/>
                <a:gd name="T41" fmla="*/ 3240 h 3264"/>
                <a:gd name="T42" fmla="*/ 24 w 968"/>
                <a:gd name="T43" fmla="*/ 3224 h 3264"/>
                <a:gd name="T44" fmla="*/ 12 w 968"/>
                <a:gd name="T45" fmla="*/ 3203 h 3264"/>
                <a:gd name="T46" fmla="*/ 4 w 968"/>
                <a:gd name="T47" fmla="*/ 3180 h 3264"/>
                <a:gd name="T48" fmla="*/ 0 w 968"/>
                <a:gd name="T49" fmla="*/ 3155 h 3264"/>
                <a:gd name="T50" fmla="*/ 0 w 968"/>
                <a:gd name="T51" fmla="*/ 110 h 3264"/>
                <a:gd name="T52" fmla="*/ 4 w 968"/>
                <a:gd name="T53" fmla="*/ 84 h 3264"/>
                <a:gd name="T54" fmla="*/ 12 w 968"/>
                <a:gd name="T55" fmla="*/ 62 h 3264"/>
                <a:gd name="T56" fmla="*/ 24 w 968"/>
                <a:gd name="T57" fmla="*/ 41 h 3264"/>
                <a:gd name="T58" fmla="*/ 41 w 968"/>
                <a:gd name="T59" fmla="*/ 24 h 3264"/>
                <a:gd name="T60" fmla="*/ 62 w 968"/>
                <a:gd name="T61" fmla="*/ 11 h 3264"/>
                <a:gd name="T62" fmla="*/ 84 w 968"/>
                <a:gd name="T63" fmla="*/ 3 h 3264"/>
                <a:gd name="T64" fmla="*/ 110 w 968"/>
                <a:gd name="T65" fmla="*/ 0 h 3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8" h="3264">
                  <a:moveTo>
                    <a:pt x="110" y="0"/>
                  </a:moveTo>
                  <a:lnTo>
                    <a:pt x="860" y="0"/>
                  </a:lnTo>
                  <a:lnTo>
                    <a:pt x="885" y="3"/>
                  </a:lnTo>
                  <a:lnTo>
                    <a:pt x="908" y="11"/>
                  </a:lnTo>
                  <a:lnTo>
                    <a:pt x="928" y="24"/>
                  </a:lnTo>
                  <a:lnTo>
                    <a:pt x="945" y="41"/>
                  </a:lnTo>
                  <a:lnTo>
                    <a:pt x="958" y="62"/>
                  </a:lnTo>
                  <a:lnTo>
                    <a:pt x="966" y="84"/>
                  </a:lnTo>
                  <a:lnTo>
                    <a:pt x="968" y="110"/>
                  </a:lnTo>
                  <a:lnTo>
                    <a:pt x="968" y="3155"/>
                  </a:lnTo>
                  <a:lnTo>
                    <a:pt x="965" y="3180"/>
                  </a:lnTo>
                  <a:lnTo>
                    <a:pt x="957" y="3203"/>
                  </a:lnTo>
                  <a:lnTo>
                    <a:pt x="945" y="3224"/>
                  </a:lnTo>
                  <a:lnTo>
                    <a:pt x="927" y="3240"/>
                  </a:lnTo>
                  <a:lnTo>
                    <a:pt x="907" y="3254"/>
                  </a:lnTo>
                  <a:lnTo>
                    <a:pt x="884" y="3262"/>
                  </a:lnTo>
                  <a:lnTo>
                    <a:pt x="859" y="3264"/>
                  </a:lnTo>
                  <a:lnTo>
                    <a:pt x="110" y="3264"/>
                  </a:lnTo>
                  <a:lnTo>
                    <a:pt x="84" y="3262"/>
                  </a:lnTo>
                  <a:lnTo>
                    <a:pt x="62" y="3254"/>
                  </a:lnTo>
                  <a:lnTo>
                    <a:pt x="41" y="3240"/>
                  </a:lnTo>
                  <a:lnTo>
                    <a:pt x="24" y="3224"/>
                  </a:lnTo>
                  <a:lnTo>
                    <a:pt x="12" y="3203"/>
                  </a:lnTo>
                  <a:lnTo>
                    <a:pt x="4" y="3180"/>
                  </a:lnTo>
                  <a:lnTo>
                    <a:pt x="0" y="3155"/>
                  </a:lnTo>
                  <a:lnTo>
                    <a:pt x="0" y="110"/>
                  </a:lnTo>
                  <a:lnTo>
                    <a:pt x="4" y="84"/>
                  </a:lnTo>
                  <a:lnTo>
                    <a:pt x="12" y="62"/>
                  </a:lnTo>
                  <a:lnTo>
                    <a:pt x="24" y="41"/>
                  </a:lnTo>
                  <a:lnTo>
                    <a:pt x="41" y="24"/>
                  </a:lnTo>
                  <a:lnTo>
                    <a:pt x="62" y="11"/>
                  </a:lnTo>
                  <a:lnTo>
                    <a:pt x="84" y="3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9304039-7A2E-4853-9A35-A3A678B9F5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8" r="32578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011F908-A054-4C5A-A85E-7712757300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1" b="16481"/>
          <a:stretch>
            <a:fillRect/>
          </a:stretch>
        </p:blipFill>
        <p:spPr/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BE22D65-2AC8-452A-9BEA-1A550822CA94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2DAC88-8425-417B-8F2B-9437E598FC98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8B3CAA-A013-47C6-9B21-81B0D5F09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9430F0A-35A5-4043-B557-62982042AACF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6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9BFC171-E68F-42F3-A628-7B9DE2240A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8" r="33688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7E8C30-7AFB-4CD6-93E4-162439E1F95D}"/>
              </a:ext>
            </a:extLst>
          </p:cNvPr>
          <p:cNvSpPr/>
          <p:nvPr/>
        </p:nvSpPr>
        <p:spPr>
          <a:xfrm>
            <a:off x="576902" y="688091"/>
            <a:ext cx="45719" cy="161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6649F4-2185-48C8-B46C-72A3B479D9EE}"/>
              </a:ext>
            </a:extLst>
          </p:cNvPr>
          <p:cNvSpPr txBox="1"/>
          <p:nvPr/>
        </p:nvSpPr>
        <p:spPr>
          <a:xfrm>
            <a:off x="1408107" y="662692"/>
            <a:ext cx="3468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Kaizen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Trusted Company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B4942D-8521-471F-B50A-7A7E084BD005}"/>
              </a:ext>
            </a:extLst>
          </p:cNvPr>
          <p:cNvSpPr/>
          <p:nvPr/>
        </p:nvSpPr>
        <p:spPr>
          <a:xfrm>
            <a:off x="1408108" y="4104574"/>
            <a:ext cx="3290892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 volutpat blandit aliquam etiam erat. Vel eros donec ac odio tempor orci dapibus ultrices. Facilisi cr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as ferme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ntum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12FCC2-72D3-4754-AAE4-684567D63552}"/>
              </a:ext>
            </a:extLst>
          </p:cNvPr>
          <p:cNvSpPr/>
          <p:nvPr/>
        </p:nvSpPr>
        <p:spPr>
          <a:xfrm>
            <a:off x="1408106" y="3500851"/>
            <a:ext cx="3227393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For Human Life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99525D-CC02-48FC-9B87-B331D2BF49CD}"/>
              </a:ext>
            </a:extLst>
          </p:cNvPr>
          <p:cNvSpPr/>
          <p:nvPr/>
        </p:nvSpPr>
        <p:spPr>
          <a:xfrm>
            <a:off x="1488317" y="3151000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5F1605-216C-4E71-98A3-DE0F0A86BF86}"/>
              </a:ext>
            </a:extLst>
          </p:cNvPr>
          <p:cNvSpPr/>
          <p:nvPr/>
        </p:nvSpPr>
        <p:spPr>
          <a:xfrm>
            <a:off x="5946640" y="1120440"/>
            <a:ext cx="2352629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effectLst/>
                <a:ea typeface="Times New Roman" panose="02020603050405020304" pitchFamily="18" charset="0"/>
              </a:rPr>
              <a:t>ndit volu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effectLst/>
                <a:ea typeface="Times New Roman" panose="02020603050405020304" pitchFamily="18" charset="0"/>
              </a:rPr>
              <a:t>tpat maecenas vol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effectLst/>
                <a:ea typeface="Times New Roman" panose="02020603050405020304" pitchFamily="18" charset="0"/>
              </a:rPr>
              <a:t>utpat blandit aliquam etiam erat.</a:t>
            </a:r>
            <a:endParaRPr lang="id-ID" sz="1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641B58-85B0-4793-BD11-F34AAB3BF3EC}"/>
              </a:ext>
            </a:extLst>
          </p:cNvPr>
          <p:cNvSpPr/>
          <p:nvPr/>
        </p:nvSpPr>
        <p:spPr>
          <a:xfrm>
            <a:off x="5943840" y="760638"/>
            <a:ext cx="2329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The Reason Here</a:t>
            </a:r>
            <a:endParaRPr lang="id-ID" sz="160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3B9D61-72E2-4CC9-8CD2-D7402C1845F4}"/>
              </a:ext>
            </a:extLst>
          </p:cNvPr>
          <p:cNvSpPr/>
          <p:nvPr/>
        </p:nvSpPr>
        <p:spPr>
          <a:xfrm>
            <a:off x="5946640" y="3092775"/>
            <a:ext cx="2352629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effectLst/>
                <a:ea typeface="Times New Roman" panose="02020603050405020304" pitchFamily="18" charset="0"/>
              </a:rPr>
              <a:t>ndit volu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effectLst/>
                <a:ea typeface="Times New Roman" panose="02020603050405020304" pitchFamily="18" charset="0"/>
              </a:rPr>
              <a:t>tpat maecenas vol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effectLst/>
                <a:ea typeface="Times New Roman" panose="02020603050405020304" pitchFamily="18" charset="0"/>
              </a:rPr>
              <a:t>utpat blandit aliquam etiam erat.</a:t>
            </a:r>
            <a:endParaRPr lang="id-ID" sz="11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99466F-F1E5-463E-AC44-63688DA4A59E}"/>
              </a:ext>
            </a:extLst>
          </p:cNvPr>
          <p:cNvSpPr/>
          <p:nvPr/>
        </p:nvSpPr>
        <p:spPr>
          <a:xfrm>
            <a:off x="5943840" y="2732973"/>
            <a:ext cx="2329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The Reason Here</a:t>
            </a:r>
            <a:endParaRPr lang="id-ID" sz="1600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022DEA-9637-4200-B3F5-99A1F12C4BAA}"/>
              </a:ext>
            </a:extLst>
          </p:cNvPr>
          <p:cNvSpPr/>
          <p:nvPr/>
        </p:nvSpPr>
        <p:spPr>
          <a:xfrm>
            <a:off x="5946640" y="5090511"/>
            <a:ext cx="2352629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effectLst/>
                <a:ea typeface="Times New Roman" panose="02020603050405020304" pitchFamily="18" charset="0"/>
              </a:rPr>
              <a:t>ndit volu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effectLst/>
                <a:ea typeface="Times New Roman" panose="02020603050405020304" pitchFamily="18" charset="0"/>
              </a:rPr>
              <a:t>tpat maecenas vol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100" dirty="0">
                <a:effectLst/>
                <a:ea typeface="Times New Roman" panose="02020603050405020304" pitchFamily="18" charset="0"/>
              </a:rPr>
              <a:t>utpat blandit aliquam etiam erat.</a:t>
            </a:r>
            <a:endParaRPr lang="id-ID" sz="11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4898D7-C822-4E0F-B2C6-F205FFE0C576}"/>
              </a:ext>
            </a:extLst>
          </p:cNvPr>
          <p:cNvSpPr/>
          <p:nvPr/>
        </p:nvSpPr>
        <p:spPr>
          <a:xfrm>
            <a:off x="5943840" y="4730709"/>
            <a:ext cx="2329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The Reason Here</a:t>
            </a:r>
            <a:endParaRPr lang="id-ID" sz="16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BD7764-75E8-4AC6-A1EA-9534A2CCB213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B39069-56C7-48F2-B7DC-EA083A9154B0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D310395-DB0C-421B-9F4B-171A5D30D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EA1190-676C-4C03-9C2E-A08CEA8CFB8E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38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09B88C0-33FF-46C2-80D6-C910DE4F81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r="29350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D438B2-E996-454D-804B-4C4335B82841}"/>
              </a:ext>
            </a:extLst>
          </p:cNvPr>
          <p:cNvSpPr txBox="1"/>
          <p:nvPr/>
        </p:nvSpPr>
        <p:spPr>
          <a:xfrm>
            <a:off x="11194113" y="5887871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accent6">
                    <a:alpha val="55000"/>
                  </a:schemeClr>
                </a:solidFill>
                <a:latin typeface="+mj-lt"/>
              </a:rPr>
              <a:t>0</a:t>
            </a:r>
            <a:fld id="{2FD14761-C2D3-49D9-A619-57FC177CF2D1}" type="slidenum">
              <a:rPr lang="en-US" sz="2000" smtClean="0">
                <a:solidFill>
                  <a:schemeClr val="accent6">
                    <a:alpha val="55000"/>
                  </a:schemeClr>
                </a:solidFill>
                <a:latin typeface="+mj-lt"/>
              </a:rPr>
              <a:t>5</a:t>
            </a:fld>
            <a:endParaRPr lang="en-ID" sz="2000" dirty="0">
              <a:solidFill>
                <a:schemeClr val="accent6">
                  <a:alpha val="55000"/>
                </a:schemeClr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A53FA4-A1CF-416C-B5F2-A6F7B268A922}"/>
              </a:ext>
            </a:extLst>
          </p:cNvPr>
          <p:cNvSpPr/>
          <p:nvPr/>
        </p:nvSpPr>
        <p:spPr>
          <a:xfrm>
            <a:off x="5064357" y="3202921"/>
            <a:ext cx="2971070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</a:t>
            </a:r>
            <a:r>
              <a:rPr lang="en-US" sz="1200" dirty="0" err="1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ios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quisque id diam vel. Ut enim blandit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at maec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enas volutpat enim blanditvol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EE6E58-2227-45D1-85A2-D5D13C3BB1D2}"/>
              </a:ext>
            </a:extLst>
          </p:cNvPr>
          <p:cNvSpPr/>
          <p:nvPr/>
        </p:nvSpPr>
        <p:spPr>
          <a:xfrm flipH="1">
            <a:off x="5064357" y="2803900"/>
            <a:ext cx="2090422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Story, 08 Jan 2021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B7750A-500D-4188-B281-DACA88C3AF73}"/>
              </a:ext>
            </a:extLst>
          </p:cNvPr>
          <p:cNvSpPr/>
          <p:nvPr/>
        </p:nvSpPr>
        <p:spPr>
          <a:xfrm>
            <a:off x="8001730" y="3202921"/>
            <a:ext cx="2971070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</a:t>
            </a:r>
            <a:r>
              <a:rPr lang="en-US" sz="1200" dirty="0" err="1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ios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quisque id diam vel. Ut enim blandit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at maec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enas volutpat enim blanditvol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037200-AEDA-473D-80C4-293E6E2DD9C2}"/>
              </a:ext>
            </a:extLst>
          </p:cNvPr>
          <p:cNvSpPr/>
          <p:nvPr/>
        </p:nvSpPr>
        <p:spPr>
          <a:xfrm flipH="1">
            <a:off x="8001730" y="2803900"/>
            <a:ext cx="2090422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Story, 15 Feb 2021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BAE83A-1EAC-49ED-9069-C5942B1EEB77}"/>
              </a:ext>
            </a:extLst>
          </p:cNvPr>
          <p:cNvSpPr/>
          <p:nvPr/>
        </p:nvSpPr>
        <p:spPr>
          <a:xfrm>
            <a:off x="5064357" y="4917899"/>
            <a:ext cx="2971070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</a:t>
            </a:r>
            <a:r>
              <a:rPr lang="en-US" sz="1200" dirty="0" err="1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ios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quisque id diam vel. Ut enim blandit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at maec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enas volutpat enim blanditvol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D7E283-6D2B-4834-A9F7-02658DDA789B}"/>
              </a:ext>
            </a:extLst>
          </p:cNvPr>
          <p:cNvSpPr/>
          <p:nvPr/>
        </p:nvSpPr>
        <p:spPr>
          <a:xfrm flipH="1">
            <a:off x="5064357" y="4518878"/>
            <a:ext cx="2090422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Story, 20 Mar 2021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83E6E5-3ED5-4930-94F1-A7C970FB5190}"/>
              </a:ext>
            </a:extLst>
          </p:cNvPr>
          <p:cNvSpPr/>
          <p:nvPr/>
        </p:nvSpPr>
        <p:spPr>
          <a:xfrm>
            <a:off x="8001730" y="4917899"/>
            <a:ext cx="2971070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</a:t>
            </a:r>
            <a:r>
              <a:rPr lang="en-US" sz="1200" dirty="0" err="1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ios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quisque id diam vel. Ut enim blandit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at maec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enas volutpat enim blanditvol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5F4242-5F2A-4660-A4D8-1D9AD4955F74}"/>
              </a:ext>
            </a:extLst>
          </p:cNvPr>
          <p:cNvSpPr/>
          <p:nvPr/>
        </p:nvSpPr>
        <p:spPr>
          <a:xfrm flipH="1">
            <a:off x="8001730" y="4518878"/>
            <a:ext cx="2090422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Story, 29 Apr 2021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F3A113-51F8-42AF-A31B-49AAEA735532}"/>
              </a:ext>
            </a:extLst>
          </p:cNvPr>
          <p:cNvSpPr txBox="1"/>
          <p:nvPr/>
        </p:nvSpPr>
        <p:spPr>
          <a:xfrm>
            <a:off x="5065418" y="1129589"/>
            <a:ext cx="3768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Kaizen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Company Story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E60AD7-4B02-410A-B348-16DA31E084F3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F6EDFF-7F8E-4A19-ABEB-CBAF8ED44C8A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AE83EAA-CD17-4401-B257-136B26EA9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8B0DF8-EC85-4A34-B5DE-11755D880929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0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7DE331-6759-4360-926D-5875EA2A40B5}"/>
              </a:ext>
            </a:extLst>
          </p:cNvPr>
          <p:cNvSpPr/>
          <p:nvPr/>
        </p:nvSpPr>
        <p:spPr>
          <a:xfrm>
            <a:off x="576902" y="688092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DB634-90E4-44D0-A2D0-BAD9B7389AAC}"/>
              </a:ext>
            </a:extLst>
          </p:cNvPr>
          <p:cNvSpPr txBox="1"/>
          <p:nvPr/>
        </p:nvSpPr>
        <p:spPr>
          <a:xfrm>
            <a:off x="1408106" y="637592"/>
            <a:ext cx="4673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Kaizen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Company Journey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D1E6DE-DD11-4D94-9C99-FEFCA0E4155E}"/>
              </a:ext>
            </a:extLst>
          </p:cNvPr>
          <p:cNvSpPr/>
          <p:nvPr/>
        </p:nvSpPr>
        <p:spPr>
          <a:xfrm>
            <a:off x="1408107" y="2899175"/>
            <a:ext cx="50652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 volutpat blandit aliquam etiam erat. Vel eros donec ac odio tempor orci dapibus ultrices. Facilisi cr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as ferme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ntum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C61184-E7CE-4FAB-A956-686A923248A8}"/>
              </a:ext>
            </a:extLst>
          </p:cNvPr>
          <p:cNvSpPr/>
          <p:nvPr/>
        </p:nvSpPr>
        <p:spPr>
          <a:xfrm>
            <a:off x="1408107" y="2446040"/>
            <a:ext cx="29476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Best Architecture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8B81D9-317A-40A6-B4FD-32254FE286BC}"/>
              </a:ext>
            </a:extLst>
          </p:cNvPr>
          <p:cNvSpPr/>
          <p:nvPr/>
        </p:nvSpPr>
        <p:spPr>
          <a:xfrm>
            <a:off x="1488317" y="2377405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1A2882-D4D1-4B81-9158-F9F5D91EC735}"/>
              </a:ext>
            </a:extLst>
          </p:cNvPr>
          <p:cNvSpPr/>
          <p:nvPr/>
        </p:nvSpPr>
        <p:spPr>
          <a:xfrm>
            <a:off x="1408107" y="4728432"/>
            <a:ext cx="50652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 volutpat blandit aliquam etiam erat. Vel eros donec ac odio tempor orci dapibus ultrices. Facilisi cr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as ferme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ntum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7CD6D6-F091-408F-92D2-05DA64078DFD}"/>
              </a:ext>
            </a:extLst>
          </p:cNvPr>
          <p:cNvSpPr/>
          <p:nvPr/>
        </p:nvSpPr>
        <p:spPr>
          <a:xfrm>
            <a:off x="1408107" y="4275297"/>
            <a:ext cx="29476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Start From High Quality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15B9B4-8018-4EBE-B4D7-90B008322247}"/>
              </a:ext>
            </a:extLst>
          </p:cNvPr>
          <p:cNvSpPr/>
          <p:nvPr/>
        </p:nvSpPr>
        <p:spPr>
          <a:xfrm>
            <a:off x="1488317" y="4221176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53E8BBD-CC43-4BEC-9B06-C79798FBCB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 r="21043"/>
          <a:stretch>
            <a:fillRect/>
          </a:stretch>
        </p:blipFill>
        <p:spPr/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EA6D6A9-AB11-40C8-BA25-BD943D3080EF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466A84-1876-441A-B97E-5C91385D61DC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7659CE-2094-4FEF-8DD4-AAD616F16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BC2286-1461-45E8-A838-0C1157F2319A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C191182-2402-48AC-BB0E-94447FE84D8D}"/>
              </a:ext>
            </a:extLst>
          </p:cNvPr>
          <p:cNvSpPr txBox="1"/>
          <p:nvPr/>
        </p:nvSpPr>
        <p:spPr>
          <a:xfrm>
            <a:off x="11214953" y="5887871"/>
            <a:ext cx="484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accent6">
                    <a:alpha val="55000"/>
                  </a:schemeClr>
                </a:solidFill>
                <a:latin typeface="+mj-lt"/>
              </a:rPr>
              <a:t>0</a:t>
            </a:r>
            <a:fld id="{2FD14761-C2D3-49D9-A619-57FC177CF2D1}" type="slidenum">
              <a:rPr lang="en-US" sz="2000" smtClean="0">
                <a:solidFill>
                  <a:schemeClr val="accent6">
                    <a:alpha val="55000"/>
                  </a:schemeClr>
                </a:solidFill>
                <a:latin typeface="+mj-lt"/>
              </a:rPr>
              <a:t>7</a:t>
            </a:fld>
            <a:endParaRPr lang="en-ID" sz="2000" dirty="0">
              <a:solidFill>
                <a:schemeClr val="accent6">
                  <a:alpha val="55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0C66CF-3ECC-4F92-971D-15E37F1F467E}"/>
              </a:ext>
            </a:extLst>
          </p:cNvPr>
          <p:cNvSpPr/>
          <p:nvPr/>
        </p:nvSpPr>
        <p:spPr>
          <a:xfrm>
            <a:off x="5793422" y="3348637"/>
            <a:ext cx="438109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</a:t>
            </a:r>
            <a:r>
              <a:rPr lang="en-US" sz="1200" dirty="0" err="1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ios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quisque id diam vel. Ut enim blandit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at maecenas volutpat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C77F31-7C20-4604-84E4-09DA9D5079A6}"/>
              </a:ext>
            </a:extLst>
          </p:cNvPr>
          <p:cNvSpPr/>
          <p:nvPr/>
        </p:nvSpPr>
        <p:spPr>
          <a:xfrm flipH="1">
            <a:off x="5793421" y="3013116"/>
            <a:ext cx="16647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Reason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B4CF4D-B0ED-4E8E-9804-607419C26CB3}"/>
              </a:ext>
            </a:extLst>
          </p:cNvPr>
          <p:cNvSpPr/>
          <p:nvPr/>
        </p:nvSpPr>
        <p:spPr>
          <a:xfrm>
            <a:off x="5793422" y="4790231"/>
            <a:ext cx="438109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</a:t>
            </a:r>
            <a:r>
              <a:rPr lang="en-US" sz="1200" dirty="0" err="1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ios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quisque id diam vel. Ut enim blandit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at maecenas volutpat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018C46-7328-4FEF-B649-FD70977D4AB0}"/>
              </a:ext>
            </a:extLst>
          </p:cNvPr>
          <p:cNvSpPr/>
          <p:nvPr/>
        </p:nvSpPr>
        <p:spPr>
          <a:xfrm flipH="1">
            <a:off x="5793421" y="4454710"/>
            <a:ext cx="16647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Reason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05B3BD-5961-49D2-B5BF-C7A0F8440DE7}"/>
              </a:ext>
            </a:extLst>
          </p:cNvPr>
          <p:cNvSpPr txBox="1"/>
          <p:nvPr/>
        </p:nvSpPr>
        <p:spPr>
          <a:xfrm>
            <a:off x="5793420" y="758289"/>
            <a:ext cx="452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Why Kaizen The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Best Real Estate?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EE4C039-C6D2-4436-BF8C-26BAA2FAD7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r="442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2A723F-AD60-4DB2-9843-7C295BBD8BDF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3CF65E-195A-4058-8B50-30551F8D7B31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474875D-8BD5-4556-96DE-AFA5553E2E16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F18531-1CEE-4D39-A276-D2F2C3879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448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8F4F88-C8F3-4291-A29F-D6FE2E6BBFF8}"/>
              </a:ext>
            </a:extLst>
          </p:cNvPr>
          <p:cNvSpPr/>
          <p:nvPr/>
        </p:nvSpPr>
        <p:spPr>
          <a:xfrm>
            <a:off x="576902" y="688092"/>
            <a:ext cx="45719" cy="1005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B5E8F6-4814-4864-AC92-90C39C22C3C0}"/>
              </a:ext>
            </a:extLst>
          </p:cNvPr>
          <p:cNvSpPr txBox="1"/>
          <p:nvPr/>
        </p:nvSpPr>
        <p:spPr>
          <a:xfrm>
            <a:off x="1408107" y="623077"/>
            <a:ext cx="4325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Our Priority Is The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Quality For You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B77620-5753-4109-BD5C-AEF4D2E45FC6}"/>
              </a:ext>
            </a:extLst>
          </p:cNvPr>
          <p:cNvSpPr/>
          <p:nvPr/>
        </p:nvSpPr>
        <p:spPr>
          <a:xfrm>
            <a:off x="1408108" y="2855633"/>
            <a:ext cx="4397606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 volutpat blandit aliquam etiam erat. Vel dapibus ultrices. Facilisi cr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as ferme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ntum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22EC75-573B-47C3-B670-24A92A1FD6C6}"/>
              </a:ext>
            </a:extLst>
          </p:cNvPr>
          <p:cNvSpPr/>
          <p:nvPr/>
        </p:nvSpPr>
        <p:spPr>
          <a:xfrm>
            <a:off x="1408107" y="2402496"/>
            <a:ext cx="29476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Company Reason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E20EBF-8376-44E6-9902-A068FBA03867}"/>
              </a:ext>
            </a:extLst>
          </p:cNvPr>
          <p:cNvSpPr/>
          <p:nvPr/>
        </p:nvSpPr>
        <p:spPr>
          <a:xfrm>
            <a:off x="1488317" y="2333860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368E1B-28E3-460B-85CB-76AF4D5C7CAB}"/>
              </a:ext>
            </a:extLst>
          </p:cNvPr>
          <p:cNvSpPr/>
          <p:nvPr/>
        </p:nvSpPr>
        <p:spPr>
          <a:xfrm>
            <a:off x="1408108" y="4713918"/>
            <a:ext cx="4397606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empor orci dapibus ultrices. Facilisi cr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as ferme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ntum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9969C2-31AD-4D93-9989-9E34898D3701}"/>
              </a:ext>
            </a:extLst>
          </p:cNvPr>
          <p:cNvSpPr/>
          <p:nvPr/>
        </p:nvSpPr>
        <p:spPr>
          <a:xfrm>
            <a:off x="1408107" y="4260781"/>
            <a:ext cx="29476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</a:rPr>
              <a:t>The Company Reason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A16F04-25E8-4C90-93EB-A13F87711B95}"/>
              </a:ext>
            </a:extLst>
          </p:cNvPr>
          <p:cNvSpPr/>
          <p:nvPr/>
        </p:nvSpPr>
        <p:spPr>
          <a:xfrm>
            <a:off x="1488317" y="4192145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1BEE346-2609-48F3-92FC-F1204E625B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 b="9507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7DCD61-0D0D-414C-86B4-554ACF3CA55D}"/>
              </a:ext>
            </a:extLst>
          </p:cNvPr>
          <p:cNvSpPr txBox="1"/>
          <p:nvPr/>
        </p:nvSpPr>
        <p:spPr>
          <a:xfrm>
            <a:off x="508662" y="598855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alpha val="55000"/>
                  </a:schemeClr>
                </a:solidFill>
              </a:rPr>
              <a:t>Presentation Template</a:t>
            </a:r>
            <a:endParaRPr lang="en-ID" sz="900" dirty="0">
              <a:solidFill>
                <a:schemeClr val="accent6">
                  <a:alpha val="5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FB0C7F-5300-4C41-A936-33EBC0242A6A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E70EE1-B7BA-4E40-AA15-48558BBEE699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DC1EAF-B8F2-4A70-8DDC-9E6CE3819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718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14F1848-EC9D-4EEF-A23A-FD8D03E3559B}"/>
              </a:ext>
            </a:extLst>
          </p:cNvPr>
          <p:cNvSpPr txBox="1"/>
          <p:nvPr/>
        </p:nvSpPr>
        <p:spPr>
          <a:xfrm>
            <a:off x="11057858" y="5887871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accent6">
                    <a:alpha val="55000"/>
                  </a:schemeClr>
                </a:solidFill>
                <a:latin typeface="+mj-lt"/>
              </a:rPr>
              <a:t>0</a:t>
            </a:r>
            <a:fld id="{2FD14761-C2D3-49D9-A619-57FC177CF2D1}" type="slidenum">
              <a:rPr lang="en-US" sz="2000" smtClean="0">
                <a:solidFill>
                  <a:schemeClr val="accent6">
                    <a:alpha val="55000"/>
                  </a:schemeClr>
                </a:solidFill>
                <a:latin typeface="+mj-lt"/>
              </a:rPr>
              <a:t>9</a:t>
            </a:fld>
            <a:endParaRPr lang="en-ID" sz="2000" dirty="0">
              <a:solidFill>
                <a:schemeClr val="accent6">
                  <a:alpha val="55000"/>
                </a:schemeClr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CF09AC-A029-46B6-895C-EAF220E13C7C}"/>
              </a:ext>
            </a:extLst>
          </p:cNvPr>
          <p:cNvSpPr txBox="1"/>
          <p:nvPr/>
        </p:nvSpPr>
        <p:spPr>
          <a:xfrm>
            <a:off x="6896125" y="1593901"/>
            <a:ext cx="3768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Kaizen’s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Services Here</a:t>
            </a:r>
            <a:endParaRPr lang="id-ID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B1C8A5-89D8-4D43-AC6A-631D6660A348}"/>
              </a:ext>
            </a:extLst>
          </p:cNvPr>
          <p:cNvSpPr/>
          <p:nvPr/>
        </p:nvSpPr>
        <p:spPr>
          <a:xfrm>
            <a:off x="6896126" y="4355900"/>
            <a:ext cx="39489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tpat maecenas volutpat blandit aliquam etiam erat. Vel eros donec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dapibus ultrices. Facilisi cr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as ferme</a:t>
            </a:r>
            <a:r>
              <a:rPr lang="en-US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ntum</a:t>
            </a:r>
            <a:endParaRPr lang="id-ID" sz="1200" dirty="0">
              <a:solidFill>
                <a:schemeClr val="accent6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6B1B4B-1DCD-4AF1-972F-36A884FA1F75}"/>
              </a:ext>
            </a:extLst>
          </p:cNvPr>
          <p:cNvSpPr/>
          <p:nvPr/>
        </p:nvSpPr>
        <p:spPr>
          <a:xfrm>
            <a:off x="6896125" y="3714077"/>
            <a:ext cx="29476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Comfortable Occupancy</a:t>
            </a:r>
            <a:endParaRPr lang="id-ID" sz="1600" b="1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7EE618-A56C-46CC-86D2-4507EC032684}"/>
              </a:ext>
            </a:extLst>
          </p:cNvPr>
          <p:cNvSpPr/>
          <p:nvPr/>
        </p:nvSpPr>
        <p:spPr>
          <a:xfrm>
            <a:off x="7014435" y="3491226"/>
            <a:ext cx="54576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B59E68F-081E-4471-95F3-4680D65EEEB3}"/>
              </a:ext>
            </a:extLst>
          </p:cNvPr>
          <p:cNvSpPr/>
          <p:nvPr/>
        </p:nvSpPr>
        <p:spPr>
          <a:xfrm>
            <a:off x="332553" y="5200455"/>
            <a:ext cx="2645597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tpat maecenas volutpat blandit aliquam etiam</a:t>
            </a:r>
            <a:endParaRPr lang="id-ID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84C296-C881-49B0-8919-0FC737182AE9}"/>
              </a:ext>
            </a:extLst>
          </p:cNvPr>
          <p:cNvSpPr/>
          <p:nvPr/>
        </p:nvSpPr>
        <p:spPr>
          <a:xfrm>
            <a:off x="332552" y="4685632"/>
            <a:ext cx="242334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Services Two Here</a:t>
            </a:r>
            <a:endParaRPr lang="id-ID" sz="1600" b="1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2B6117-0D51-4D90-9771-A3B9E3220C75}"/>
              </a:ext>
            </a:extLst>
          </p:cNvPr>
          <p:cNvSpPr/>
          <p:nvPr/>
        </p:nvSpPr>
        <p:spPr>
          <a:xfrm>
            <a:off x="425462" y="4564381"/>
            <a:ext cx="545764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5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5EEF3F-5B43-4D13-8CB1-DBB22B290410}"/>
              </a:ext>
            </a:extLst>
          </p:cNvPr>
          <p:cNvSpPr/>
          <p:nvPr/>
        </p:nvSpPr>
        <p:spPr>
          <a:xfrm>
            <a:off x="1805780" y="3530399"/>
            <a:ext cx="1185057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400" b="1" dirty="0">
                <a:solidFill>
                  <a:schemeClr val="accent5">
                    <a:alpha val="25000"/>
                  </a:schemeClr>
                </a:solidFill>
                <a:effectLst/>
                <a:ea typeface="Times New Roman" panose="02020603050405020304" pitchFamily="18" charset="0"/>
              </a:rPr>
              <a:t>02</a:t>
            </a:r>
            <a:endParaRPr lang="id-ID" sz="4400" b="1" dirty="0">
              <a:solidFill>
                <a:schemeClr val="accent5">
                  <a:alpha val="25000"/>
                </a:schemeClr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FA3050C-18A5-4713-B133-8E210EE30A71}"/>
              </a:ext>
            </a:extLst>
          </p:cNvPr>
          <p:cNvSpPr/>
          <p:nvPr/>
        </p:nvSpPr>
        <p:spPr>
          <a:xfrm>
            <a:off x="3501203" y="1784155"/>
            <a:ext cx="2645597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effectLst/>
                <a:ea typeface="Times New Roman" panose="02020603050405020304" pitchFamily="18" charset="0"/>
              </a:rPr>
              <a:t>Quis varius quam quisque id diam vel. Ut enim bla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ndit volu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</a:t>
            </a:r>
            <a:r>
              <a:rPr lang="id-ID" sz="1200" dirty="0">
                <a:effectLst/>
                <a:ea typeface="Times New Roman" panose="02020603050405020304" pitchFamily="18" charset="0"/>
              </a:rPr>
              <a:t>tpat maecenas volutpat blandit aliquam etiam</a:t>
            </a:r>
            <a:endParaRPr lang="id-ID" sz="12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4A9716-DD52-4EBB-B518-81BDE21AAE0A}"/>
              </a:ext>
            </a:extLst>
          </p:cNvPr>
          <p:cNvSpPr/>
          <p:nvPr/>
        </p:nvSpPr>
        <p:spPr>
          <a:xfrm>
            <a:off x="3501202" y="1282032"/>
            <a:ext cx="234079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effectLst/>
                <a:ea typeface="Times New Roman" panose="02020603050405020304" pitchFamily="18" charset="0"/>
              </a:rPr>
              <a:t>Services One Here</a:t>
            </a:r>
            <a:endParaRPr lang="id-ID" sz="1600" b="1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11A368-E1C6-4BB7-9722-9BDC585F4426}"/>
              </a:ext>
            </a:extLst>
          </p:cNvPr>
          <p:cNvSpPr/>
          <p:nvPr/>
        </p:nvSpPr>
        <p:spPr>
          <a:xfrm>
            <a:off x="3594112" y="1173481"/>
            <a:ext cx="545764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5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9D65C3B-D997-4710-A4ED-3965E50225FC}"/>
              </a:ext>
            </a:extLst>
          </p:cNvPr>
          <p:cNvSpPr/>
          <p:nvPr/>
        </p:nvSpPr>
        <p:spPr>
          <a:xfrm>
            <a:off x="5025230" y="101399"/>
            <a:ext cx="1185057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400" b="1" dirty="0">
                <a:solidFill>
                  <a:schemeClr val="accent5">
                    <a:alpha val="25000"/>
                  </a:schemeClr>
                </a:solidFill>
                <a:effectLst/>
                <a:ea typeface="Times New Roman" panose="02020603050405020304" pitchFamily="18" charset="0"/>
              </a:rPr>
              <a:t>01</a:t>
            </a:r>
            <a:endParaRPr lang="id-ID" sz="4400" b="1" dirty="0">
              <a:solidFill>
                <a:schemeClr val="accent5">
                  <a:alpha val="25000"/>
                </a:schemeClr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59ADD46-0C6D-4C15-AD09-417DB87C44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r="18704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5CFB4EB-10F6-43A3-B7C8-309F8AEFC7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r="18701"/>
          <a:stretch>
            <a:fillRect/>
          </a:stretch>
        </p:blipFill>
        <p:spPr/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0B0BB21-7128-4A62-B55B-33FB0F2A7512}"/>
              </a:ext>
            </a:extLst>
          </p:cNvPr>
          <p:cNvGrpSpPr/>
          <p:nvPr/>
        </p:nvGrpSpPr>
        <p:grpSpPr>
          <a:xfrm>
            <a:off x="10511243" y="607596"/>
            <a:ext cx="1680757" cy="542946"/>
            <a:chOff x="10511243" y="607596"/>
            <a:chExt cx="1680757" cy="5429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5E9EB5-5F63-4630-9637-ED9D7D9F501D}"/>
                </a:ext>
              </a:extLst>
            </p:cNvPr>
            <p:cNvSpPr/>
            <p:nvPr/>
          </p:nvSpPr>
          <p:spPr>
            <a:xfrm flipH="1">
              <a:off x="11663654" y="688092"/>
              <a:ext cx="528346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FB6E68-B0FE-4D06-A141-B855D70AC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11243" y="607596"/>
              <a:ext cx="1201501" cy="542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604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hapeShift's Blueness Black">
      <a:dk1>
        <a:srgbClr val="FFFFFF"/>
      </a:dk1>
      <a:lt1>
        <a:srgbClr val="12343D"/>
      </a:lt1>
      <a:dk2>
        <a:srgbClr val="FFFFFF"/>
      </a:dk2>
      <a:lt2>
        <a:srgbClr val="12343D"/>
      </a:lt2>
      <a:accent1>
        <a:srgbClr val="0A80A0"/>
      </a:accent1>
      <a:accent2>
        <a:srgbClr val="1D95BF"/>
      </a:accent2>
      <a:accent3>
        <a:srgbClr val="35A3D3"/>
      </a:accent3>
      <a:accent4>
        <a:srgbClr val="60AEE2"/>
      </a:accent4>
      <a:accent5>
        <a:srgbClr val="7BBDEF"/>
      </a:accent5>
      <a:accent6>
        <a:srgbClr val="A2D8F9"/>
      </a:accent6>
      <a:hlink>
        <a:srgbClr val="5B9BD5"/>
      </a:hlink>
      <a:folHlink>
        <a:srgbClr val="70AD47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1554</Words>
  <Application>Microsoft Office PowerPoint</Application>
  <PresentationFormat>Widescreen</PresentationFormat>
  <Paragraphs>206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18</cp:revision>
  <dcterms:created xsi:type="dcterms:W3CDTF">2021-02-09T15:50:15Z</dcterms:created>
  <dcterms:modified xsi:type="dcterms:W3CDTF">2021-02-10T15:02:41Z</dcterms:modified>
</cp:coreProperties>
</file>